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3"/>
  </p:notesMasterIdLst>
  <p:sldIdLst>
    <p:sldId id="256" r:id="rId2"/>
    <p:sldId id="257" r:id="rId3"/>
    <p:sldId id="258" r:id="rId4"/>
    <p:sldId id="313" r:id="rId5"/>
    <p:sldId id="259" r:id="rId6"/>
    <p:sldId id="314" r:id="rId7"/>
    <p:sldId id="260" r:id="rId8"/>
    <p:sldId id="261" r:id="rId9"/>
    <p:sldId id="262" r:id="rId10"/>
    <p:sldId id="315" r:id="rId11"/>
    <p:sldId id="263" r:id="rId12"/>
    <p:sldId id="264" r:id="rId13"/>
    <p:sldId id="304" r:id="rId14"/>
    <p:sldId id="311" r:id="rId15"/>
    <p:sldId id="265" r:id="rId16"/>
    <p:sldId id="266" r:id="rId17"/>
    <p:sldId id="310" r:id="rId18"/>
    <p:sldId id="268" r:id="rId19"/>
    <p:sldId id="301" r:id="rId20"/>
    <p:sldId id="269" r:id="rId21"/>
    <p:sldId id="302" r:id="rId22"/>
    <p:sldId id="270" r:id="rId23"/>
    <p:sldId id="271" r:id="rId24"/>
    <p:sldId id="309" r:id="rId25"/>
    <p:sldId id="272" r:id="rId26"/>
    <p:sldId id="303" r:id="rId27"/>
    <p:sldId id="308" r:id="rId28"/>
    <p:sldId id="273" r:id="rId29"/>
    <p:sldId id="305" r:id="rId30"/>
    <p:sldId id="274" r:id="rId31"/>
    <p:sldId id="306" r:id="rId32"/>
    <p:sldId id="307" r:id="rId33"/>
    <p:sldId id="275" r:id="rId34"/>
    <p:sldId id="276" r:id="rId35"/>
    <p:sldId id="277" r:id="rId36"/>
    <p:sldId id="312" r:id="rId37"/>
    <p:sldId id="278" r:id="rId38"/>
    <p:sldId id="279" r:id="rId39"/>
    <p:sldId id="280" r:id="rId40"/>
    <p:sldId id="281" r:id="rId41"/>
    <p:sldId id="282" r:id="rId42"/>
    <p:sldId id="283" r:id="rId43"/>
    <p:sldId id="284" r:id="rId44"/>
    <p:sldId id="285" r:id="rId45"/>
    <p:sldId id="286" r:id="rId46"/>
    <p:sldId id="316" r:id="rId47"/>
    <p:sldId id="287" r:id="rId48"/>
    <p:sldId id="317" r:id="rId49"/>
    <p:sldId id="289" r:id="rId50"/>
    <p:sldId id="290" r:id="rId51"/>
    <p:sldId id="291" r:id="rId52"/>
    <p:sldId id="318" r:id="rId53"/>
    <p:sldId id="292" r:id="rId54"/>
    <p:sldId id="293" r:id="rId55"/>
    <p:sldId id="294" r:id="rId56"/>
    <p:sldId id="295" r:id="rId57"/>
    <p:sldId id="319" r:id="rId58"/>
    <p:sldId id="296" r:id="rId59"/>
    <p:sldId id="297" r:id="rId60"/>
    <p:sldId id="298" r:id="rId61"/>
    <p:sldId id="299" r:id="rId62"/>
  </p:sldIdLst>
  <p:sldSz cx="13411200" cy="10058400"/>
  <p:notesSz cx="7772400" cy="10058400"/>
  <p:embeddedFontLst>
    <p:embeddedFont>
      <p:font typeface="Trebuchet MS" panose="020B0603020202020204" pitchFamily="34" charset="0"/>
      <p:regular r:id="rId64"/>
      <p:bold r:id="rId65"/>
      <p:italic r:id="rId66"/>
      <p:boldItalic r:id="rId67"/>
    </p:embeddedFont>
    <p:embeddedFont>
      <p:font typeface="Calibri" panose="020F0502020204030204" pitchFamily="34" charset="0"/>
      <p:regular r:id="rId68"/>
      <p:bold r:id="rId69"/>
      <p:italic r:id="rId70"/>
      <p:boldItalic r:id="rId71"/>
    </p:embeddedFont>
    <p:embeddedFont>
      <p:font typeface="Tahoma" panose="020B0604030504040204" pitchFamily="34" charset="0"/>
      <p:regular r:id="rId72"/>
      <p:bold r:id="rId73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7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200" y="144"/>
      </p:cViewPr>
      <p:guideLst>
        <p:guide orient="horz" pos="2880"/>
        <p:guide pos="37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7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8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E676A-777C-4ADC-833E-70425BA74781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624013" y="1257300"/>
            <a:ext cx="4524375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289E5-B7A8-40F5-BF31-352A67F73E3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49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6289E5-B7A8-40F5-BF31-352A67F73E3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867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5840" y="3118104"/>
            <a:ext cx="11399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5632704"/>
            <a:ext cx="93878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0560" y="2313432"/>
            <a:ext cx="58338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06768" y="2313432"/>
            <a:ext cx="58338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0560" y="402336"/>
            <a:ext cx="12070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0560" y="2313432"/>
            <a:ext cx="12070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59808" y="9354312"/>
            <a:ext cx="42915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0560" y="9354312"/>
            <a:ext cx="308457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656064" y="9354312"/>
            <a:ext cx="308457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jp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38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1.png"/><Relationship Id="rId18" Type="http://schemas.openxmlformats.org/officeDocument/2006/relationships/image" Target="../media/image116.png"/><Relationship Id="rId26" Type="http://schemas.openxmlformats.org/officeDocument/2006/relationships/image" Target="../media/image124.png"/><Relationship Id="rId39" Type="http://schemas.openxmlformats.org/officeDocument/2006/relationships/image" Target="../media/image137.png"/><Relationship Id="rId21" Type="http://schemas.openxmlformats.org/officeDocument/2006/relationships/image" Target="../media/image119.png"/><Relationship Id="rId34" Type="http://schemas.openxmlformats.org/officeDocument/2006/relationships/image" Target="../media/image132.png"/><Relationship Id="rId42" Type="http://schemas.openxmlformats.org/officeDocument/2006/relationships/image" Target="../media/image140.png"/><Relationship Id="rId47" Type="http://schemas.openxmlformats.org/officeDocument/2006/relationships/image" Target="../media/image145.png"/><Relationship Id="rId50" Type="http://schemas.openxmlformats.org/officeDocument/2006/relationships/image" Target="../media/image148.png"/><Relationship Id="rId55" Type="http://schemas.openxmlformats.org/officeDocument/2006/relationships/image" Target="../media/image153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6" Type="http://schemas.openxmlformats.org/officeDocument/2006/relationships/image" Target="../media/image114.png"/><Relationship Id="rId29" Type="http://schemas.openxmlformats.org/officeDocument/2006/relationships/image" Target="../media/image127.png"/><Relationship Id="rId11" Type="http://schemas.openxmlformats.org/officeDocument/2006/relationships/image" Target="../media/image109.png"/><Relationship Id="rId24" Type="http://schemas.openxmlformats.org/officeDocument/2006/relationships/image" Target="../media/image122.png"/><Relationship Id="rId32" Type="http://schemas.openxmlformats.org/officeDocument/2006/relationships/image" Target="../media/image130.png"/><Relationship Id="rId37" Type="http://schemas.openxmlformats.org/officeDocument/2006/relationships/image" Target="../media/image135.png"/><Relationship Id="rId40" Type="http://schemas.openxmlformats.org/officeDocument/2006/relationships/image" Target="../media/image138.png"/><Relationship Id="rId45" Type="http://schemas.openxmlformats.org/officeDocument/2006/relationships/image" Target="../media/image143.png"/><Relationship Id="rId53" Type="http://schemas.openxmlformats.org/officeDocument/2006/relationships/image" Target="../media/image151.png"/><Relationship Id="rId58" Type="http://schemas.openxmlformats.org/officeDocument/2006/relationships/image" Target="../media/image156.png"/><Relationship Id="rId5" Type="http://schemas.openxmlformats.org/officeDocument/2006/relationships/image" Target="../media/image103.png"/><Relationship Id="rId19" Type="http://schemas.openxmlformats.org/officeDocument/2006/relationships/image" Target="../media/image117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Relationship Id="rId22" Type="http://schemas.openxmlformats.org/officeDocument/2006/relationships/image" Target="../media/image120.png"/><Relationship Id="rId27" Type="http://schemas.openxmlformats.org/officeDocument/2006/relationships/image" Target="../media/image125.png"/><Relationship Id="rId30" Type="http://schemas.openxmlformats.org/officeDocument/2006/relationships/image" Target="../media/image128.png"/><Relationship Id="rId35" Type="http://schemas.openxmlformats.org/officeDocument/2006/relationships/image" Target="../media/image133.png"/><Relationship Id="rId43" Type="http://schemas.openxmlformats.org/officeDocument/2006/relationships/image" Target="../media/image141.png"/><Relationship Id="rId48" Type="http://schemas.openxmlformats.org/officeDocument/2006/relationships/image" Target="../media/image146.png"/><Relationship Id="rId56" Type="http://schemas.openxmlformats.org/officeDocument/2006/relationships/image" Target="../media/image154.png"/><Relationship Id="rId8" Type="http://schemas.openxmlformats.org/officeDocument/2006/relationships/image" Target="../media/image106.png"/><Relationship Id="rId51" Type="http://schemas.openxmlformats.org/officeDocument/2006/relationships/image" Target="../media/image149.png"/><Relationship Id="rId3" Type="http://schemas.openxmlformats.org/officeDocument/2006/relationships/image" Target="../media/image101.png"/><Relationship Id="rId12" Type="http://schemas.openxmlformats.org/officeDocument/2006/relationships/image" Target="../media/image110.png"/><Relationship Id="rId17" Type="http://schemas.openxmlformats.org/officeDocument/2006/relationships/image" Target="../media/image115.png"/><Relationship Id="rId25" Type="http://schemas.openxmlformats.org/officeDocument/2006/relationships/image" Target="../media/image123.png"/><Relationship Id="rId33" Type="http://schemas.openxmlformats.org/officeDocument/2006/relationships/image" Target="../media/image131.png"/><Relationship Id="rId38" Type="http://schemas.openxmlformats.org/officeDocument/2006/relationships/image" Target="../media/image136.png"/><Relationship Id="rId46" Type="http://schemas.openxmlformats.org/officeDocument/2006/relationships/image" Target="../media/image144.png"/><Relationship Id="rId59" Type="http://schemas.openxmlformats.org/officeDocument/2006/relationships/image" Target="../media/image157.png"/><Relationship Id="rId20" Type="http://schemas.openxmlformats.org/officeDocument/2006/relationships/image" Target="../media/image118.png"/><Relationship Id="rId41" Type="http://schemas.openxmlformats.org/officeDocument/2006/relationships/image" Target="../media/image139.png"/><Relationship Id="rId54" Type="http://schemas.openxmlformats.org/officeDocument/2006/relationships/image" Target="../media/image1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png"/><Relationship Id="rId15" Type="http://schemas.openxmlformats.org/officeDocument/2006/relationships/image" Target="../media/image113.png"/><Relationship Id="rId23" Type="http://schemas.openxmlformats.org/officeDocument/2006/relationships/image" Target="../media/image121.png"/><Relationship Id="rId28" Type="http://schemas.openxmlformats.org/officeDocument/2006/relationships/image" Target="../media/image126.png"/><Relationship Id="rId36" Type="http://schemas.openxmlformats.org/officeDocument/2006/relationships/image" Target="../media/image134.png"/><Relationship Id="rId49" Type="http://schemas.openxmlformats.org/officeDocument/2006/relationships/image" Target="../media/image147.png"/><Relationship Id="rId57" Type="http://schemas.openxmlformats.org/officeDocument/2006/relationships/image" Target="../media/image155.png"/><Relationship Id="rId10" Type="http://schemas.openxmlformats.org/officeDocument/2006/relationships/image" Target="../media/image108.png"/><Relationship Id="rId31" Type="http://schemas.openxmlformats.org/officeDocument/2006/relationships/image" Target="../media/image129.png"/><Relationship Id="rId44" Type="http://schemas.openxmlformats.org/officeDocument/2006/relationships/image" Target="../media/image142.png"/><Relationship Id="rId52" Type="http://schemas.openxmlformats.org/officeDocument/2006/relationships/image" Target="../media/image150.png"/><Relationship Id="rId60" Type="http://schemas.openxmlformats.org/officeDocument/2006/relationships/image" Target="../media/image158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71377" y="42926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Arial Unicode MS"/>
                <a:cs typeface="Arial Unicode MS"/>
              </a:rPr>
              <a:t>1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0600" y="2514600"/>
            <a:ext cx="11582400" cy="43160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63195" algn="ctr">
              <a:spcBef>
                <a:spcPts val="100"/>
              </a:spcBef>
            </a:pPr>
            <a:r>
              <a:rPr sz="3200" b="1" dirty="0">
                <a:latin typeface="Arial"/>
                <a:cs typeface="Arial"/>
              </a:rPr>
              <a:t>Análisis</a:t>
            </a:r>
            <a:r>
              <a:rPr sz="3200" b="1" spc="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formas</a:t>
            </a:r>
            <a:r>
              <a:rPr sz="3200" b="1" spc="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onda</a:t>
            </a:r>
            <a:r>
              <a:rPr sz="3200" b="1" spc="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del</a:t>
            </a:r>
            <a:r>
              <a:rPr sz="3200" b="1" spc="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sistema</a:t>
            </a:r>
            <a:r>
              <a:rPr sz="3200" b="1" spc="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</a:t>
            </a:r>
            <a:r>
              <a:rPr sz="3200" b="1" spc="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datos</a:t>
            </a:r>
            <a:r>
              <a:rPr sz="3200" b="1" spc="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7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eventos</a:t>
            </a:r>
            <a:endParaRPr sz="3200"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3200" dirty="0">
              <a:latin typeface="Arial"/>
              <a:cs typeface="Arial"/>
            </a:endParaRPr>
          </a:p>
          <a:p>
            <a:pPr marL="12700" marR="5080" algn="just">
              <a:lnSpc>
                <a:spcPct val="135300"/>
              </a:lnSpc>
              <a:spcBef>
                <a:spcPts val="1250"/>
              </a:spcBef>
            </a:pPr>
            <a:r>
              <a:rPr sz="3200" b="1" dirty="0" err="1" smtClean="0">
                <a:latin typeface="Arial"/>
                <a:cs typeface="Arial"/>
              </a:rPr>
              <a:t>Resumen</a:t>
            </a:r>
            <a:r>
              <a:rPr sz="3200" b="1" dirty="0" smtClean="0">
                <a:latin typeface="Arial"/>
                <a:cs typeface="Arial"/>
              </a:rPr>
              <a:t>:</a:t>
            </a:r>
            <a:r>
              <a:rPr sz="3200" spc="-60" dirty="0" smtClean="0">
                <a:latin typeface="Arial Unicode MS"/>
                <a:cs typeface="Arial Unicode MS"/>
              </a:rPr>
              <a:t>.</a:t>
            </a:r>
            <a:r>
              <a:rPr sz="3200" spc="70" dirty="0" smtClean="0">
                <a:latin typeface="Arial Unicode MS"/>
                <a:cs typeface="Arial Unicode MS"/>
              </a:rPr>
              <a:t> </a:t>
            </a:r>
            <a:r>
              <a:rPr lang="es-ES" sz="3200" spc="70" dirty="0" smtClean="0">
                <a:latin typeface="Arial Unicode MS"/>
                <a:cs typeface="Arial Unicode MS"/>
              </a:rPr>
              <a:t>Se </a:t>
            </a:r>
            <a:r>
              <a:rPr sz="3200" dirty="0" err="1" smtClean="0">
                <a:latin typeface="Arial Unicode MS"/>
                <a:cs typeface="Arial Unicode MS"/>
              </a:rPr>
              <a:t>analiza</a:t>
            </a:r>
            <a:r>
              <a:rPr sz="3200" spc="75" dirty="0" smtClean="0">
                <a:latin typeface="Arial Unicode MS"/>
                <a:cs typeface="Arial Unicode MS"/>
              </a:rPr>
              <a:t> </a:t>
            </a:r>
            <a:r>
              <a:rPr sz="3200" spc="-25" dirty="0">
                <a:latin typeface="Arial Unicode MS"/>
                <a:cs typeface="Arial Unicode MS"/>
              </a:rPr>
              <a:t>los </a:t>
            </a:r>
            <a:r>
              <a:rPr sz="3200" dirty="0">
                <a:latin typeface="Arial Unicode MS"/>
                <a:cs typeface="Arial Unicode MS"/>
              </a:rPr>
              <a:t>tipos</a:t>
            </a:r>
            <a:r>
              <a:rPr sz="3200" spc="135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de</a:t>
            </a:r>
            <a:r>
              <a:rPr sz="3200" spc="135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dispositivos</a:t>
            </a:r>
            <a:r>
              <a:rPr sz="3200" spc="140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de</a:t>
            </a:r>
            <a:r>
              <a:rPr sz="3200" spc="135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registro</a:t>
            </a:r>
            <a:r>
              <a:rPr sz="3200" spc="135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disponibles</a:t>
            </a:r>
            <a:r>
              <a:rPr sz="3200" spc="140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para</a:t>
            </a:r>
            <a:r>
              <a:rPr sz="3200" spc="135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capturar</a:t>
            </a:r>
            <a:r>
              <a:rPr sz="3200" spc="135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perturbaciones</a:t>
            </a:r>
            <a:r>
              <a:rPr sz="3200" spc="140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en</a:t>
            </a:r>
            <a:r>
              <a:rPr sz="3200" spc="135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el</a:t>
            </a:r>
            <a:r>
              <a:rPr sz="3200" spc="135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sistema</a:t>
            </a:r>
            <a:r>
              <a:rPr sz="3200" spc="140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de</a:t>
            </a:r>
            <a:r>
              <a:rPr sz="3200" spc="135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potencia</a:t>
            </a:r>
            <a:r>
              <a:rPr sz="3200" spc="135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y</a:t>
            </a:r>
            <a:r>
              <a:rPr sz="3200" spc="140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las</a:t>
            </a:r>
            <a:r>
              <a:rPr sz="3200" spc="135" dirty="0">
                <a:latin typeface="Arial Unicode MS"/>
                <a:cs typeface="Arial Unicode MS"/>
              </a:rPr>
              <a:t> </a:t>
            </a:r>
            <a:r>
              <a:rPr sz="3200" spc="-10" dirty="0">
                <a:latin typeface="Arial Unicode MS"/>
                <a:cs typeface="Arial Unicode MS"/>
              </a:rPr>
              <a:t>entradas</a:t>
            </a:r>
            <a:r>
              <a:rPr sz="3200" spc="515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analógicas</a:t>
            </a:r>
            <a:r>
              <a:rPr sz="3200" spc="85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y</a:t>
            </a:r>
            <a:r>
              <a:rPr sz="3200" spc="90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binarias</a:t>
            </a:r>
            <a:r>
              <a:rPr sz="3200" spc="90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que</a:t>
            </a:r>
            <a:r>
              <a:rPr sz="3200" spc="90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ayudarán</a:t>
            </a:r>
            <a:r>
              <a:rPr sz="3200" spc="90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a</a:t>
            </a:r>
            <a:r>
              <a:rPr sz="3200" spc="85" dirty="0">
                <a:latin typeface="Arial Unicode MS"/>
                <a:cs typeface="Arial Unicode MS"/>
              </a:rPr>
              <a:t> </a:t>
            </a:r>
            <a:r>
              <a:rPr sz="3200" spc="50" dirty="0">
                <a:latin typeface="Arial Unicode MS"/>
                <a:cs typeface="Arial Unicode MS"/>
              </a:rPr>
              <a:t>un</a:t>
            </a:r>
            <a:r>
              <a:rPr sz="3200" spc="90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ingeniero</a:t>
            </a:r>
            <a:r>
              <a:rPr sz="3200" spc="90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a</a:t>
            </a:r>
            <a:r>
              <a:rPr sz="3200" spc="90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analizar</a:t>
            </a:r>
            <a:r>
              <a:rPr sz="3200" spc="90" dirty="0">
                <a:latin typeface="Arial Unicode MS"/>
                <a:cs typeface="Arial Unicode MS"/>
              </a:rPr>
              <a:t> </a:t>
            </a:r>
            <a:r>
              <a:rPr sz="3200" dirty="0">
                <a:latin typeface="Arial Unicode MS"/>
                <a:cs typeface="Arial Unicode MS"/>
              </a:rPr>
              <a:t>estas</a:t>
            </a:r>
            <a:r>
              <a:rPr sz="3200" spc="85" dirty="0">
                <a:latin typeface="Arial Unicode MS"/>
                <a:cs typeface="Arial Unicode MS"/>
              </a:rPr>
              <a:t> </a:t>
            </a:r>
            <a:r>
              <a:rPr sz="3200" spc="-10" dirty="0">
                <a:latin typeface="Arial Unicode MS"/>
                <a:cs typeface="Arial Unicode MS"/>
              </a:rPr>
              <a:t>perturbaciones</a:t>
            </a:r>
            <a:r>
              <a:rPr sz="2400" spc="-10" dirty="0">
                <a:latin typeface="Arial Unicode MS"/>
                <a:cs typeface="Arial Unicode MS"/>
              </a:rPr>
              <a:t>.</a:t>
            </a:r>
            <a:endParaRPr sz="2400" dirty="0">
              <a:latin typeface="Arial Unicode MS"/>
              <a:cs typeface="Arial Unicode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819400" y="0"/>
            <a:ext cx="2466340" cy="127000"/>
            <a:chOff x="0" y="0"/>
            <a:chExt cx="2466340" cy="127000"/>
          </a:xfrm>
        </p:grpSpPr>
        <p:sp>
          <p:nvSpPr>
            <p:cNvPr id="10" name="object 10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13" name="Rectángulo 12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71377" y="42926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Arial Unicode MS"/>
                <a:cs typeface="Arial Unicode MS"/>
              </a:rPr>
              <a:t>2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19200" y="228600"/>
            <a:ext cx="12344400" cy="9979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Tabla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6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contenidos</a:t>
            </a:r>
            <a:endParaRPr sz="24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2400" dirty="0">
              <a:latin typeface="Arial"/>
              <a:cs typeface="Arial"/>
            </a:endParaRPr>
          </a:p>
          <a:p>
            <a:pPr marL="469900" indent="-457200">
              <a:spcBef>
                <a:spcPts val="590"/>
              </a:spcBef>
              <a:buFont typeface="+mj-lt"/>
              <a:buAutoNum type="arabicPeriod"/>
              <a:tabLst>
                <a:tab pos="431165" algn="l"/>
              </a:tabLst>
            </a:pPr>
            <a:r>
              <a:rPr sz="2400" b="1" dirty="0" err="1" smtClean="0">
                <a:latin typeface="Arial"/>
                <a:cs typeface="Arial"/>
              </a:rPr>
              <a:t>Introducción</a:t>
            </a:r>
            <a:endParaRPr sz="2400" dirty="0">
              <a:latin typeface="Arial"/>
              <a:cs typeface="Arial"/>
            </a:endParaRPr>
          </a:p>
          <a:p>
            <a:pPr marL="469900" indent="-457200">
              <a:spcBef>
                <a:spcPts val="540"/>
              </a:spcBef>
              <a:buFont typeface="+mj-lt"/>
              <a:buAutoNum type="arabicPeriod"/>
              <a:tabLst>
                <a:tab pos="431165" algn="l"/>
              </a:tabLst>
            </a:pPr>
            <a:r>
              <a:rPr sz="2400" b="1" dirty="0" err="1" smtClean="0">
                <a:latin typeface="Arial"/>
                <a:cs typeface="Arial"/>
              </a:rPr>
              <a:t>Reencendido</a:t>
            </a:r>
            <a:r>
              <a:rPr sz="2400" b="1" spc="145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del</a:t>
            </a:r>
            <a:r>
              <a:rPr sz="2400" b="1" spc="145" dirty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Interruptor</a:t>
            </a:r>
            <a:r>
              <a:rPr sz="2400" b="1" spc="145" dirty="0" smtClean="0">
                <a:latin typeface="Arial"/>
                <a:cs typeface="Arial"/>
              </a:rPr>
              <a:t> </a:t>
            </a:r>
            <a:endParaRPr lang="es-ES" sz="2400" b="1" spc="145" dirty="0" smtClean="0">
              <a:latin typeface="Arial"/>
              <a:cs typeface="Arial"/>
            </a:endParaRPr>
          </a:p>
          <a:p>
            <a:pPr marL="469900" indent="-457200">
              <a:spcBef>
                <a:spcPts val="540"/>
              </a:spcBef>
              <a:buFont typeface="+mj-lt"/>
              <a:buAutoNum type="arabicPeriod"/>
              <a:tabLst>
                <a:tab pos="431165" algn="l"/>
              </a:tabLst>
            </a:pPr>
            <a:r>
              <a:rPr lang="es-ES" sz="2400" b="1" dirty="0" err="1" smtClean="0">
                <a:latin typeface="Arial"/>
                <a:cs typeface="Arial"/>
              </a:rPr>
              <a:t>Arc</a:t>
            </a:r>
            <a:r>
              <a:rPr lang="es-ES" sz="2400" b="1" dirty="0" smtClean="0">
                <a:latin typeface="Arial"/>
                <a:cs typeface="Arial"/>
              </a:rPr>
              <a:t> Flash</a:t>
            </a:r>
          </a:p>
          <a:p>
            <a:pPr marL="469900" indent="-457200">
              <a:spcBef>
                <a:spcPts val="540"/>
              </a:spcBef>
              <a:buFont typeface="+mj-lt"/>
              <a:buAutoNum type="arabicPeriod"/>
              <a:tabLst>
                <a:tab pos="431165" algn="l"/>
              </a:tabLst>
            </a:pPr>
            <a:r>
              <a:rPr sz="2400" b="1" dirty="0" err="1" smtClean="0">
                <a:latin typeface="Arial"/>
                <a:cs typeface="Arial"/>
              </a:rPr>
              <a:t>Magnitud</a:t>
            </a:r>
            <a:r>
              <a:rPr sz="2400" b="1" spc="145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1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tiempo</a:t>
            </a:r>
            <a:r>
              <a:rPr sz="2400" b="1" spc="1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1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la</a:t>
            </a:r>
            <a:r>
              <a:rPr sz="2400" b="1" spc="145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falla</a:t>
            </a:r>
            <a:r>
              <a:rPr sz="2400" b="1" spc="150" dirty="0">
                <a:latin typeface="Arial"/>
                <a:cs typeface="Arial"/>
              </a:rPr>
              <a:t> </a:t>
            </a:r>
            <a:endParaRPr lang="es-ES" sz="2400" b="1" spc="150" dirty="0" smtClean="0">
              <a:latin typeface="Arial"/>
              <a:cs typeface="Arial"/>
            </a:endParaRPr>
          </a:p>
          <a:p>
            <a:pPr marL="469900" indent="-457200">
              <a:spcBef>
                <a:spcPts val="540"/>
              </a:spcBef>
              <a:buFont typeface="+mj-lt"/>
              <a:buAutoNum type="arabicPeriod"/>
              <a:tabLst>
                <a:tab pos="431165" algn="l"/>
              </a:tabLst>
            </a:pPr>
            <a:r>
              <a:rPr sz="2400" b="1" dirty="0" smtClean="0">
                <a:latin typeface="Arial"/>
                <a:cs typeface="Arial"/>
              </a:rPr>
              <a:t>Sistema</a:t>
            </a:r>
            <a:r>
              <a:rPr sz="2400" b="1" spc="170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170" dirty="0">
                <a:latin typeface="Arial"/>
                <a:cs typeface="Arial"/>
              </a:rPr>
              <a:t> </a:t>
            </a:r>
            <a:r>
              <a:rPr lang="es-ES" sz="2400" b="1" dirty="0" err="1" smtClean="0">
                <a:latin typeface="Arial"/>
                <a:cs typeface="Arial"/>
              </a:rPr>
              <a:t>Transmisi</a:t>
            </a:r>
            <a:r>
              <a:rPr lang="en-US" sz="2400" b="1" dirty="0" smtClean="0">
                <a:latin typeface="Arial"/>
                <a:cs typeface="Arial"/>
              </a:rPr>
              <a:t>ó</a:t>
            </a:r>
            <a:r>
              <a:rPr lang="es-ES" sz="2400" b="1" dirty="0" smtClean="0">
                <a:latin typeface="Arial"/>
                <a:cs typeface="Arial"/>
              </a:rPr>
              <a:t>n</a:t>
            </a:r>
            <a:r>
              <a:rPr sz="2400" b="1" spc="170" dirty="0" smtClean="0">
                <a:latin typeface="Arial"/>
                <a:cs typeface="Arial"/>
              </a:rPr>
              <a:t> </a:t>
            </a:r>
            <a:endParaRPr lang="es-ES" sz="2400" b="1" spc="170" dirty="0" smtClean="0">
              <a:latin typeface="Arial"/>
              <a:cs typeface="Arial"/>
            </a:endParaRPr>
          </a:p>
          <a:p>
            <a:pPr marL="469900" indent="-457200">
              <a:spcBef>
                <a:spcPts val="540"/>
              </a:spcBef>
              <a:buFont typeface="+mj-lt"/>
              <a:buAutoNum type="arabicPeriod"/>
              <a:tabLst>
                <a:tab pos="431165" algn="l"/>
              </a:tabLst>
            </a:pPr>
            <a:r>
              <a:rPr sz="2400" b="1" dirty="0" err="1" smtClean="0">
                <a:latin typeface="Arial"/>
                <a:cs typeface="Arial"/>
              </a:rPr>
              <a:t>Tiempos</a:t>
            </a:r>
            <a:r>
              <a:rPr sz="2400" b="1" spc="135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1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despeje</a:t>
            </a:r>
            <a:r>
              <a:rPr sz="2400" b="1" spc="1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del</a:t>
            </a:r>
            <a:r>
              <a:rPr sz="2400" b="1" spc="135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interruptor</a:t>
            </a:r>
            <a:r>
              <a:rPr sz="2400" b="1" spc="140" dirty="0">
                <a:latin typeface="Arial"/>
                <a:cs typeface="Arial"/>
              </a:rPr>
              <a:t> </a:t>
            </a:r>
            <a:endParaRPr lang="es-ES" sz="2400" b="1" spc="140" dirty="0" smtClean="0">
              <a:latin typeface="Arial"/>
              <a:cs typeface="Arial"/>
            </a:endParaRPr>
          </a:p>
          <a:p>
            <a:pPr marL="469900" indent="-457200">
              <a:spcBef>
                <a:spcPts val="540"/>
              </a:spcBef>
              <a:buFont typeface="+mj-lt"/>
              <a:buAutoNum type="arabicPeriod"/>
              <a:tabLst>
                <a:tab pos="431165" algn="l"/>
              </a:tabLst>
            </a:pPr>
            <a:r>
              <a:rPr lang="es-ES" sz="2400" b="1" dirty="0" err="1" smtClean="0">
                <a:latin typeface="Arial"/>
                <a:cs typeface="Arial"/>
              </a:rPr>
              <a:t>Inrush</a:t>
            </a:r>
            <a:r>
              <a:rPr sz="2400" b="1" spc="225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del</a:t>
            </a:r>
            <a:r>
              <a:rPr sz="2400" b="1" spc="225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transformador</a:t>
            </a:r>
            <a:r>
              <a:rPr sz="2400" b="1" spc="229" dirty="0">
                <a:latin typeface="Arial"/>
                <a:cs typeface="Arial"/>
              </a:rPr>
              <a:t> </a:t>
            </a:r>
            <a:endParaRPr lang="es-ES" sz="2400" b="1" spc="229" dirty="0" smtClean="0">
              <a:latin typeface="Arial"/>
              <a:cs typeface="Arial"/>
            </a:endParaRPr>
          </a:p>
          <a:p>
            <a:pPr marL="469900" indent="-457200">
              <a:spcBef>
                <a:spcPts val="540"/>
              </a:spcBef>
              <a:buFont typeface="+mj-lt"/>
              <a:buAutoNum type="arabicPeriod"/>
              <a:tabLst>
                <a:tab pos="431165" algn="l"/>
              </a:tabLst>
            </a:pPr>
            <a:r>
              <a:rPr lang="es-ES" sz="2400" b="1" dirty="0" err="1" smtClean="0">
                <a:latin typeface="Arial"/>
                <a:cs typeface="Arial"/>
              </a:rPr>
              <a:t>Ringing</a:t>
            </a:r>
            <a:r>
              <a:rPr sz="2400" b="1" spc="100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del</a:t>
            </a:r>
            <a:r>
              <a:rPr sz="2400" b="1" spc="10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banco</a:t>
            </a:r>
            <a:r>
              <a:rPr sz="2400" b="1" spc="10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105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capacitores</a:t>
            </a:r>
            <a:r>
              <a:rPr sz="2400" b="1" spc="105" dirty="0">
                <a:latin typeface="Arial"/>
                <a:cs typeface="Arial"/>
              </a:rPr>
              <a:t> </a:t>
            </a:r>
            <a:endParaRPr lang="es-ES" sz="2400" b="1" spc="105" dirty="0" smtClean="0">
              <a:latin typeface="Arial"/>
              <a:cs typeface="Arial"/>
            </a:endParaRPr>
          </a:p>
          <a:p>
            <a:pPr marL="469900" indent="-457200">
              <a:spcBef>
                <a:spcPts val="540"/>
              </a:spcBef>
              <a:buFont typeface="+mj-lt"/>
              <a:buAutoNum type="arabicPeriod"/>
              <a:tabLst>
                <a:tab pos="431165" algn="l"/>
              </a:tabLst>
            </a:pPr>
            <a:r>
              <a:rPr sz="2400" b="1" dirty="0" err="1" smtClean="0">
                <a:latin typeface="Arial"/>
                <a:cs typeface="Arial"/>
              </a:rPr>
              <a:t>Saturación</a:t>
            </a:r>
            <a:r>
              <a:rPr sz="2400" b="1" spc="155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1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ferroresonancia</a:t>
            </a:r>
            <a:r>
              <a:rPr sz="2400" b="1" spc="1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del</a:t>
            </a:r>
            <a:r>
              <a:rPr sz="2400" b="1" spc="1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transformador</a:t>
            </a:r>
            <a:r>
              <a:rPr sz="2400" b="1" spc="1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155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tensión</a:t>
            </a:r>
            <a:r>
              <a:rPr sz="2400" b="1" spc="160" dirty="0">
                <a:latin typeface="Arial"/>
                <a:cs typeface="Arial"/>
              </a:rPr>
              <a:t> </a:t>
            </a:r>
            <a:endParaRPr lang="es-ES" sz="2400" b="1" spc="160" dirty="0" smtClean="0">
              <a:latin typeface="Arial"/>
              <a:cs typeface="Arial"/>
            </a:endParaRPr>
          </a:p>
          <a:p>
            <a:pPr marL="469900" indent="-457200">
              <a:spcBef>
                <a:spcPts val="540"/>
              </a:spcBef>
              <a:buFont typeface="+mj-lt"/>
              <a:buAutoNum type="arabicPeriod"/>
              <a:tabLst>
                <a:tab pos="431165" algn="l"/>
              </a:tabLst>
            </a:pPr>
            <a:r>
              <a:rPr lang="es-ES" sz="2400" b="1" dirty="0" smtClean="0">
                <a:latin typeface="Arial"/>
                <a:cs typeface="Arial"/>
              </a:rPr>
              <a:t>T</a:t>
            </a:r>
            <a:r>
              <a:rPr sz="2400" b="1" dirty="0" err="1" smtClean="0">
                <a:latin typeface="Arial"/>
                <a:cs typeface="Arial"/>
              </a:rPr>
              <a:t>ransformador</a:t>
            </a:r>
            <a:r>
              <a:rPr sz="2400" b="1" spc="114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10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voltaje</a:t>
            </a:r>
            <a:r>
              <a:rPr sz="2400" b="1" spc="1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capacitivo</a:t>
            </a:r>
            <a:r>
              <a:rPr sz="2400" b="1" spc="11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(CVT)</a:t>
            </a:r>
            <a:r>
              <a:rPr sz="2400" b="1" spc="105" dirty="0">
                <a:latin typeface="Arial"/>
                <a:cs typeface="Arial"/>
              </a:rPr>
              <a:t> </a:t>
            </a:r>
            <a:endParaRPr lang="es-ES" sz="2400" b="1" spc="105" dirty="0" smtClean="0">
              <a:latin typeface="Arial"/>
              <a:cs typeface="Arial"/>
            </a:endParaRPr>
          </a:p>
          <a:p>
            <a:pPr marL="469900" indent="-457200">
              <a:spcBef>
                <a:spcPts val="540"/>
              </a:spcBef>
              <a:buFont typeface="+mj-lt"/>
              <a:buAutoNum type="arabicPeriod"/>
              <a:tabLst>
                <a:tab pos="431165" algn="l"/>
              </a:tabLst>
            </a:pPr>
            <a:r>
              <a:rPr sz="2400" b="1" dirty="0" err="1" smtClean="0">
                <a:latin typeface="Arial"/>
                <a:cs typeface="Arial"/>
              </a:rPr>
              <a:t>Condición</a:t>
            </a:r>
            <a:r>
              <a:rPr sz="2400" b="1" spc="70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Desequilibrio</a:t>
            </a:r>
            <a:r>
              <a:rPr sz="2400" b="1" spc="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Corriente</a:t>
            </a:r>
            <a:r>
              <a:rPr sz="2400" b="1" spc="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Secuencia</a:t>
            </a:r>
            <a:r>
              <a:rPr sz="2400" b="1" spc="70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Negativa</a:t>
            </a:r>
            <a:r>
              <a:rPr sz="2400" b="1" spc="70" dirty="0">
                <a:latin typeface="Arial"/>
                <a:cs typeface="Arial"/>
              </a:rPr>
              <a:t> </a:t>
            </a:r>
            <a:endParaRPr lang="es-ES" sz="2400" b="1" spc="70" dirty="0" smtClean="0">
              <a:latin typeface="Arial"/>
              <a:cs typeface="Arial"/>
            </a:endParaRPr>
          </a:p>
          <a:p>
            <a:pPr marL="469900" indent="-457200">
              <a:spcBef>
                <a:spcPts val="540"/>
              </a:spcBef>
              <a:buFont typeface="+mj-lt"/>
              <a:buAutoNum type="arabicPeriod"/>
              <a:tabLst>
                <a:tab pos="431165" algn="l"/>
              </a:tabLst>
            </a:pPr>
            <a:r>
              <a:rPr lang="es-ES" sz="2400" b="1" dirty="0" smtClean="0">
                <a:latin typeface="Arial"/>
                <a:cs typeface="Arial"/>
              </a:rPr>
              <a:t>F</a:t>
            </a:r>
            <a:r>
              <a:rPr sz="2400" b="1" dirty="0" err="1" smtClean="0">
                <a:latin typeface="Arial"/>
                <a:cs typeface="Arial"/>
              </a:rPr>
              <a:t>allas</a:t>
            </a:r>
            <a:r>
              <a:rPr lang="es-ES" sz="2400" b="1" dirty="0" smtClean="0">
                <a:latin typeface="Arial"/>
                <a:cs typeface="Arial"/>
              </a:rPr>
              <a:t> Evolutivas</a:t>
            </a:r>
            <a:r>
              <a:rPr sz="2400" b="1" spc="55" dirty="0" smtClean="0">
                <a:latin typeface="Arial"/>
                <a:cs typeface="Arial"/>
              </a:rPr>
              <a:t> </a:t>
            </a:r>
            <a:endParaRPr lang="es-ES" sz="2400" b="1" spc="55" dirty="0" smtClean="0">
              <a:latin typeface="Arial"/>
              <a:cs typeface="Arial"/>
            </a:endParaRPr>
          </a:p>
          <a:p>
            <a:pPr marL="469900" indent="-457200">
              <a:spcBef>
                <a:spcPts val="540"/>
              </a:spcBef>
              <a:buFont typeface="+mj-lt"/>
              <a:buAutoNum type="arabicPeriod"/>
            </a:pPr>
            <a:r>
              <a:rPr sz="2400" b="1" dirty="0" err="1" smtClean="0">
                <a:latin typeface="Arial"/>
                <a:cs typeface="Arial"/>
              </a:rPr>
              <a:t>Ubicaci</a:t>
            </a:r>
            <a:r>
              <a:rPr lang="en-US" sz="2400" b="1" dirty="0" err="1" smtClean="0">
                <a:latin typeface="Arial"/>
                <a:cs typeface="Arial"/>
              </a:rPr>
              <a:t>ó</a:t>
            </a:r>
            <a:r>
              <a:rPr sz="2400" b="1" dirty="0" err="1" smtClean="0">
                <a:latin typeface="Arial"/>
                <a:cs typeface="Arial"/>
              </a:rPr>
              <a:t>n</a:t>
            </a:r>
            <a:r>
              <a:rPr sz="2400" b="1" spc="90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fallas</a:t>
            </a:r>
            <a:r>
              <a:rPr sz="2400" b="1" dirty="0" smtClean="0">
                <a:latin typeface="Arial"/>
                <a:cs typeface="Arial"/>
              </a:rPr>
              <a:t>.</a:t>
            </a:r>
            <a:endParaRPr lang="es-ES" sz="2400" b="1" dirty="0" smtClean="0">
              <a:latin typeface="Arial"/>
              <a:cs typeface="Arial"/>
            </a:endParaRPr>
          </a:p>
          <a:p>
            <a:pPr marL="469900" indent="-457200">
              <a:spcBef>
                <a:spcPts val="540"/>
              </a:spcBef>
              <a:buFont typeface="+mj-lt"/>
              <a:buAutoNum type="arabicPeriod"/>
            </a:pPr>
            <a:r>
              <a:rPr sz="2400" b="1" dirty="0" smtClean="0">
                <a:latin typeface="Arial"/>
                <a:cs typeface="Arial"/>
              </a:rPr>
              <a:t>Control</a:t>
            </a:r>
            <a:r>
              <a:rPr sz="2400" b="1" spc="95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antibombeo</a:t>
            </a:r>
            <a:r>
              <a:rPr sz="2400" b="1" spc="10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del</a:t>
            </a:r>
            <a:r>
              <a:rPr sz="2400" b="1" spc="95" dirty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Interruptor</a:t>
            </a:r>
            <a:r>
              <a:rPr sz="2400" b="1" spc="100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dirty="0">
                <a:latin typeface="Arial"/>
                <a:cs typeface="Arial"/>
              </a:rPr>
              <a:t>lógica</a:t>
            </a:r>
            <a:r>
              <a:rPr sz="2400" b="1" spc="9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XY)</a:t>
            </a:r>
            <a:r>
              <a:rPr sz="2400" b="1" spc="100" dirty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Vencido</a:t>
            </a:r>
            <a:r>
              <a:rPr sz="2400" b="1" spc="95" dirty="0" smtClean="0">
                <a:latin typeface="Arial"/>
                <a:cs typeface="Arial"/>
              </a:rPr>
              <a:t> </a:t>
            </a:r>
            <a:endParaRPr lang="es-ES" sz="2400" b="1" spc="95" dirty="0" smtClean="0">
              <a:latin typeface="Arial"/>
              <a:cs typeface="Arial"/>
            </a:endParaRPr>
          </a:p>
          <a:p>
            <a:pPr marL="469900" indent="-457200">
              <a:spcBef>
                <a:spcPts val="540"/>
              </a:spcBef>
              <a:buFont typeface="+mj-lt"/>
              <a:buAutoNum type="arabicPeriod"/>
            </a:pPr>
            <a:r>
              <a:rPr sz="2400" b="1" dirty="0" err="1" smtClean="0">
                <a:latin typeface="Arial"/>
                <a:cs typeface="Arial"/>
              </a:rPr>
              <a:t>Perturbaciones</a:t>
            </a:r>
            <a:r>
              <a:rPr sz="2400" b="1" spc="65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del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sistema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potencia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área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amplia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la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sincronización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tiempo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los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lang="es-ES" sz="2400" b="1" spc="60" dirty="0" smtClean="0">
                <a:latin typeface="Arial"/>
                <a:cs typeface="Arial"/>
              </a:rPr>
              <a:t>registros </a:t>
            </a:r>
            <a:r>
              <a:rPr sz="2400" b="1" dirty="0" smtClean="0">
                <a:latin typeface="Arial"/>
                <a:cs typeface="Arial"/>
              </a:rPr>
              <a:t>no</a:t>
            </a:r>
            <a:r>
              <a:rPr sz="2400" b="1" spc="60" dirty="0" smtClean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sincronizados</a:t>
            </a:r>
            <a:endParaRPr sz="2400" dirty="0">
              <a:latin typeface="Arial"/>
              <a:cs typeface="Arial"/>
            </a:endParaRPr>
          </a:p>
          <a:p>
            <a:pPr marL="469900" indent="-457200">
              <a:spcBef>
                <a:spcPts val="190"/>
              </a:spcBef>
              <a:buFont typeface="+mj-lt"/>
              <a:buAutoNum type="arabicPeriod"/>
            </a:pPr>
            <a:r>
              <a:rPr lang="es-ES" sz="2400" b="1" dirty="0" smtClean="0">
                <a:latin typeface="Arial"/>
                <a:cs typeface="Arial"/>
              </a:rPr>
              <a:t>Registros</a:t>
            </a:r>
            <a:r>
              <a:rPr sz="2400" b="1" spc="195" dirty="0" smtClean="0">
                <a:latin typeface="Arial"/>
                <a:cs typeface="Arial"/>
              </a:rPr>
              <a:t> </a:t>
            </a:r>
            <a:endParaRPr lang="es-ES" sz="2400" b="1" spc="195" dirty="0" smtClean="0">
              <a:latin typeface="Arial"/>
              <a:cs typeface="Arial"/>
            </a:endParaRPr>
          </a:p>
          <a:p>
            <a:pPr marL="469900" indent="-457200">
              <a:spcBef>
                <a:spcPts val="190"/>
              </a:spcBef>
              <a:buFont typeface="+mj-lt"/>
              <a:buAutoNum type="arabicPeriod"/>
            </a:pPr>
            <a:r>
              <a:rPr lang="es-ES" sz="2400" b="1" spc="275" dirty="0" smtClean="0">
                <a:latin typeface="Arial"/>
                <a:cs typeface="Arial"/>
              </a:rPr>
              <a:t>E</a:t>
            </a:r>
            <a:r>
              <a:rPr sz="2400" b="1" dirty="0" smtClean="0">
                <a:latin typeface="Arial"/>
                <a:cs typeface="Arial"/>
              </a:rPr>
              <a:t>studios</a:t>
            </a:r>
            <a:r>
              <a:rPr sz="2400" b="1" spc="60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 err="1" smtClean="0">
                <a:latin typeface="Arial"/>
                <a:cs typeface="Arial"/>
              </a:rPr>
              <a:t>caso</a:t>
            </a:r>
            <a:r>
              <a:rPr lang="es-ES" sz="2400" b="1" dirty="0" smtClean="0">
                <a:latin typeface="Arial"/>
                <a:cs typeface="Arial"/>
              </a:rPr>
              <a:t>s</a:t>
            </a:r>
            <a:r>
              <a:rPr sz="2400" b="1" spc="55" dirty="0" smtClean="0">
                <a:latin typeface="Arial"/>
                <a:cs typeface="Arial"/>
              </a:rPr>
              <a:t> </a:t>
            </a:r>
            <a:r>
              <a:rPr sz="2400" b="1" dirty="0" smtClean="0">
                <a:latin typeface="Arial"/>
                <a:cs typeface="Arial"/>
              </a:rPr>
              <a:t>de</a:t>
            </a:r>
            <a:r>
              <a:rPr lang="es-ES" sz="2400" b="1" dirty="0" smtClean="0">
                <a:latin typeface="Arial"/>
                <a:cs typeface="Arial"/>
              </a:rPr>
              <a:t> monitoreo </a:t>
            </a:r>
            <a:r>
              <a:rPr sz="2400" b="1" dirty="0" smtClean="0">
                <a:latin typeface="Arial"/>
                <a:cs typeface="Arial"/>
              </a:rPr>
              <a:t>de</a:t>
            </a:r>
            <a:r>
              <a:rPr sz="2400" b="1" spc="60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calidad</a:t>
            </a:r>
            <a:r>
              <a:rPr sz="2400" b="1" spc="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energía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en P</a:t>
            </a:r>
            <a:r>
              <a:rPr sz="2400" b="1" dirty="0" err="1" smtClean="0">
                <a:latin typeface="Arial"/>
                <a:cs typeface="Arial"/>
              </a:rPr>
              <a:t>erturbaciones</a:t>
            </a:r>
            <a:endParaRPr lang="es-ES" sz="2400" b="1" dirty="0" smtClean="0">
              <a:latin typeface="Arial"/>
              <a:cs typeface="Arial"/>
            </a:endParaRPr>
          </a:p>
          <a:p>
            <a:pPr marL="469900" indent="-457200">
              <a:spcBef>
                <a:spcPts val="190"/>
              </a:spcBef>
              <a:buFont typeface="+mj-lt"/>
              <a:buAutoNum type="arabicPeriod"/>
            </a:pPr>
            <a:r>
              <a:rPr sz="2400" b="1" dirty="0" err="1" smtClean="0">
                <a:latin typeface="Arial"/>
                <a:cs typeface="Arial"/>
              </a:rPr>
              <a:t>Análisis</a:t>
            </a:r>
            <a:r>
              <a:rPr sz="2400" b="1" spc="75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75" dirty="0">
                <a:latin typeface="Arial"/>
                <a:cs typeface="Arial"/>
              </a:rPr>
              <a:t> </a:t>
            </a:r>
            <a:r>
              <a:rPr sz="2400" b="1" dirty="0" err="1" smtClean="0">
                <a:latin typeface="Arial"/>
                <a:cs typeface="Arial"/>
              </a:rPr>
              <a:t>armónicos</a:t>
            </a:r>
            <a:endParaRPr lang="es-ES" sz="2400" b="1" dirty="0" smtClean="0">
              <a:latin typeface="Arial"/>
              <a:cs typeface="Arial"/>
            </a:endParaRPr>
          </a:p>
          <a:p>
            <a:pPr marL="12700">
              <a:spcBef>
                <a:spcPts val="190"/>
              </a:spcBef>
            </a:pPr>
            <a:r>
              <a:rPr sz="2400" b="1" dirty="0" err="1" smtClean="0">
                <a:latin typeface="Arial"/>
                <a:cs typeface="Arial"/>
              </a:rPr>
              <a:t>Apéndice</a:t>
            </a:r>
            <a:r>
              <a:rPr sz="2400" b="1" spc="200" dirty="0" smtClean="0">
                <a:latin typeface="Arial"/>
                <a:cs typeface="Arial"/>
              </a:rPr>
              <a:t> </a:t>
            </a:r>
            <a:r>
              <a:rPr sz="2400" b="1" dirty="0" smtClean="0">
                <a:latin typeface="Arial"/>
                <a:cs typeface="Arial"/>
              </a:rPr>
              <a:t>A</a:t>
            </a:r>
            <a:endParaRPr lang="es-ES" sz="2400" b="1" dirty="0" smtClean="0">
              <a:latin typeface="Arial"/>
              <a:cs typeface="Arial"/>
            </a:endParaRPr>
          </a:p>
          <a:p>
            <a:pPr marL="12700">
              <a:spcBef>
                <a:spcPts val="190"/>
              </a:spcBef>
            </a:pPr>
            <a:r>
              <a:rPr sz="2400" b="1" dirty="0" err="1" smtClean="0">
                <a:latin typeface="Arial"/>
                <a:cs typeface="Arial"/>
              </a:rPr>
              <a:t>Bibliografía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0" y="4953000"/>
            <a:ext cx="7239000" cy="407921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771377" y="42926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Arial Unicode MS"/>
                <a:cs typeface="Arial Unicode MS"/>
              </a:rPr>
              <a:t>3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000" y="410213"/>
            <a:ext cx="12725400" cy="6551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1.0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10" dirty="0" err="1" smtClean="0">
                <a:latin typeface="Arial"/>
                <a:cs typeface="Arial"/>
              </a:rPr>
              <a:t>Introducción</a:t>
            </a:r>
            <a:endParaRPr lang="es-ES" sz="2000" b="1" spc="-10" dirty="0" smtClean="0">
              <a:latin typeface="Arial"/>
              <a:cs typeface="Arial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endParaRPr lang="es-ES" sz="2000" b="1" spc="-10" dirty="0">
              <a:latin typeface="Arial"/>
              <a:cs typeface="Arial"/>
            </a:endParaRPr>
          </a:p>
          <a:p>
            <a:pPr marL="12700" marR="5080" algn="just">
              <a:lnSpc>
                <a:spcPts val="1900"/>
              </a:lnSpc>
              <a:spcBef>
                <a:spcPts val="100"/>
              </a:spcBef>
            </a:pPr>
            <a:r>
              <a:rPr lang="es-ES" sz="2000" spc="-10" dirty="0" smtClean="0">
                <a:latin typeface="Arial Unicode MS"/>
                <a:cs typeface="Arial Unicode MS"/>
              </a:rPr>
              <a:t>Este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informe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presenta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amplia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gama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fenómenos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observar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registros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formas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onda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sistema. </a:t>
            </a:r>
            <a:r>
              <a:rPr lang="es-ES" sz="2000" dirty="0" smtClean="0">
                <a:latin typeface="Arial Unicode MS"/>
                <a:cs typeface="Arial Unicode MS"/>
              </a:rPr>
              <a:t>Dichos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registros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realizan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típicamente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mediante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registradores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digitales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digitales.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Cada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ilustra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estudio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tipo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particular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evento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requerir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análisis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detallado.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Cada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evento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describe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detalle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para </a:t>
            </a:r>
            <a:r>
              <a:rPr lang="es-ES" sz="2000" dirty="0" smtClean="0">
                <a:latin typeface="Arial Unicode MS"/>
                <a:cs typeface="Arial Unicode MS"/>
              </a:rPr>
              <a:t>permitir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aquellos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familiarizados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fenómeno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particular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comprendan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mejor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circunstancias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evento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corrijan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posibles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operaciones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deseadas.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Este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informe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tiene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objetivo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proporcionar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referencia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ilustrativa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los</a:t>
            </a:r>
            <a:r>
              <a:rPr lang="es-ES" sz="2000" dirty="0" smtClean="0">
                <a:latin typeface="Arial Unicode MS"/>
                <a:cs typeface="Arial Unicode MS"/>
              </a:rPr>
              <a:t> diferentes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tipos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eventos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potencia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encontrar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cualquier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persona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esté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analizando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datos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forma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-10" dirty="0" smtClean="0">
                <a:latin typeface="Arial Unicode MS"/>
                <a:cs typeface="Arial Unicode MS"/>
              </a:rPr>
              <a:t> onda.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90170" algn="just">
              <a:lnSpc>
                <a:spcPts val="19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Estos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estudios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definidos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formas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onda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potencia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datos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eventos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formato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COMTRADE </a:t>
            </a:r>
            <a:r>
              <a:rPr lang="es-ES" sz="2000" spc="-60" dirty="0" smtClean="0">
                <a:latin typeface="Arial Unicode MS"/>
                <a:cs typeface="Arial Unicode MS"/>
              </a:rPr>
              <a:t>(IEEE</a:t>
            </a:r>
            <a:r>
              <a:rPr lang="es-ES" sz="2000" spc="1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Std</a:t>
            </a:r>
            <a:r>
              <a:rPr lang="es-ES" sz="2000" spc="1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C37.111).</a:t>
            </a:r>
          </a:p>
          <a:p>
            <a:pPr marL="12700" marR="90170" algn="just">
              <a:lnSpc>
                <a:spcPts val="1900"/>
              </a:lnSpc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000" b="1" dirty="0" smtClean="0">
                <a:latin typeface="Arial"/>
                <a:cs typeface="Arial"/>
              </a:rPr>
              <a:t>2.0</a:t>
            </a:r>
            <a:r>
              <a:rPr lang="es-ES" sz="2000" b="1" spc="7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Reencendido</a:t>
            </a:r>
            <a:r>
              <a:rPr lang="es-ES" sz="2000" b="1" spc="7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del</a:t>
            </a:r>
            <a:r>
              <a:rPr lang="es-ES" sz="2000" b="1" spc="75" dirty="0" smtClean="0">
                <a:latin typeface="Arial"/>
                <a:cs typeface="Arial"/>
              </a:rPr>
              <a:t> Interruptor</a:t>
            </a: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Según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55" dirty="0" smtClean="0">
                <a:latin typeface="Arial Unicode MS"/>
                <a:cs typeface="Arial Unicode MS"/>
              </a:rPr>
              <a:t>IEEE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100,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The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Authoritative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Dictionary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of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55" dirty="0" smtClean="0">
                <a:latin typeface="Arial Unicode MS"/>
                <a:cs typeface="Arial Unicode MS"/>
              </a:rPr>
              <a:t>IEEE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Terms</a:t>
            </a:r>
            <a:r>
              <a:rPr lang="es-ES" sz="2000" dirty="0" smtClean="0">
                <a:latin typeface="Arial Unicode MS"/>
                <a:cs typeface="Arial Unicode MS"/>
              </a:rPr>
              <a:t>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7th </a:t>
            </a:r>
            <a:r>
              <a:rPr lang="es-ES" sz="2000" dirty="0" err="1" smtClean="0">
                <a:latin typeface="Arial Unicode MS"/>
                <a:cs typeface="Arial Unicode MS"/>
              </a:rPr>
              <a:t>Edition</a:t>
            </a:r>
            <a:r>
              <a:rPr lang="es-ES" sz="2000" dirty="0" smtClean="0">
                <a:latin typeface="Arial Unicode MS"/>
                <a:cs typeface="Arial Unicode MS"/>
              </a:rPr>
              <a:t>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reencendido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define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reanudación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entre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los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contactos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dispositivo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conmutación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operación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apertura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después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intervalo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cero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70" dirty="0" smtClean="0">
                <a:latin typeface="Arial Unicode MS"/>
                <a:cs typeface="Arial Unicode MS"/>
              </a:rPr>
              <a:t>¼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frecuencia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normal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evento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capturado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reencendido,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aunque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condición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deterioro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automático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captura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suficientemente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pronto,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haber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múltiples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reencendidos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semiciclos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positivo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negativo.</a:t>
            </a: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endParaRPr lang="es-ES" sz="2000" spc="-10" dirty="0">
              <a:latin typeface="Arial Unicode MS"/>
              <a:cs typeface="Arial Unicode MS"/>
            </a:endParaRPr>
          </a:p>
          <a:p>
            <a:pPr algn="just">
              <a:lnSpc>
                <a:spcPts val="1900"/>
              </a:lnSpc>
              <a:spcBef>
                <a:spcPts val="25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00"/>
              </a:lnSpc>
              <a:spcBef>
                <a:spcPts val="100"/>
              </a:spcBef>
            </a:pPr>
            <a:endParaRPr lang="es-ES" sz="2000" dirty="0" smtClean="0">
              <a:latin typeface="Arial"/>
              <a:cs typeface="Arial"/>
            </a:endParaRPr>
          </a:p>
          <a:p>
            <a:pPr marL="12700" algn="just">
              <a:lnSpc>
                <a:spcPts val="1600"/>
              </a:lnSpc>
              <a:spcBef>
                <a:spcPts val="100"/>
              </a:spcBef>
            </a:pPr>
            <a:endParaRPr lang="es-ES" sz="1600" dirty="0" smtClean="0">
              <a:latin typeface="Arial Unicode MS"/>
              <a:cs typeface="Arial Unicode MS"/>
            </a:endParaRPr>
          </a:p>
          <a:p>
            <a:pPr marL="12700" marR="90170">
              <a:lnSpc>
                <a:spcPct val="143700"/>
              </a:lnSpc>
            </a:pPr>
            <a:endParaRPr lang="es-ES" sz="1600" dirty="0" smtClean="0">
              <a:latin typeface="Arial Unicode MS"/>
              <a:cs typeface="Arial Unicode MS"/>
            </a:endParaRPr>
          </a:p>
          <a:p>
            <a:pPr marL="12700">
              <a:spcBef>
                <a:spcPts val="100"/>
              </a:spcBef>
            </a:pP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29756" y="9220200"/>
            <a:ext cx="495465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1.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Reencendido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Interruptor</a:t>
            </a:r>
            <a:r>
              <a:rPr sz="2000" spc="-10" dirty="0" smtClean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9771377" y="42926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Arial Unicode MS"/>
                <a:cs typeface="Arial Unicode MS"/>
              </a:rPr>
              <a:t>3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000" y="410213"/>
            <a:ext cx="12725400" cy="6063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400" b="1" dirty="0" smtClean="0">
                <a:latin typeface="Arial"/>
                <a:cs typeface="Arial"/>
              </a:rPr>
              <a:t>3.0</a:t>
            </a:r>
            <a:r>
              <a:rPr lang="es-ES" sz="2400" b="1" spc="40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Formación</a:t>
            </a:r>
            <a:r>
              <a:rPr lang="es-ES" sz="2400" b="1" spc="40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de</a:t>
            </a:r>
            <a:r>
              <a:rPr lang="es-ES" sz="2400" b="1" spc="45" dirty="0" smtClean="0">
                <a:latin typeface="Arial"/>
                <a:cs typeface="Arial"/>
              </a:rPr>
              <a:t> </a:t>
            </a:r>
            <a:r>
              <a:rPr lang="es-ES" sz="2400" b="1" spc="-20" dirty="0" smtClean="0">
                <a:latin typeface="Arial"/>
                <a:cs typeface="Arial"/>
              </a:rPr>
              <a:t>arco</a:t>
            </a: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endParaRPr lang="es-ES" sz="2400" b="1" spc="-20" dirty="0" smtClean="0">
              <a:latin typeface="Arial"/>
              <a:cs typeface="Arial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400" spc="-20" dirty="0" smtClean="0">
                <a:latin typeface="Arial Unicode MS"/>
                <a:cs typeface="Arial Unicode MS"/>
              </a:rPr>
              <a:t>En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subestación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distribución,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interruptores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tubo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vacío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banco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condensadores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27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kV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estaban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experimentando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fallas.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interruptores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normalmente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operan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veces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día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controlar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potencia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reactiva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y,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tiempo,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acumulan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cantidad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significativa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operaciones.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datos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forma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onda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resultantes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(ver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2)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muestran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tanto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bobinas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disparo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interruptores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automáticos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(capturas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55" dirty="0" smtClean="0">
                <a:latin typeface="Arial Unicode MS"/>
                <a:cs typeface="Arial Unicode MS"/>
              </a:rPr>
              <a:t>CC)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CT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alimentador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banco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capacitores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(capturas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30" dirty="0" smtClean="0">
                <a:latin typeface="Arial Unicode MS"/>
                <a:cs typeface="Arial Unicode MS"/>
              </a:rPr>
              <a:t>CA).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Las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capturas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65" dirty="0" smtClean="0">
                <a:latin typeface="Arial Unicode MS"/>
                <a:cs typeface="Arial Unicode MS"/>
              </a:rPr>
              <a:t>CC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indicaron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temporización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estaba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dentro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especificaciones,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capturas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40" dirty="0" smtClean="0">
                <a:latin typeface="Arial Unicode MS"/>
                <a:cs typeface="Arial Unicode MS"/>
              </a:rPr>
              <a:t>CA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mostraron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transitorios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considerables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inmediatamente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después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abriera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interruptor.</a:t>
            </a: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endParaRPr lang="es-ES" sz="24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análisis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posterior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transitorios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reveló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botellas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tubos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vacío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estaban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rompiendo.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Tales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averías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representan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peligro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daño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equipos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circundantes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y,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más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importante,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representan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problema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seguridad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personal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operaciones.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Retirar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un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vacío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defectuoso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celda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peligro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grave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arco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eléctrico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personal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operaciones.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Claramente,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tales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eventos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potencialmente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mortales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pueden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evitarse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control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adecuado.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lnSpc>
                <a:spcPts val="1900"/>
              </a:lnSpc>
              <a:spcBef>
                <a:spcPts val="25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00"/>
              </a:lnSpc>
              <a:spcBef>
                <a:spcPts val="100"/>
              </a:spcBef>
            </a:pPr>
            <a:endParaRPr lang="es-ES" sz="1600" dirty="0" smtClean="0">
              <a:latin typeface="Arial"/>
              <a:cs typeface="Arial"/>
            </a:endParaRPr>
          </a:p>
          <a:p>
            <a:pPr marL="12700" algn="just">
              <a:lnSpc>
                <a:spcPts val="1600"/>
              </a:lnSpc>
              <a:spcBef>
                <a:spcPts val="100"/>
              </a:spcBef>
            </a:pPr>
            <a:endParaRPr lang="es-ES" sz="1600" dirty="0" smtClean="0">
              <a:latin typeface="Arial Unicode MS"/>
              <a:cs typeface="Arial Unicode MS"/>
            </a:endParaRPr>
          </a:p>
          <a:p>
            <a:pPr marL="12700" marR="90170">
              <a:lnSpc>
                <a:spcPct val="143700"/>
              </a:lnSpc>
            </a:pPr>
            <a:endParaRPr lang="es-ES" sz="1600" dirty="0" smtClean="0">
              <a:latin typeface="Arial Unicode MS"/>
              <a:cs typeface="Arial Unicode MS"/>
            </a:endParaRPr>
          </a:p>
          <a:p>
            <a:pPr marL="12700">
              <a:spcBef>
                <a:spcPts val="100"/>
              </a:spcBef>
            </a:pPr>
            <a:endParaRPr sz="1600" dirty="0">
              <a:latin typeface="Arial"/>
              <a:cs typeface="Arial"/>
            </a:endParaRPr>
          </a:p>
        </p:txBody>
      </p:sp>
      <p:pic>
        <p:nvPicPr>
          <p:cNvPr id="11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7600" y="4903400"/>
            <a:ext cx="7620000" cy="4621600"/>
          </a:xfrm>
          <a:prstGeom prst="rect">
            <a:avLst/>
          </a:prstGeom>
        </p:spPr>
      </p:pic>
      <p:sp>
        <p:nvSpPr>
          <p:cNvPr id="12" name="object 8"/>
          <p:cNvSpPr txBox="1"/>
          <p:nvPr/>
        </p:nvSpPr>
        <p:spPr>
          <a:xfrm>
            <a:off x="3962400" y="9525000"/>
            <a:ext cx="845566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2.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Rotura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lang="es-ES" sz="1400" dirty="0" err="1" smtClean="0">
                <a:latin typeface="Arial Unicode MS"/>
                <a:cs typeface="Arial Unicode MS"/>
              </a:rPr>
              <a:t>camara</a:t>
            </a:r>
            <a:r>
              <a:rPr sz="1400" spc="65" dirty="0" smtClean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vacío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(interruptores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banco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capacitores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27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spc="-20" dirty="0">
                <a:latin typeface="Arial Unicode MS"/>
                <a:cs typeface="Arial Unicode MS"/>
              </a:rPr>
              <a:t>kV).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525132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6600" y="6172200"/>
            <a:ext cx="6934200" cy="313732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771377" y="42926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Arial Unicode MS"/>
                <a:cs typeface="Arial Unicode MS"/>
              </a:rPr>
              <a:t>4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3842" y="307709"/>
            <a:ext cx="12725400" cy="5988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4.0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65" dirty="0">
                <a:latin typeface="Arial"/>
                <a:cs typeface="Arial"/>
              </a:rPr>
              <a:t>Magnitud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55" dirty="0">
                <a:latin typeface="Arial"/>
                <a:cs typeface="Arial"/>
              </a:rPr>
              <a:t>tiempo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la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40" dirty="0" err="1" smtClean="0">
                <a:latin typeface="Arial"/>
                <a:cs typeface="Arial"/>
              </a:rPr>
              <a:t>falla</a:t>
            </a:r>
            <a:endParaRPr lang="es-ES" sz="2400" b="1" spc="40" dirty="0" smtClean="0">
              <a:latin typeface="Arial"/>
              <a:cs typeface="Arial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endParaRPr lang="es-ES" sz="2400" b="1" spc="40" dirty="0">
              <a:latin typeface="Arial"/>
              <a:cs typeface="Arial"/>
            </a:endParaRPr>
          </a:p>
          <a:p>
            <a:pPr marL="12700" marR="472440" algn="just">
              <a:lnSpc>
                <a:spcPts val="2200"/>
              </a:lnSpc>
              <a:spcBef>
                <a:spcPts val="100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medición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juega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papel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importante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determinación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naturaleza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falla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bienestar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sistema.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Este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segmento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abordará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usos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adicionales,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todos,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mediciones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sistema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energía.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200"/>
              </a:lnSpc>
              <a:spcBef>
                <a:spcPts val="20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2700" marR="140970" algn="just">
              <a:lnSpc>
                <a:spcPts val="2200"/>
              </a:lnSpc>
            </a:pPr>
            <a:r>
              <a:rPr lang="es-ES" sz="2400" dirty="0" smtClean="0">
                <a:latin typeface="Arial Unicode MS"/>
                <a:cs typeface="Arial Unicode MS"/>
              </a:rPr>
              <a:t>Algunas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empresas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servicios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públicos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encuentran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ventajoso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medir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magnitud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duración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tiempo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durante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condiciones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falla.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Esta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información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acumular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durante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período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tiempo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evaluar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mantenimiento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interruptores.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Algunos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microprocesador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acumulan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automáticamente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información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fase.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tanto,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fase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acumula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considerablemente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más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operaciones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otras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fases,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prestar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atención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adicional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fase.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200"/>
              </a:lnSpc>
              <a:spcBef>
                <a:spcPts val="85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2700" marR="59690" algn="just">
              <a:lnSpc>
                <a:spcPts val="2200"/>
              </a:lnSpc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3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muestra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eliminación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fallas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típica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tres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ciclos.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I²t Es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fórmula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factor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daño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usar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indicar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daños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equipos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potencia,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interruptores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automáticos.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30" dirty="0" smtClean="0">
                <a:latin typeface="Arial Unicode MS"/>
                <a:cs typeface="Arial Unicode MS"/>
              </a:rPr>
              <a:t>El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caso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proporcionado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3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falla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100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0,05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segundos.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En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este </a:t>
            </a:r>
            <a:r>
              <a:rPr lang="es-ES" sz="2400" dirty="0" smtClean="0">
                <a:latin typeface="Arial Unicode MS"/>
                <a:cs typeface="Arial Unicode MS"/>
              </a:rPr>
              <a:t>caso,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I²t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calcula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500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amperios**2-segundos.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Dichos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valores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acumulados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durante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período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tiempo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pueden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usarse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determinar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cuándo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requiere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mantenimiento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interruptor.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08650" y="9525000"/>
            <a:ext cx="5675757" cy="30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3.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Eliminación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fallas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típica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spc="-20" dirty="0">
                <a:latin typeface="Arial Unicode MS"/>
                <a:cs typeface="Arial Unicode MS"/>
              </a:rPr>
              <a:t>tres </a:t>
            </a:r>
            <a:r>
              <a:rPr sz="1600" spc="-10" dirty="0">
                <a:latin typeface="Arial Unicode MS"/>
                <a:cs typeface="Arial Unicode MS"/>
              </a:rPr>
              <a:t>ciclos</a:t>
            </a:r>
            <a:r>
              <a:rPr sz="1600" spc="-10" dirty="0">
                <a:latin typeface="Arial Unicode MS"/>
                <a:cs typeface="Arial Unicode MS"/>
              </a:rPr>
              <a:t>.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5496" y="2173042"/>
            <a:ext cx="6760207" cy="236320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771377" y="42926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Arial Unicode MS"/>
                <a:cs typeface="Arial Unicode MS"/>
              </a:rPr>
              <a:t>4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76600" y="4748041"/>
            <a:ext cx="768590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4.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duración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corriente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falla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doble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que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3.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7200" y="486482"/>
            <a:ext cx="12496800" cy="14747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2390" algn="just">
              <a:lnSpc>
                <a:spcPts val="1900"/>
              </a:lnSpc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4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muestra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misma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magnitud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pero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doble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tiempo.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tanto</a:t>
            </a:r>
            <a:r>
              <a:rPr sz="2000" dirty="0">
                <a:latin typeface="Arial Unicode MS"/>
                <a:cs typeface="Arial Unicode MS"/>
              </a:rPr>
              <a:t>,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lang="en-US" sz="2000" dirty="0" smtClean="0">
                <a:latin typeface="Arial Unicode MS"/>
                <a:cs typeface="Arial Unicode MS"/>
              </a:rPr>
              <a:t>I²</a:t>
            </a:r>
            <a:r>
              <a:rPr sz="2000" dirty="0" smtClean="0">
                <a:latin typeface="Arial Unicode MS"/>
                <a:cs typeface="Arial Unicode MS"/>
              </a:rPr>
              <a:t>t</a:t>
            </a:r>
            <a:r>
              <a:rPr sz="2000" spc="85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lógicamente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doble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valor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muestra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3.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Más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significativamente,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forma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onda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muestra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4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podría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indicar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problema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más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intrínseco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despeje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lento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interruptor.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Los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microprocesador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programar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detectar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liberación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lenta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interruptor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enviar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señales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alarma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evaluar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importancia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del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retraso.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significar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problema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interruptor,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problema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dirty="0">
                <a:latin typeface="Arial Unicode MS"/>
                <a:cs typeface="Arial Unicode MS"/>
              </a:rPr>
              <a:t>,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-20" dirty="0">
                <a:latin typeface="Arial Unicode MS"/>
                <a:cs typeface="Arial Unicode MS"/>
              </a:rPr>
              <a:t>etc</a:t>
            </a:r>
            <a:r>
              <a:rPr sz="2000" spc="-20" dirty="0" smtClean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</p:txBody>
      </p:sp>
      <p:pic>
        <p:nvPicPr>
          <p:cNvPr id="10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600" y="6562744"/>
            <a:ext cx="6809103" cy="2923537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124200" y="9604365"/>
            <a:ext cx="90678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02870" algn="just">
              <a:lnSpc>
                <a:spcPts val="1500"/>
              </a:lnSpc>
              <a:spcBef>
                <a:spcPts val="100"/>
              </a:spcBef>
            </a:pPr>
            <a:r>
              <a:rPr lang="es-ES" sz="1800" dirty="0" smtClean="0">
                <a:latin typeface="Arial Unicode MS"/>
                <a:cs typeface="Arial Unicode MS"/>
              </a:rPr>
              <a:t>Figura</a:t>
            </a:r>
            <a:r>
              <a:rPr lang="es-ES" sz="1800" spc="5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5.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5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magnitud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5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corriente</a:t>
            </a:r>
            <a:r>
              <a:rPr lang="es-ES" sz="1800" spc="5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falla</a:t>
            </a:r>
            <a:r>
              <a:rPr lang="es-ES" sz="1800" spc="5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es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el</a:t>
            </a:r>
            <a:r>
              <a:rPr lang="es-ES" sz="1800" spc="5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doble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que</a:t>
            </a:r>
            <a:r>
              <a:rPr lang="es-ES" sz="1800" spc="5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5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Figura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spc="-25" dirty="0" smtClean="0">
                <a:latin typeface="Arial Unicode MS"/>
                <a:cs typeface="Arial Unicode MS"/>
              </a:rPr>
              <a:t>4.</a:t>
            </a:r>
            <a:endParaRPr lang="es-ES" sz="1800" dirty="0">
              <a:latin typeface="Arial Unicode MS"/>
              <a:cs typeface="Arial Unicode MS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04537" y="4748041"/>
            <a:ext cx="12725400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900"/>
              </a:lnSpc>
              <a:spcBef>
                <a:spcPts val="5"/>
              </a:spcBef>
            </a:pPr>
            <a:endParaRPr lang="es-ES" sz="1800" dirty="0" smtClean="0">
              <a:latin typeface="Arial Unicode MS"/>
              <a:cs typeface="Arial Unicode MS"/>
            </a:endParaRPr>
          </a:p>
          <a:p>
            <a:pPr marL="12700" marR="5080" indent="-635" algn="just">
              <a:lnSpc>
                <a:spcPts val="1900"/>
              </a:lnSpc>
            </a:pP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figura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5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muestra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una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forma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onda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que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es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el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doble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del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valor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actual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figura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4.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Esto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es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importante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porque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el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valor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I²t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aumenta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una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magnitud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spc="-10" dirty="0" smtClean="0">
                <a:latin typeface="Arial Unicode MS"/>
                <a:cs typeface="Arial Unicode MS"/>
              </a:rPr>
              <a:t>cuatro</a:t>
            </a:r>
            <a:r>
              <a:rPr lang="es-ES" sz="1800" spc="20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veces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superior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a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Figura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4.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Algunas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empresas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servicios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eligen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dejar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servicio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los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interruptores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que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tienen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una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capacidad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interrupción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marginal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spc="-20" dirty="0" smtClean="0">
                <a:latin typeface="Arial Unicode MS"/>
                <a:cs typeface="Arial Unicode MS"/>
              </a:rPr>
              <a:t>para</a:t>
            </a:r>
            <a:r>
              <a:rPr lang="es-ES" sz="1800" spc="20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fallas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cercanas.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spc="-10" dirty="0" smtClean="0">
                <a:latin typeface="Arial Unicode MS"/>
                <a:cs typeface="Arial Unicode MS"/>
              </a:rPr>
              <a:t>Esta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situación</a:t>
            </a:r>
            <a:r>
              <a:rPr lang="es-ES" sz="1800" spc="114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requeriría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que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las</a:t>
            </a:r>
            <a:r>
              <a:rPr lang="es-ES" sz="1800" spc="114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empresas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servicios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públicos</a:t>
            </a:r>
            <a:r>
              <a:rPr lang="es-ES" sz="1800" spc="114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tomen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medidas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114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precaución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para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inspeccionar</a:t>
            </a:r>
            <a:r>
              <a:rPr lang="es-ES" sz="1800" spc="114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un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interruptor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marginal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114" dirty="0" smtClean="0">
                <a:latin typeface="Arial Unicode MS"/>
                <a:cs typeface="Arial Unicode MS"/>
              </a:rPr>
              <a:t> </a:t>
            </a:r>
            <a:r>
              <a:rPr lang="es-ES" sz="1800" spc="-10" dirty="0" smtClean="0">
                <a:latin typeface="Arial Unicode MS"/>
                <a:cs typeface="Arial Unicode MS"/>
              </a:rPr>
              <a:t>barraca</a:t>
            </a:r>
            <a:r>
              <a:rPr lang="es-ES" sz="1800" spc="20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daños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internos.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spc="-30" dirty="0" smtClean="0">
                <a:latin typeface="Arial Unicode MS"/>
                <a:cs typeface="Arial Unicode MS"/>
              </a:rPr>
              <a:t>El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uso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relés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err="1" smtClean="0">
                <a:latin typeface="Arial Unicode MS"/>
                <a:cs typeface="Arial Unicode MS"/>
              </a:rPr>
              <a:t>sobrecorriente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puede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jugar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un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papel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vital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este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spc="-10" dirty="0" smtClean="0">
                <a:latin typeface="Arial Unicode MS"/>
                <a:cs typeface="Arial Unicode MS"/>
              </a:rPr>
              <a:t>proceso.</a:t>
            </a:r>
            <a:endParaRPr lang="es-ES" sz="1800" dirty="0">
              <a:latin typeface="Arial Unicode MS"/>
              <a:cs typeface="Arial Unicode MS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061720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1" y="5105400"/>
            <a:ext cx="9067800" cy="463814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771377" y="42926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Arial Unicode MS"/>
                <a:cs typeface="Arial Unicode MS"/>
              </a:rPr>
              <a:t>5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1719" y="503945"/>
            <a:ext cx="12532992" cy="4873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ts val="2100"/>
              </a:lnSpc>
            </a:pPr>
            <a:r>
              <a:rPr sz="2000" dirty="0" smtClean="0">
                <a:latin typeface="Arial Unicode MS"/>
                <a:cs typeface="Arial Unicode MS"/>
              </a:rPr>
              <a:t>La</a:t>
            </a:r>
            <a:r>
              <a:rPr sz="2000" spc="110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6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muestra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condición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161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kV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podría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afectar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negativamente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recierre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exitoso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debido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al </a:t>
            </a:r>
            <a:r>
              <a:rPr sz="2000" dirty="0">
                <a:latin typeface="Arial Unicode MS"/>
                <a:cs typeface="Arial Unicode MS"/>
              </a:rPr>
              <a:t>"tiempo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muerto"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insuficiente.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empresa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servicios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públicos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realizó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estudios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extensos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determinar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tiempo </a:t>
            </a:r>
            <a:r>
              <a:rPr sz="2000" spc="50" dirty="0">
                <a:latin typeface="Arial Unicode MS"/>
                <a:cs typeface="Arial Unicode MS"/>
              </a:rPr>
              <a:t>muerto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superaba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13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ciclos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50" dirty="0">
                <a:latin typeface="Arial Unicode MS"/>
                <a:cs typeface="Arial Unicode MS"/>
              </a:rPr>
              <a:t> un </a:t>
            </a:r>
            <a:r>
              <a:rPr sz="2000" dirty="0">
                <a:latin typeface="Arial Unicode MS"/>
                <a:cs typeface="Arial Unicode MS"/>
              </a:rPr>
              <a:t>sistema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161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kV,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recierre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tendría</a:t>
            </a:r>
            <a:r>
              <a:rPr sz="2000" spc="50" dirty="0">
                <a:latin typeface="Arial Unicode MS"/>
                <a:cs typeface="Arial Unicode MS"/>
              </a:rPr>
              <a:t> un </a:t>
            </a:r>
            <a:r>
              <a:rPr sz="2000" dirty="0">
                <a:latin typeface="Arial Unicode MS"/>
                <a:cs typeface="Arial Unicode MS"/>
              </a:rPr>
              <a:t>90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spc="-60" dirty="0">
                <a:latin typeface="Arial Unicode MS"/>
                <a:cs typeface="Arial Unicode MS"/>
              </a:rPr>
              <a:t>%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éxito.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empresa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servicios</a:t>
            </a:r>
            <a:r>
              <a:rPr sz="2000" spc="200" dirty="0">
                <a:latin typeface="Arial Unicode MS"/>
                <a:cs typeface="Arial Unicode MS"/>
              </a:rPr>
              <a:t>  </a:t>
            </a:r>
            <a:r>
              <a:rPr sz="2000" dirty="0">
                <a:latin typeface="Arial Unicode MS"/>
                <a:cs typeface="Arial Unicode MS"/>
              </a:rPr>
              <a:t>públicos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también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concluyó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tiempo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retardo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redujera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10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ciclos,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recierre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exitoso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reduciría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a</a:t>
            </a:r>
            <a:r>
              <a:rPr sz="2000" dirty="0">
                <a:latin typeface="Arial Unicode MS"/>
                <a:cs typeface="Arial Unicode MS"/>
              </a:rPr>
              <a:t> aproximadamente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50%.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55" dirty="0">
                <a:latin typeface="Arial Unicode MS"/>
                <a:cs typeface="Arial Unicode MS"/>
              </a:rPr>
              <a:t>Se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concluyó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gases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ionizados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alrededor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aislador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tener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tiempo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suficiente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disiparse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"tiempo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muerto"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inferior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13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ciclos.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aclarar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aún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más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ejemplo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dado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6,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traza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oscilografía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inferior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muestra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tiempo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despeje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interruptor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seis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ciclos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extremo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línea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tiempo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despeje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interruptor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tres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ciclos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terminal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spc="-10" dirty="0" err="1">
                <a:latin typeface="Arial Unicode MS"/>
                <a:cs typeface="Arial Unicode MS"/>
              </a:rPr>
              <a:t>remoto</a:t>
            </a:r>
            <a:r>
              <a:rPr sz="2000" spc="-10" dirty="0" smtClean="0">
                <a:latin typeface="Arial Unicode MS"/>
                <a:cs typeface="Arial Unicode MS"/>
              </a:rPr>
              <a:t>.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1118870" algn="just">
              <a:lnSpc>
                <a:spcPts val="2100"/>
              </a:lnSpc>
              <a:spcBef>
                <a:spcPts val="10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		</a:t>
            </a:r>
          </a:p>
          <a:p>
            <a:pPr marL="12700" algn="just">
              <a:lnSpc>
                <a:spcPts val="2100"/>
              </a:lnSpc>
            </a:pP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elementos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sobrecorriente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detectar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evaluar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tipo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condición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invaluable.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100"/>
              </a:lnSpc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85090" algn="just">
              <a:lnSpc>
                <a:spcPts val="2100"/>
              </a:lnSpc>
            </a:pP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tiempo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muerto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variará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sistema.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ejemplo,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500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kV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tener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tasa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reconexión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exitosa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tiempo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muerto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22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más.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Algunas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transmisión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requieren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recierre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exitoso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evitar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inestabilidad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sistema.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Por</a:t>
            </a:r>
            <a:r>
              <a:rPr lang="es-ES" sz="2000" spc="4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tanto,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vital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importancia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conocer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tasa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éxito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recierre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transmisión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500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kV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porque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algunos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interruptores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500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err="1" smtClean="0">
                <a:latin typeface="Arial Unicode MS"/>
                <a:cs typeface="Arial Unicode MS"/>
              </a:rPr>
              <a:t>kV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equipados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manejar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recierre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rápido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adicional.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100"/>
              </a:lnSpc>
              <a:spcBef>
                <a:spcPts val="2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133600" y="9601200"/>
            <a:ext cx="981103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8870" algn="just">
              <a:lnSpc>
                <a:spcPts val="1500"/>
              </a:lnSpc>
              <a:spcBef>
                <a:spcPts val="100"/>
              </a:spcBef>
            </a:pPr>
            <a:r>
              <a:rPr lang="es-ES" sz="1800" dirty="0" smtClean="0">
                <a:latin typeface="Arial Unicode MS"/>
                <a:cs typeface="Arial Unicode MS"/>
              </a:rPr>
              <a:t>Figura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6.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Sistema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161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err="1" smtClean="0">
                <a:latin typeface="Arial Unicode MS"/>
                <a:cs typeface="Arial Unicode MS"/>
              </a:rPr>
              <a:t>kV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con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problema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"tiempo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muerto"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spc="-10" dirty="0" err="1" smtClean="0">
                <a:latin typeface="Arial Unicode MS"/>
                <a:cs typeface="Arial Unicode MS"/>
              </a:rPr>
              <a:t>recierre</a:t>
            </a:r>
            <a:r>
              <a:rPr lang="es-ES" sz="1800" spc="-10" dirty="0" smtClean="0">
                <a:latin typeface="Arial Unicode MS"/>
                <a:cs typeface="Arial Unicode MS"/>
              </a:rPr>
              <a:t>.</a:t>
            </a:r>
            <a:endParaRPr lang="es-ES" sz="1800" dirty="0">
              <a:latin typeface="Arial Unicode MS"/>
              <a:cs typeface="Arial Unicode MS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5334000"/>
            <a:ext cx="5982267" cy="403887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710618" y="9682500"/>
            <a:ext cx="3869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err="1" smtClean="0">
                <a:latin typeface="Arial Unicode MS"/>
                <a:cs typeface="Arial Unicode MS"/>
              </a:rPr>
              <a:t>Figura</a:t>
            </a:r>
            <a:r>
              <a:rPr lang="en-US" sz="1800" spc="6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7.</a:t>
            </a:r>
            <a:r>
              <a:rPr lang="en-US" sz="1800" spc="70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Ejemplo</a:t>
            </a:r>
            <a:r>
              <a:rPr lang="en-US" sz="1800" spc="6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de</a:t>
            </a:r>
            <a:r>
              <a:rPr lang="en-US" sz="1800" spc="70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falla</a:t>
            </a:r>
            <a:r>
              <a:rPr lang="en-US" sz="1800" spc="65" dirty="0" smtClean="0">
                <a:latin typeface="Arial Unicode MS"/>
                <a:cs typeface="Arial Unicode MS"/>
              </a:rPr>
              <a:t> </a:t>
            </a:r>
            <a:r>
              <a:rPr lang="en-US" sz="1800" spc="-10" dirty="0" err="1" smtClean="0">
                <a:latin typeface="Arial Unicode MS"/>
                <a:cs typeface="Arial Unicode MS"/>
              </a:rPr>
              <a:t>evolutiva</a:t>
            </a:r>
            <a:r>
              <a:rPr lang="en-US" sz="1800" spc="-10" dirty="0" smtClean="0">
                <a:latin typeface="Arial Unicode MS"/>
                <a:cs typeface="Arial Unicode MS"/>
              </a:rPr>
              <a:t>.</a:t>
            </a:r>
            <a:endParaRPr lang="en-US" dirty="0"/>
          </a:p>
        </p:txBody>
      </p:sp>
      <p:sp>
        <p:nvSpPr>
          <p:cNvPr id="10" name="Rectángulo 9"/>
          <p:cNvSpPr/>
          <p:nvPr/>
        </p:nvSpPr>
        <p:spPr>
          <a:xfrm>
            <a:off x="298785" y="300722"/>
            <a:ext cx="12693316" cy="5559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ts val="1700"/>
              </a:lnSpc>
              <a:spcBef>
                <a:spcPts val="5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7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buen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ejemplo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evolución.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comenzó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involucraba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fases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spc="-35" dirty="0" smtClean="0">
                <a:latin typeface="Arial Unicode MS"/>
                <a:cs typeface="Arial Unicode MS"/>
              </a:rPr>
              <a:t>C.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Después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cuatro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ciclos,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evolucionó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trifásica.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elementos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oscilografía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actuales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jugaron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papel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vital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resolución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problema.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falla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inicial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externa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distribución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23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kV</a:t>
            </a:r>
            <a:r>
              <a:rPr lang="es-ES" sz="2000" dirty="0" smtClean="0">
                <a:latin typeface="Arial Unicode MS"/>
                <a:cs typeface="Arial Unicode MS"/>
              </a:rPr>
              <a:t>.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45" dirty="0" smtClean="0">
                <a:latin typeface="Arial Unicode MS"/>
                <a:cs typeface="Arial Unicode MS"/>
              </a:rPr>
              <a:t>Se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empleó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"esquema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rápida 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barra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"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para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diferenciar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entre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barra.</a:t>
            </a:r>
          </a:p>
          <a:p>
            <a:pPr marL="1480185" algn="just">
              <a:lnSpc>
                <a:spcPts val="1700"/>
              </a:lnSpc>
              <a:spcBef>
                <a:spcPts val="10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				</a:t>
            </a:r>
          </a:p>
          <a:p>
            <a:pPr marL="12700" marR="217804" algn="just">
              <a:lnSpc>
                <a:spcPts val="17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sobrecorriente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utilizaron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confirmar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alimentador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enviar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bloque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lado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alto.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Esto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requería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alimentador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iniciaran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bloqueo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evitar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disparara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lado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fallas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externas.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arreglo,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“no”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indicaría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barra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iniciaría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instantáneo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lado</a:t>
            </a:r>
            <a:r>
              <a:rPr lang="es-ES" sz="2000" spc="85" dirty="0" smtClean="0">
                <a:latin typeface="Arial Unicode MS"/>
                <a:cs typeface="Arial Unicode MS"/>
              </a:rPr>
              <a:t> de </a:t>
            </a:r>
            <a:r>
              <a:rPr lang="es-ES" sz="2000" spc="-10" dirty="0" smtClean="0">
                <a:latin typeface="Arial Unicode MS"/>
                <a:cs typeface="Arial Unicode MS"/>
              </a:rPr>
              <a:t>alta.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1700"/>
              </a:lnSpc>
              <a:spcBef>
                <a:spcPts val="3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700"/>
              </a:lnSpc>
              <a:spcBef>
                <a:spcPts val="5"/>
              </a:spcBef>
            </a:pPr>
            <a:r>
              <a:rPr lang="es-ES" sz="2000" spc="-45" dirty="0" smtClean="0">
                <a:latin typeface="Arial Unicode MS"/>
                <a:cs typeface="Arial Unicode MS"/>
              </a:rPr>
              <a:t>Se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utilizó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direccional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secuencia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negativa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detectar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tierra.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primeros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cuatro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ciclos,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35" dirty="0" smtClean="0">
                <a:latin typeface="Arial Unicode MS"/>
                <a:cs typeface="Arial Unicode MS"/>
              </a:rPr>
              <a:t>C,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tierra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direccional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secuencia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negativa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activó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detectar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externa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alimentación.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diseñado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manera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direccional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secuencia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positiva,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usó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detectar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trifásica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subsiguiente,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podía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activarse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hasta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secuencia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negativa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desconectara.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tiempo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abandono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aproximadamente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4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mseg</a:t>
            </a:r>
            <a:r>
              <a:rPr lang="es-ES" sz="2000" dirty="0" smtClean="0">
                <a:latin typeface="Arial Unicode MS"/>
                <a:cs typeface="Arial Unicode MS"/>
              </a:rPr>
              <a:t>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Desafortunadamente,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4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ms,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bloqueo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lado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interrumpió,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significa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barra.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importancia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revelación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requirió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fabricación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instalara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anulación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proporcionar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bloqueo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continua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mientras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secuencia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negativa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desconectaba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afirmaba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elemento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sobrecorriente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secuencia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positiva. </a:t>
            </a:r>
            <a:r>
              <a:rPr lang="es-ES" sz="2000" dirty="0" smtClean="0">
                <a:latin typeface="Arial Unicode MS"/>
                <a:cs typeface="Arial Unicode MS"/>
              </a:rPr>
              <a:t>Estos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solo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algunos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ejemplos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cómo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usar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trazas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oscilografía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sobrecorriente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evaluar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condiciones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sistema.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700"/>
              </a:lnSpc>
              <a:spcBef>
                <a:spcPts val="5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700"/>
              </a:lnSpc>
            </a:pPr>
            <a:endParaRPr lang="es-ES" sz="2000" dirty="0">
              <a:latin typeface="Arial Unicode MS"/>
              <a:cs typeface="Arial Unicode MS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4114801"/>
            <a:ext cx="10058400" cy="520475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771377" y="42926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Arial Unicode MS"/>
                <a:cs typeface="Arial Unicode MS"/>
              </a:rPr>
              <a:t>7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447800" y="9448800"/>
            <a:ext cx="105918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70305" algn="just">
              <a:lnSpc>
                <a:spcPts val="1500"/>
              </a:lnSpc>
              <a:spcBef>
                <a:spcPts val="100"/>
              </a:spcBef>
            </a:pPr>
            <a:r>
              <a:rPr lang="en-US" sz="1800" dirty="0" err="1" smtClean="0">
                <a:latin typeface="Arial Unicode MS"/>
                <a:cs typeface="Arial Unicode MS"/>
              </a:rPr>
              <a:t>Figura</a:t>
            </a:r>
            <a:r>
              <a:rPr lang="en-US" sz="1800" spc="15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8.</a:t>
            </a:r>
            <a:r>
              <a:rPr lang="en-US" sz="1800" spc="15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Sistema</a:t>
            </a:r>
            <a:r>
              <a:rPr lang="en-US" sz="1800" spc="155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portador</a:t>
            </a:r>
            <a:r>
              <a:rPr lang="en-US" sz="1800" spc="15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con</a:t>
            </a:r>
            <a:r>
              <a:rPr lang="en-US" sz="1800" spc="160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transformador</a:t>
            </a:r>
            <a:r>
              <a:rPr lang="en-US" sz="1800" spc="155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estrella-triángulo</a:t>
            </a:r>
            <a:r>
              <a:rPr lang="en-US" sz="1800" spc="15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de</a:t>
            </a:r>
            <a:r>
              <a:rPr lang="en-US" sz="1800" spc="15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500</a:t>
            </a:r>
            <a:r>
              <a:rPr lang="en-US" sz="1800" spc="15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kV/161</a:t>
            </a:r>
            <a:r>
              <a:rPr lang="en-US" sz="1800" spc="160" dirty="0" smtClean="0">
                <a:latin typeface="Arial Unicode MS"/>
                <a:cs typeface="Arial Unicode MS"/>
              </a:rPr>
              <a:t> </a:t>
            </a:r>
            <a:r>
              <a:rPr lang="en-US" sz="1800" spc="-25" dirty="0" smtClean="0">
                <a:latin typeface="Arial Unicode MS"/>
                <a:cs typeface="Arial Unicode MS"/>
              </a:rPr>
              <a:t>kV.</a:t>
            </a:r>
            <a:endParaRPr lang="en-US" sz="1800" dirty="0">
              <a:latin typeface="Arial Unicode MS"/>
              <a:cs typeface="Arial Unicode MS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52400" y="304800"/>
            <a:ext cx="12801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5.0 Sistema de transmisión </a:t>
            </a:r>
          </a:p>
          <a:p>
            <a:pPr algn="just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5.1 Revisiones del sistema de transmisión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La Figura 8 muestra un transformador estrella-triángulo de 500 </a:t>
            </a:r>
            <a:r>
              <a:rPr lang="es-ES" dirty="0" err="1" smtClean="0"/>
              <a:t>kV</a:t>
            </a:r>
            <a:r>
              <a:rPr lang="es-ES" dirty="0" smtClean="0"/>
              <a:t>/161 </a:t>
            </a:r>
            <a:r>
              <a:rPr lang="es-ES" dirty="0" err="1" smtClean="0"/>
              <a:t>kV</a:t>
            </a:r>
            <a:r>
              <a:rPr lang="es-ES" dirty="0" smtClean="0"/>
              <a:t>. Para fines de análisis, una falla de fase a tierra en la línea de 161 </a:t>
            </a:r>
            <a:r>
              <a:rPr lang="es-ES" dirty="0" err="1" smtClean="0"/>
              <a:t>kV</a:t>
            </a:r>
            <a:r>
              <a:rPr lang="es-ES" dirty="0" smtClean="0"/>
              <a:t> entre los interruptores B y C produce una corriente neutral </a:t>
            </a:r>
            <a:r>
              <a:rPr lang="es-ES" dirty="0" err="1" smtClean="0"/>
              <a:t>polarizante</a:t>
            </a:r>
            <a:r>
              <a:rPr lang="es-ES" dirty="0" smtClean="0"/>
              <a:t> (P) y una corriente residual del interruptor B que proporciona características direccionales de la portadora para iniciar una señal de desbloqueo entre los interruptores B y C. C.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Tenga en cuenta que se muestra una configuración arbitraria de 0,5 A para iniciar la captación de todos los elementos de bloqueo de tierra residuales no direccionales. El elemento direccional de tierra residual también se configura arbitrariamente para que arranque a 1 A. Es importante tener en cuenta que los elementos de inicio no direccionales siempre deben configurarse con </a:t>
            </a:r>
            <a:r>
              <a:rPr lang="es-ES" dirty="0" err="1" smtClean="0"/>
              <a:t>maIr</a:t>
            </a:r>
            <a:r>
              <a:rPr lang="es-ES" dirty="0" smtClean="0"/>
              <a:t> sensibilidad que el elemento direccional. Las características direccionales están determinadas por la interacción de una corriente residual de línea y la corriente de polarización de la estación que se compone de la suma del TC neutro de 161 </a:t>
            </a:r>
            <a:r>
              <a:rPr lang="es-ES" dirty="0" err="1" smtClean="0"/>
              <a:t>kV</a:t>
            </a:r>
            <a:r>
              <a:rPr lang="es-ES" dirty="0" smtClean="0"/>
              <a:t> y el TC de neutro de 500 </a:t>
            </a:r>
            <a:r>
              <a:rPr lang="es-ES" dirty="0" err="1" smtClean="0"/>
              <a:t>kV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2653" y="4648200"/>
            <a:ext cx="7309788" cy="46482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771377" y="42926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Arial Unicode MS"/>
                <a:cs typeface="Arial Unicode MS"/>
              </a:rPr>
              <a:t>7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9726" y="270862"/>
            <a:ext cx="12802874" cy="4832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5.2</a:t>
            </a:r>
            <a:r>
              <a:rPr sz="2000" b="1" spc="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Agujeros</a:t>
            </a:r>
            <a:r>
              <a:rPr sz="2000" b="1" spc="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portadores</a:t>
            </a:r>
            <a:r>
              <a:rPr sz="2000" b="1" spc="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inversiones</a:t>
            </a:r>
            <a:r>
              <a:rPr sz="2000" b="1" spc="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9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corriente</a:t>
            </a:r>
            <a:endParaRPr sz="2000" dirty="0">
              <a:latin typeface="Arial"/>
              <a:cs typeface="Arial"/>
            </a:endParaRPr>
          </a:p>
          <a:p>
            <a:pPr algn="just">
              <a:lnSpc>
                <a:spcPts val="2000"/>
              </a:lnSpc>
              <a:spcBef>
                <a:spcPts val="25"/>
              </a:spcBef>
            </a:pPr>
            <a:endParaRPr sz="2000" dirty="0">
              <a:latin typeface="Arial"/>
              <a:cs typeface="Arial"/>
            </a:endParaRPr>
          </a:p>
          <a:p>
            <a:pPr marL="12700" marR="5080" algn="just">
              <a:lnSpc>
                <a:spcPts val="2000"/>
              </a:lnSpc>
            </a:pP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9,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desarrolló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agujero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portador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durante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inversión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provocada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disparo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línea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adyacente.</a:t>
            </a:r>
            <a:r>
              <a:rPr sz="2000" spc="200" dirty="0">
                <a:latin typeface="Arial Unicode MS"/>
                <a:cs typeface="Arial Unicode MS"/>
              </a:rPr>
              <a:t> 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9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muestra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fase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tierra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línea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adyacente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interruptor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B.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condición,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tierra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asociados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el</a:t>
            </a:r>
            <a:r>
              <a:rPr sz="2000" dirty="0">
                <a:latin typeface="Arial Unicode MS"/>
                <a:cs typeface="Arial Unicode MS"/>
              </a:rPr>
              <a:t> interruptor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bloquear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asociados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interruptor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80" dirty="0">
                <a:latin typeface="Arial Unicode MS"/>
                <a:cs typeface="Arial Unicode MS"/>
              </a:rPr>
              <a:t>C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disparen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interruptor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45" dirty="0">
                <a:latin typeface="Arial Unicode MS"/>
                <a:cs typeface="Arial Unicode MS"/>
              </a:rPr>
              <a:t>C.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condición,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corriente</a:t>
            </a:r>
            <a:r>
              <a:rPr sz="2000" dirty="0">
                <a:latin typeface="Arial Unicode MS"/>
                <a:cs typeface="Arial Unicode MS"/>
              </a:rPr>
              <a:t> 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2000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fluye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hacia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interruptor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D.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características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direccionales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tierra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interruptor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80" dirty="0">
                <a:latin typeface="Arial Unicode MS"/>
                <a:cs typeface="Arial Unicode MS"/>
              </a:rPr>
              <a:t>C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están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determinadas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</a:t>
            </a:r>
            <a:r>
              <a:rPr sz="2000" spc="5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residual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60" dirty="0">
                <a:latin typeface="Arial Unicode MS"/>
                <a:cs typeface="Arial Unicode MS"/>
              </a:rPr>
              <a:t>CT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interruptor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80" dirty="0">
                <a:latin typeface="Arial Unicode MS"/>
                <a:cs typeface="Arial Unicode MS"/>
              </a:rPr>
              <a:t>C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neutro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transformador.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Cabe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señalar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ambas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están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fase.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Por</a:t>
            </a:r>
            <a:r>
              <a:rPr sz="2000" dirty="0">
                <a:latin typeface="Arial Unicode MS"/>
                <a:cs typeface="Arial Unicode MS"/>
              </a:rPr>
              <a:t> el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contrario,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secundarias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tierra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asociado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interruptor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están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desfasadas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180°,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indica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corriente</a:t>
            </a:r>
            <a:r>
              <a:rPr sz="2000" spc="4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tierra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2000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está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fluyendo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hacia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barra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estación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Y</a:t>
            </a:r>
            <a:r>
              <a:rPr sz="2000" spc="-25" dirty="0" smtClean="0">
                <a:latin typeface="Arial Unicode MS"/>
                <a:cs typeface="Arial Unicode MS"/>
              </a:rPr>
              <a:t>.</a:t>
            </a:r>
            <a:endParaRPr lang="es-ES" sz="2000" spc="-25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000"/>
              </a:lnSpc>
            </a:pPr>
            <a:endParaRPr lang="es-ES" sz="2000" spc="-25" dirty="0">
              <a:latin typeface="Arial Unicode MS"/>
              <a:cs typeface="Arial Unicode MS"/>
            </a:endParaRPr>
          </a:p>
          <a:p>
            <a:pPr algn="just">
              <a:lnSpc>
                <a:spcPts val="2000"/>
              </a:lnSpc>
              <a:spcBef>
                <a:spcPts val="5"/>
              </a:spcBef>
            </a:pPr>
            <a:endParaRPr lang="es-ES" sz="1600" dirty="0" smtClean="0">
              <a:latin typeface="Arial Unicode MS"/>
              <a:cs typeface="Arial Unicode MS"/>
            </a:endParaRPr>
          </a:p>
          <a:p>
            <a:pPr marL="12700" marR="132715" algn="just">
              <a:lnSpc>
                <a:spcPts val="20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tanto,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tierra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entre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80" dirty="0" smtClean="0">
                <a:latin typeface="Arial Unicode MS"/>
                <a:cs typeface="Arial Unicode MS"/>
              </a:rPr>
              <a:t>C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será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detectada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interna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elementos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disparo</a:t>
            </a:r>
            <a:r>
              <a:rPr lang="es-ES" sz="2000" dirty="0" smtClean="0">
                <a:latin typeface="Arial Unicode MS"/>
                <a:cs typeface="Arial Unicode MS"/>
              </a:rPr>
              <a:t> direccional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ambos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terminales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detener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transmisión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portadora.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(desbloqueo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BC).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contrario,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corriente</a:t>
            </a:r>
            <a:r>
              <a:rPr lang="es-ES" sz="2000" dirty="0" smtClean="0">
                <a:latin typeface="Arial Unicode MS"/>
                <a:cs typeface="Arial Unicode MS"/>
              </a:rPr>
              <a:t> residual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(Z)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junto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polarizador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tierra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neutral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estación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determinarán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externa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y</a:t>
            </a:r>
            <a:r>
              <a:rPr lang="es-ES" sz="2000" dirty="0" smtClean="0">
                <a:latin typeface="Arial Unicode MS"/>
                <a:cs typeface="Arial Unicode MS"/>
              </a:rPr>
              <a:t> producirán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bloqueo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continua.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1500"/>
              </a:lnSpc>
              <a:spcBef>
                <a:spcPts val="45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67600" y="9296400"/>
            <a:ext cx="680179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9.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Falla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fase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tierra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en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línea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adyacen</a:t>
            </a:r>
            <a:r>
              <a:rPr sz="850" spc="-10" dirty="0">
                <a:latin typeface="Arial Unicode MS"/>
                <a:cs typeface="Arial Unicode MS"/>
              </a:rPr>
              <a:t>te</a:t>
            </a:r>
            <a:r>
              <a:rPr sz="850" spc="-10" dirty="0">
                <a:latin typeface="Arial Unicode MS"/>
                <a:cs typeface="Arial Unicode MS"/>
              </a:rPr>
              <a:t>.</a:t>
            </a:r>
            <a:endParaRPr sz="850" dirty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55663" y="5082966"/>
            <a:ext cx="520292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351790" algn="just">
              <a:lnSpc>
                <a:spcPts val="2000"/>
              </a:lnSpc>
            </a:pPr>
            <a:r>
              <a:rPr lang="es-ES" sz="1800" dirty="0" smtClean="0">
                <a:latin typeface="Arial Unicode MS"/>
                <a:cs typeface="Arial Unicode MS"/>
              </a:rPr>
              <a:t>Cabe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señalar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que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el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elemento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disparo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direccional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el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interruptor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spc="-75" dirty="0" smtClean="0">
                <a:latin typeface="Arial Unicode MS"/>
                <a:cs typeface="Arial Unicode MS"/>
              </a:rPr>
              <a:t>X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verá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falla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161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err="1" smtClean="0">
                <a:latin typeface="Arial Unicode MS"/>
                <a:cs typeface="Arial Unicode MS"/>
              </a:rPr>
              <a:t>kV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como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una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falla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interna,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a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menos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que</a:t>
            </a:r>
            <a:r>
              <a:rPr lang="es-ES" sz="1800" spc="85" dirty="0" smtClean="0">
                <a:latin typeface="Arial Unicode MS"/>
                <a:cs typeface="Arial Unicode MS"/>
              </a:rPr>
              <a:t> </a:t>
            </a:r>
            <a:r>
              <a:rPr lang="es-ES" sz="1800" spc="-25" dirty="0" smtClean="0">
                <a:latin typeface="Arial Unicode MS"/>
                <a:cs typeface="Arial Unicode MS"/>
              </a:rPr>
              <a:t>el</a:t>
            </a:r>
            <a:r>
              <a:rPr lang="es-ES" sz="1800" dirty="0" smtClean="0">
                <a:latin typeface="Arial Unicode MS"/>
                <a:cs typeface="Arial Unicode MS"/>
              </a:rPr>
              <a:t> relé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direccional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a</a:t>
            </a:r>
            <a:r>
              <a:rPr lang="es-ES" sz="1800" spc="114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tierra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114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el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interruptor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spc="-25" dirty="0" smtClean="0">
                <a:latin typeface="Arial Unicode MS"/>
                <a:cs typeface="Arial Unicode MS"/>
              </a:rPr>
              <a:t>(Z)</a:t>
            </a:r>
            <a:r>
              <a:rPr lang="es-ES" sz="1800" spc="114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11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bloquee</a:t>
            </a:r>
            <a:r>
              <a:rPr lang="es-ES" sz="1800" spc="114" dirty="0" smtClean="0">
                <a:latin typeface="Arial Unicode MS"/>
                <a:cs typeface="Arial Unicode MS"/>
              </a:rPr>
              <a:t> </a:t>
            </a:r>
            <a:r>
              <a:rPr lang="es-ES" sz="1800" spc="-10" dirty="0" smtClean="0">
                <a:latin typeface="Arial Unicode MS"/>
                <a:cs typeface="Arial Unicode MS"/>
              </a:rPr>
              <a:t>correctamente.</a:t>
            </a:r>
            <a:endParaRPr lang="es-ES" sz="1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000"/>
              </a:lnSpc>
              <a:spcBef>
                <a:spcPts val="45"/>
              </a:spcBef>
            </a:pPr>
            <a:endParaRPr lang="es-ES" sz="18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000"/>
              </a:lnSpc>
            </a:pPr>
            <a:r>
              <a:rPr lang="es-ES" sz="1800" spc="-15" dirty="0" smtClean="0">
                <a:latin typeface="Arial Unicode MS"/>
                <a:cs typeface="Arial Unicode MS"/>
              </a:rPr>
              <a:t>Las </a:t>
            </a:r>
            <a:r>
              <a:rPr lang="es-ES" sz="1800" spc="25" dirty="0" smtClean="0">
                <a:latin typeface="Arial Unicode MS"/>
                <a:cs typeface="Arial Unicode MS"/>
              </a:rPr>
              <a:t>tres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5" dirty="0" smtClean="0">
                <a:latin typeface="Arial Unicode MS"/>
                <a:cs typeface="Arial Unicode MS"/>
              </a:rPr>
              <a:t>corrientes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representadas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30" dirty="0" smtClean="0">
                <a:latin typeface="Arial Unicode MS"/>
                <a:cs typeface="Arial Unicode MS"/>
              </a:rPr>
              <a:t>muestran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40" dirty="0" smtClean="0">
                <a:latin typeface="Arial Unicode MS"/>
                <a:cs typeface="Arial Unicode MS"/>
              </a:rPr>
              <a:t>un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desplazamiento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significativo,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30" dirty="0" smtClean="0">
                <a:latin typeface="Arial Unicode MS"/>
                <a:cs typeface="Arial Unicode MS"/>
              </a:rPr>
              <a:t>pero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35" dirty="0" smtClean="0">
                <a:latin typeface="Arial Unicode MS"/>
                <a:cs typeface="Arial Unicode MS"/>
              </a:rPr>
              <a:t>no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saturación.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-10" dirty="0" smtClean="0">
                <a:latin typeface="Arial Unicode MS"/>
                <a:cs typeface="Arial Unicode MS"/>
              </a:rPr>
              <a:t>La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30" dirty="0" smtClean="0">
                <a:latin typeface="Arial Unicode MS"/>
                <a:cs typeface="Arial Unicode MS"/>
              </a:rPr>
              <a:t>corriente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de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0" dirty="0" smtClean="0">
                <a:latin typeface="Arial Unicode MS"/>
                <a:cs typeface="Arial Unicode MS"/>
              </a:rPr>
              <a:t>fase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-65" dirty="0" smtClean="0">
                <a:latin typeface="Arial Unicode MS"/>
                <a:cs typeface="Arial Unicode MS"/>
              </a:rPr>
              <a:t>C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en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5" dirty="0" smtClean="0">
                <a:latin typeface="Arial Unicode MS"/>
                <a:cs typeface="Arial Unicode MS"/>
              </a:rPr>
              <a:t>el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40" dirty="0" smtClean="0">
                <a:latin typeface="Arial Unicode MS"/>
                <a:cs typeface="Arial Unicode MS"/>
              </a:rPr>
              <a:t>interruptor</a:t>
            </a:r>
            <a:r>
              <a:rPr lang="es-ES" sz="1800" spc="-15" dirty="0" smtClean="0">
                <a:latin typeface="Arial Unicode MS"/>
                <a:cs typeface="Arial Unicode MS"/>
              </a:rPr>
              <a:t> B </a:t>
            </a:r>
            <a:r>
              <a:rPr lang="es-ES" sz="1800" spc="10" dirty="0" smtClean="0">
                <a:latin typeface="Arial Unicode MS"/>
                <a:cs typeface="Arial Unicode MS"/>
              </a:rPr>
              <a:t>está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en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5" dirty="0" smtClean="0">
                <a:latin typeface="Arial Unicode MS"/>
                <a:cs typeface="Arial Unicode MS"/>
              </a:rPr>
              <a:t>fase </a:t>
            </a:r>
            <a:r>
              <a:rPr lang="es-ES" sz="1800" spc="20" dirty="0" smtClean="0">
                <a:latin typeface="Arial Unicode MS"/>
                <a:cs typeface="Arial Unicode MS"/>
              </a:rPr>
              <a:t>con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0" dirty="0" smtClean="0">
                <a:latin typeface="Arial Unicode MS"/>
                <a:cs typeface="Arial Unicode MS"/>
              </a:rPr>
              <a:t>la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30" dirty="0" smtClean="0">
                <a:latin typeface="Arial Unicode MS"/>
                <a:cs typeface="Arial Unicode MS"/>
              </a:rPr>
              <a:t>corriente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de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polarización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5" dirty="0" smtClean="0">
                <a:latin typeface="Arial Unicode MS"/>
                <a:cs typeface="Arial Unicode MS"/>
              </a:rPr>
              <a:t>y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30" dirty="0" smtClean="0">
                <a:latin typeface="Arial Unicode MS"/>
                <a:cs typeface="Arial Unicode MS"/>
              </a:rPr>
              <a:t>fuera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de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0" dirty="0" smtClean="0">
                <a:latin typeface="Arial Unicode MS"/>
                <a:cs typeface="Arial Unicode MS"/>
              </a:rPr>
              <a:t>fase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con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0" dirty="0" smtClean="0">
                <a:latin typeface="Arial Unicode MS"/>
                <a:cs typeface="Arial Unicode MS"/>
              </a:rPr>
              <a:t>la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30" dirty="0" smtClean="0">
                <a:latin typeface="Arial Unicode MS"/>
                <a:cs typeface="Arial Unicode MS"/>
              </a:rPr>
              <a:t>corriente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de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40" dirty="0" smtClean="0">
                <a:latin typeface="Arial Unicode MS"/>
                <a:cs typeface="Arial Unicode MS"/>
              </a:rPr>
              <a:t>neutro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de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0" dirty="0" smtClean="0">
                <a:latin typeface="Arial Unicode MS"/>
                <a:cs typeface="Arial Unicode MS"/>
              </a:rPr>
              <a:t>500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-10" dirty="0" err="1" smtClean="0">
                <a:latin typeface="Arial Unicode MS"/>
                <a:cs typeface="Arial Unicode MS"/>
              </a:rPr>
              <a:t>kV</a:t>
            </a:r>
            <a:r>
              <a:rPr lang="es-ES" sz="1800" spc="-10" dirty="0" smtClean="0">
                <a:latin typeface="Arial Unicode MS"/>
                <a:cs typeface="Arial Unicode MS"/>
              </a:rPr>
              <a:t>.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-5" dirty="0" smtClean="0">
                <a:latin typeface="Arial Unicode MS"/>
                <a:cs typeface="Arial Unicode MS"/>
              </a:rPr>
              <a:t>Cabe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5" dirty="0" smtClean="0">
                <a:latin typeface="Arial Unicode MS"/>
                <a:cs typeface="Arial Unicode MS"/>
              </a:rPr>
              <a:t>señalar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30" dirty="0" smtClean="0">
                <a:latin typeface="Arial Unicode MS"/>
                <a:cs typeface="Arial Unicode MS"/>
              </a:rPr>
              <a:t>que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5" dirty="0" smtClean="0">
                <a:latin typeface="Arial Unicode MS"/>
                <a:cs typeface="Arial Unicode MS"/>
              </a:rPr>
              <a:t>el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-55" dirty="0" smtClean="0">
                <a:latin typeface="Arial Unicode MS"/>
                <a:cs typeface="Arial Unicode MS"/>
              </a:rPr>
              <a:t>TC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40" dirty="0" smtClean="0">
                <a:latin typeface="Arial Unicode MS"/>
                <a:cs typeface="Arial Unicode MS"/>
              </a:rPr>
              <a:t>neutro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de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0" dirty="0" smtClean="0">
                <a:latin typeface="Arial Unicode MS"/>
                <a:cs typeface="Arial Unicode MS"/>
              </a:rPr>
              <a:t>161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-15" dirty="0" err="1" smtClean="0">
                <a:latin typeface="Arial Unicode MS"/>
                <a:cs typeface="Arial Unicode MS"/>
              </a:rPr>
              <a:t>kV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5" dirty="0" smtClean="0">
                <a:latin typeface="Arial Unicode MS"/>
                <a:cs typeface="Arial Unicode MS"/>
              </a:rPr>
              <a:t>(600/5)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5" dirty="0" smtClean="0">
                <a:latin typeface="Arial Unicode MS"/>
                <a:cs typeface="Arial Unicode MS"/>
              </a:rPr>
              <a:t>y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5" dirty="0" smtClean="0">
                <a:latin typeface="Arial Unicode MS"/>
                <a:cs typeface="Arial Unicode MS"/>
              </a:rPr>
              <a:t>el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-55" dirty="0" smtClean="0">
                <a:latin typeface="Arial Unicode MS"/>
                <a:cs typeface="Arial Unicode MS"/>
              </a:rPr>
              <a:t>TC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40" dirty="0" smtClean="0">
                <a:latin typeface="Arial Unicode MS"/>
                <a:cs typeface="Arial Unicode MS"/>
              </a:rPr>
              <a:t>neutro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5" dirty="0" smtClean="0">
                <a:latin typeface="Arial Unicode MS"/>
                <a:cs typeface="Arial Unicode MS"/>
              </a:rPr>
              <a:t>de </a:t>
            </a:r>
            <a:r>
              <a:rPr lang="es-ES" sz="1800" spc="10" dirty="0" smtClean="0">
                <a:latin typeface="Arial Unicode MS"/>
                <a:cs typeface="Arial Unicode MS"/>
              </a:rPr>
              <a:t>500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-15" dirty="0" err="1" smtClean="0">
                <a:latin typeface="Arial Unicode MS"/>
                <a:cs typeface="Arial Unicode MS"/>
              </a:rPr>
              <a:t>kV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5" dirty="0" smtClean="0">
                <a:latin typeface="Arial Unicode MS"/>
                <a:cs typeface="Arial Unicode MS"/>
              </a:rPr>
              <a:t>(200/5)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5" dirty="0" smtClean="0">
                <a:latin typeface="Arial Unicode MS"/>
                <a:cs typeface="Arial Unicode MS"/>
              </a:rPr>
              <a:t>deben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5" dirty="0" smtClean="0">
                <a:latin typeface="Arial Unicode MS"/>
                <a:cs typeface="Arial Unicode MS"/>
              </a:rPr>
              <a:t>dimensionarse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5" dirty="0" smtClean="0">
                <a:latin typeface="Arial Unicode MS"/>
                <a:cs typeface="Arial Unicode MS"/>
              </a:rPr>
              <a:t>para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35" dirty="0" smtClean="0">
                <a:latin typeface="Arial Unicode MS"/>
                <a:cs typeface="Arial Unicode MS"/>
              </a:rPr>
              <a:t>producir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30" dirty="0" smtClean="0">
                <a:latin typeface="Arial Unicode MS"/>
                <a:cs typeface="Arial Unicode MS"/>
              </a:rPr>
              <a:t>una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30" dirty="0" smtClean="0">
                <a:latin typeface="Arial Unicode MS"/>
                <a:cs typeface="Arial Unicode MS"/>
              </a:rPr>
              <a:t>corriente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con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las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mismas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0" dirty="0" smtClean="0">
                <a:latin typeface="Arial Unicode MS"/>
                <a:cs typeface="Arial Unicode MS"/>
              </a:rPr>
              <a:t>características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de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polarización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direccional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5" dirty="0" smtClean="0">
                <a:latin typeface="Arial Unicode MS"/>
                <a:cs typeface="Arial Unicode MS"/>
              </a:rPr>
              <a:t>para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todas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las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0" dirty="0" smtClean="0">
                <a:latin typeface="Arial Unicode MS"/>
                <a:cs typeface="Arial Unicode MS"/>
              </a:rPr>
              <a:t>fallas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de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5" dirty="0" smtClean="0">
                <a:latin typeface="Arial Unicode MS"/>
                <a:cs typeface="Arial Unicode MS"/>
              </a:rPr>
              <a:t>fase </a:t>
            </a:r>
            <a:r>
              <a:rPr lang="es-ES" sz="1800" dirty="0" smtClean="0">
                <a:latin typeface="Arial Unicode MS"/>
                <a:cs typeface="Arial Unicode MS"/>
              </a:rPr>
              <a:t>a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30" dirty="0" smtClean="0">
                <a:latin typeface="Arial Unicode MS"/>
                <a:cs typeface="Arial Unicode MS"/>
              </a:rPr>
              <a:t>tierra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en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5" dirty="0" smtClean="0">
                <a:latin typeface="Arial Unicode MS"/>
                <a:cs typeface="Arial Unicode MS"/>
              </a:rPr>
              <a:t>el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10" dirty="0" smtClean="0">
                <a:latin typeface="Arial Unicode MS"/>
                <a:cs typeface="Arial Unicode MS"/>
              </a:rPr>
              <a:t>161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-10" dirty="0" err="1" smtClean="0">
                <a:latin typeface="Arial Unicode MS"/>
                <a:cs typeface="Arial Unicode MS"/>
              </a:rPr>
              <a:t>kV</a:t>
            </a:r>
            <a:r>
              <a:rPr lang="es-ES" sz="1800" spc="-10" dirty="0" smtClean="0">
                <a:latin typeface="Arial Unicode MS"/>
                <a:cs typeface="Arial Unicode MS"/>
              </a:rPr>
              <a:t>.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5" dirty="0" smtClean="0">
                <a:latin typeface="Arial Unicode MS"/>
                <a:cs typeface="Arial Unicode MS"/>
              </a:rPr>
              <a:t>y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circuitos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spc="20" dirty="0" smtClean="0">
                <a:latin typeface="Arial Unicode MS"/>
                <a:cs typeface="Arial Unicode MS"/>
              </a:rPr>
              <a:t>de</a:t>
            </a:r>
            <a:r>
              <a:rPr lang="es-ES" sz="1800" spc="-1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500kV.</a:t>
            </a:r>
          </a:p>
          <a:p>
            <a:pPr marL="12700" marR="5080" algn="just">
              <a:lnSpc>
                <a:spcPts val="2000"/>
              </a:lnSpc>
            </a:pPr>
            <a:endParaRPr lang="es-ES" sz="1800" dirty="0">
              <a:latin typeface="Arial Unicode MS"/>
              <a:cs typeface="Arial Unicode M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331657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4201" y="429261"/>
            <a:ext cx="6061908" cy="401352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34200" y="5157157"/>
            <a:ext cx="6049877" cy="419166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771377" y="42926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Arial Unicode MS"/>
                <a:cs typeface="Arial Unicode MS"/>
              </a:rPr>
              <a:t>8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4800" y="384964"/>
            <a:ext cx="6629400" cy="93743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ts val="2600"/>
              </a:lnSpc>
              <a:spcBef>
                <a:spcPts val="100"/>
              </a:spcBef>
            </a:pPr>
            <a:r>
              <a:rPr sz="2400" spc="-30" dirty="0">
                <a:latin typeface="Arial Unicode MS"/>
                <a:cs typeface="Arial Unicode MS"/>
              </a:rPr>
              <a:t>El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tiempo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duración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tres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ciclos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muestra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rojo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Figura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10.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Tanto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corriente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falla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fase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tierra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2000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spc="-55" dirty="0">
                <a:latin typeface="Arial Unicode MS"/>
                <a:cs typeface="Arial Unicode MS"/>
              </a:rPr>
              <a:t>TC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residual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asociado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interruptor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como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corriente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polarización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estación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8000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spc="-55" dirty="0">
                <a:latin typeface="Arial Unicode MS"/>
                <a:cs typeface="Arial Unicode MS"/>
              </a:rPr>
              <a:t>TC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neutro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del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transformador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subestación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spc="-80" dirty="0">
                <a:latin typeface="Arial Unicode MS"/>
                <a:cs typeface="Arial Unicode MS"/>
              </a:rPr>
              <a:t>Y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producir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las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características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direccionales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adecuadas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proporcionan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señal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bloqueo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portadora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continua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muestra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parte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inferior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Figura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10</a:t>
            </a:r>
            <a:r>
              <a:rPr sz="2400" spc="-25" dirty="0" smtClean="0">
                <a:latin typeface="Arial Unicode MS"/>
                <a:cs typeface="Arial Unicode MS"/>
              </a:rPr>
              <a:t>.</a:t>
            </a:r>
            <a:endParaRPr lang="es-ES" sz="2400" spc="-25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600"/>
              </a:lnSpc>
              <a:spcBef>
                <a:spcPts val="100"/>
              </a:spcBef>
            </a:pPr>
            <a:endParaRPr lang="es-ES" sz="2400" spc="-25" dirty="0">
              <a:latin typeface="Arial Unicode MS"/>
              <a:cs typeface="Arial Unicode MS"/>
            </a:endParaRPr>
          </a:p>
          <a:p>
            <a:pPr marL="12700" marR="353695" algn="just">
              <a:lnSpc>
                <a:spcPts val="2600"/>
              </a:lnSpc>
              <a:spcBef>
                <a:spcPts val="100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11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muestra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condición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ocurre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después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abre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tres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ciclos.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momento,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línea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todavía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cerrado.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Permanecerá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cerrado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ciclo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adicional.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Durante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período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tiempo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ciclo,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Línea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2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aumentará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4000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fluirá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dirección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inversa.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Esta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inversión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instantánea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requerirá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tierra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C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deban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asumir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modo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bloqueo.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600"/>
              </a:lnSpc>
              <a:spcBef>
                <a:spcPts val="10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600"/>
              </a:lnSpc>
              <a:spcBef>
                <a:spcPts val="5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tierra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estarán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modo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disparo.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ocasiones,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inversión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instantánea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resultar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pérdida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momentánea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señal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portadora.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endParaRPr sz="2400" dirty="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23476" y="4670450"/>
            <a:ext cx="56388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10.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Duración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falla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fase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tierra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3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ciclos</a:t>
            </a:r>
            <a:r>
              <a:rPr sz="1600" spc="-10" dirty="0">
                <a:latin typeface="Arial Unicode MS"/>
                <a:cs typeface="Arial Unicode MS"/>
              </a:rPr>
              <a:t>.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290509" y="9348817"/>
            <a:ext cx="6705600" cy="60529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556385" algn="just">
              <a:lnSpc>
                <a:spcPts val="2000"/>
              </a:lnSpc>
              <a:spcBef>
                <a:spcPts val="100"/>
              </a:spcBef>
            </a:pPr>
            <a:r>
              <a:rPr lang="es-ES" sz="1800" dirty="0" smtClean="0">
                <a:latin typeface="Arial Unicode MS"/>
                <a:cs typeface="Arial Unicode MS"/>
              </a:rPr>
              <a:t>Figura</a:t>
            </a:r>
            <a:r>
              <a:rPr lang="es-ES" sz="1800" spc="7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11.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Condiciones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después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que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se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abre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el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interruptor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spc="-25" dirty="0" smtClean="0">
                <a:latin typeface="Arial Unicode MS"/>
                <a:cs typeface="Arial Unicode MS"/>
              </a:rPr>
              <a:t>B.</a:t>
            </a:r>
            <a:endParaRPr lang="es-ES" sz="1800" dirty="0">
              <a:latin typeface="Arial Unicode MS"/>
              <a:cs typeface="Arial Unicode M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4099" y="2781869"/>
            <a:ext cx="9906000" cy="5578485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3436620" y="9331453"/>
            <a:ext cx="9525" cy="146685"/>
          </a:xfrm>
          <a:custGeom>
            <a:avLst/>
            <a:gdLst/>
            <a:ahLst/>
            <a:cxnLst/>
            <a:rect l="l" t="t" r="r" b="b"/>
            <a:pathLst>
              <a:path w="9525" h="146684">
                <a:moveTo>
                  <a:pt x="9143" y="0"/>
                </a:moveTo>
                <a:lnTo>
                  <a:pt x="0" y="0"/>
                </a:lnTo>
                <a:lnTo>
                  <a:pt x="0" y="146303"/>
                </a:lnTo>
                <a:lnTo>
                  <a:pt x="9143" y="146303"/>
                </a:lnTo>
                <a:lnTo>
                  <a:pt x="91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810000" y="8328509"/>
            <a:ext cx="693419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12.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Condiciones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después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apertura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interruptor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B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en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3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ciclos</a:t>
            </a:r>
            <a:r>
              <a:rPr sz="1600" spc="-10" dirty="0">
                <a:latin typeface="Arial Unicode MS"/>
                <a:cs typeface="Arial Unicode MS"/>
              </a:rPr>
              <a:t>.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304800" y="304800"/>
            <a:ext cx="128016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ts val="2400"/>
              </a:lnSpc>
              <a:spcBef>
                <a:spcPts val="5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ciclo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inversión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encerrado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círculo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rojo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12.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pérdida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momentánea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señal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portadora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muestra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parte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inferior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12.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Esta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caída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momentánea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portadora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denomina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"agujero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portador".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</a:p>
          <a:p>
            <a:pPr marL="12700" marR="5080" algn="just">
              <a:lnSpc>
                <a:spcPts val="2400"/>
              </a:lnSpc>
              <a:spcBef>
                <a:spcPts val="5"/>
              </a:spcBef>
            </a:pPr>
            <a:endParaRPr lang="es-ES" sz="2400" spc="105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400"/>
              </a:lnSpc>
              <a:spcBef>
                <a:spcPts val="5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Cuando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ocurrió,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el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70" dirty="0" smtClean="0">
                <a:latin typeface="Arial Unicode MS"/>
                <a:cs typeface="Arial Unicode MS"/>
              </a:rPr>
              <a:t>C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disparó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tierra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portador.</a:t>
            </a:r>
          </a:p>
          <a:p>
            <a:pPr marL="12700" marR="5080" algn="just">
              <a:lnSpc>
                <a:spcPts val="2400"/>
              </a:lnSpc>
              <a:spcBef>
                <a:spcPts val="5"/>
              </a:spcBef>
            </a:pPr>
            <a:r>
              <a:rPr lang="es-ES" sz="2400" spc="-10" dirty="0" smtClean="0">
                <a:latin typeface="Arial Unicode MS"/>
                <a:cs typeface="Arial Unicode MS"/>
              </a:rPr>
              <a:t>En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punto,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enviado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señal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inicio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disparo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35" dirty="0" smtClean="0">
                <a:latin typeface="Arial Unicode MS"/>
                <a:cs typeface="Arial Unicode MS"/>
              </a:rPr>
              <a:t>C.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pronto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abre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ciclo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más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tarde,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produce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una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segunda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inversión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línea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2.</a:t>
            </a:r>
          </a:p>
          <a:p>
            <a:pPr marL="12700" marR="5080" algn="just">
              <a:lnSpc>
                <a:spcPts val="2400"/>
              </a:lnSpc>
              <a:spcBef>
                <a:spcPts val="5"/>
              </a:spcBef>
            </a:pPr>
            <a:endParaRPr lang="es-ES" sz="240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400"/>
              </a:lnSpc>
              <a:spcBef>
                <a:spcPts val="5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275230" y="8587554"/>
            <a:ext cx="12801600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ts val="2000"/>
              </a:lnSpc>
              <a:spcBef>
                <a:spcPts val="5"/>
              </a:spcBef>
            </a:pPr>
            <a:r>
              <a:rPr lang="es-ES" sz="1800" spc="-30" dirty="0" smtClean="0">
                <a:latin typeface="Arial Unicode MS"/>
                <a:cs typeface="Arial Unicode MS"/>
              </a:rPr>
              <a:t>El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flujo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corriente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resultante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era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corriente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carga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porque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falla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se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había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extinguido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línea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1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por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spc="-25" dirty="0" smtClean="0">
                <a:latin typeface="Arial Unicode MS"/>
                <a:cs typeface="Arial Unicode MS"/>
              </a:rPr>
              <a:t>la</a:t>
            </a:r>
            <a:r>
              <a:rPr lang="es-ES" sz="1800" spc="20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apertura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los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interruptores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B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y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A.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spc="-55" dirty="0" smtClean="0">
                <a:latin typeface="Arial Unicode MS"/>
                <a:cs typeface="Arial Unicode MS"/>
              </a:rPr>
              <a:t>Es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importante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notar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que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corriente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falla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traza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del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neutro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estación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spc="-80" dirty="0" smtClean="0">
                <a:latin typeface="Arial Unicode MS"/>
                <a:cs typeface="Arial Unicode MS"/>
              </a:rPr>
              <a:t>Y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Figura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12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es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cero</a:t>
            </a:r>
            <a:r>
              <a:rPr lang="es-ES" sz="1800" spc="7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cuando</a:t>
            </a:r>
            <a:r>
              <a:rPr lang="es-ES" sz="1800" spc="80" dirty="0" smtClean="0">
                <a:latin typeface="Arial Unicode MS"/>
                <a:cs typeface="Arial Unicode MS"/>
              </a:rPr>
              <a:t> </a:t>
            </a:r>
            <a:r>
              <a:rPr lang="es-ES" sz="1800" spc="-25" dirty="0" smtClean="0">
                <a:latin typeface="Arial Unicode MS"/>
                <a:cs typeface="Arial Unicode MS"/>
              </a:rPr>
              <a:t>se</a:t>
            </a:r>
            <a:r>
              <a:rPr lang="es-ES" sz="1800" spc="20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abrió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el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interruptor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A.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Cuando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esto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ocurrió,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el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trazo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portadora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parte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inferior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Figura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12</a:t>
            </a:r>
            <a:r>
              <a:rPr lang="es-ES" sz="1800" spc="9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pasó</a:t>
            </a:r>
            <a:r>
              <a:rPr lang="es-ES" sz="1800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"encendido"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"apagado".</a:t>
            </a:r>
            <a:endParaRPr lang="es-ES" spc="-10" dirty="0" smtClean="0">
              <a:latin typeface="Arial Unicode MS"/>
              <a:cs typeface="Arial Unicode MS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/>
          <p:cNvGrpSpPr/>
          <p:nvPr/>
        </p:nvGrpSpPr>
        <p:grpSpPr>
          <a:xfrm>
            <a:off x="419100" y="1226287"/>
            <a:ext cx="12573000" cy="5842900"/>
            <a:chOff x="4287316" y="4154423"/>
            <a:chExt cx="5036514" cy="16662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7316" y="4154423"/>
              <a:ext cx="2156764" cy="16652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68044" y="4180333"/>
              <a:ext cx="2255786" cy="1640295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9113519" y="9459468"/>
            <a:ext cx="32384" cy="6350"/>
          </a:xfrm>
          <a:custGeom>
            <a:avLst/>
            <a:gdLst/>
            <a:ahLst/>
            <a:cxnLst/>
            <a:rect l="l" t="t" r="r" b="b"/>
            <a:pathLst>
              <a:path w="32385" h="6350">
                <a:moveTo>
                  <a:pt x="32003" y="0"/>
                </a:moveTo>
                <a:lnTo>
                  <a:pt x="0" y="0"/>
                </a:lnTo>
                <a:lnTo>
                  <a:pt x="0" y="6095"/>
                </a:lnTo>
                <a:lnTo>
                  <a:pt x="32003" y="6095"/>
                </a:lnTo>
                <a:lnTo>
                  <a:pt x="32003" y="0"/>
                </a:lnTo>
                <a:close/>
              </a:path>
            </a:pathLst>
          </a:custGeom>
          <a:solidFill>
            <a:srgbClr val="FF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771377" y="42926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Arial Unicode MS"/>
                <a:cs typeface="Arial Unicode MS"/>
              </a:rPr>
              <a:t>9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43200" y="7069187"/>
            <a:ext cx="838390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13.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Condiciones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posteriores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apertura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interruptor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spc="-70" dirty="0">
                <a:latin typeface="Arial Unicode MS"/>
                <a:cs typeface="Arial Unicode MS"/>
              </a:rPr>
              <a:t>C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en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6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ciclos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posteriores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inicial</a:t>
            </a:r>
            <a:r>
              <a:rPr sz="1400" spc="-10" dirty="0">
                <a:latin typeface="Arial Unicode MS"/>
                <a:cs typeface="Arial Unicode MS"/>
              </a:rPr>
              <a:t>.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283029" y="429263"/>
            <a:ext cx="12573000" cy="823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13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resultado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final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cuando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spc="-60" dirty="0" smtClean="0">
                <a:latin typeface="Arial Unicode MS"/>
                <a:cs typeface="Arial Unicode MS"/>
              </a:rPr>
              <a:t>C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dispara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seis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ciclos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después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inicial.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sección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encerrada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círculo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rojo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revela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corriente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carga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fluyó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aproximadamente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ciclos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después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abrió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despejar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1.</a:t>
            </a:r>
            <a:endParaRPr lang="es-ES" dirty="0" smtClean="0">
              <a:latin typeface="Arial Unicode MS"/>
              <a:cs typeface="Arial Unicode MS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295061" y="7332811"/>
            <a:ext cx="12801600" cy="2528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9209" algn="just">
              <a:lnSpc>
                <a:spcPts val="19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ocurrir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descargas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disruptivas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tierra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varios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estos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lugares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canal.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spc="-55" dirty="0" smtClean="0">
                <a:latin typeface="Arial Unicode MS"/>
                <a:cs typeface="Arial Unicode MS"/>
              </a:rPr>
              <a:t>Es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"eslabón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débil"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causa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problema.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medida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coaxial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envejece,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aislamiento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comienza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degradarse,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permite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camino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conductor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central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hasta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blindaje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conectado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tierra,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que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permite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descarga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disruptiva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cuando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estresado.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dará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resultado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pérdida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agujero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tiempo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esté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presente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flash-</a:t>
            </a:r>
            <a:r>
              <a:rPr lang="es-ES" sz="2000" spc="-10" dirty="0" err="1" smtClean="0">
                <a:latin typeface="Arial Unicode MS"/>
                <a:cs typeface="Arial Unicode MS"/>
              </a:rPr>
              <a:t>over</a:t>
            </a:r>
            <a:r>
              <a:rPr lang="es-ES" sz="2000" spc="-10" dirty="0" smtClean="0">
                <a:latin typeface="Arial Unicode MS"/>
                <a:cs typeface="Arial Unicode MS"/>
              </a:rPr>
              <a:t>.</a:t>
            </a:r>
          </a:p>
          <a:p>
            <a:pPr marL="12700" marR="29209" algn="just">
              <a:lnSpc>
                <a:spcPts val="1900"/>
              </a:lnSpc>
            </a:pP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1900"/>
              </a:lnSpc>
              <a:spcBef>
                <a:spcPts val="5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  <a:spcBef>
                <a:spcPts val="5"/>
              </a:spcBef>
            </a:pPr>
            <a:r>
              <a:rPr lang="es-ES" sz="2000" spc="-20" dirty="0" smtClean="0">
                <a:latin typeface="Arial Unicode MS"/>
                <a:cs typeface="Arial Unicode MS"/>
              </a:rPr>
              <a:t>En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condensador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acoplamiento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sintonizador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línea,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hay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unidades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consisten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espacios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aire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protectores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(electrodos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espaciados),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tubo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gas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u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otros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dispositivos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limitación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puesta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tierra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RF.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endParaRPr lang="es-ES" sz="2000" spc="85" dirty="0">
              <a:latin typeface="Arial Unicode MS"/>
              <a:cs typeface="Arial Unicode MS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793468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9113519" y="9459468"/>
            <a:ext cx="32384" cy="6350"/>
          </a:xfrm>
          <a:custGeom>
            <a:avLst/>
            <a:gdLst/>
            <a:ahLst/>
            <a:cxnLst/>
            <a:rect l="l" t="t" r="r" b="b"/>
            <a:pathLst>
              <a:path w="32385" h="6350">
                <a:moveTo>
                  <a:pt x="32003" y="0"/>
                </a:moveTo>
                <a:lnTo>
                  <a:pt x="0" y="0"/>
                </a:lnTo>
                <a:lnTo>
                  <a:pt x="0" y="6095"/>
                </a:lnTo>
                <a:lnTo>
                  <a:pt x="32003" y="6095"/>
                </a:lnTo>
                <a:lnTo>
                  <a:pt x="32003" y="0"/>
                </a:lnTo>
                <a:close/>
              </a:path>
            </a:pathLst>
          </a:custGeom>
          <a:solidFill>
            <a:srgbClr val="FF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771377" y="42926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Arial Unicode MS"/>
                <a:cs typeface="Arial Unicode MS"/>
              </a:rPr>
              <a:t>9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57200" y="838200"/>
            <a:ext cx="12801600" cy="2481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300"/>
              </a:lnSpc>
              <a:spcBef>
                <a:spcPts val="5"/>
              </a:spcBef>
            </a:pPr>
            <a:endParaRPr lang="es-ES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500"/>
              </a:lnSpc>
              <a:spcBef>
                <a:spcPts val="5"/>
              </a:spcBef>
            </a:pPr>
            <a:endParaRPr lang="es-ES" sz="2000" spc="85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500"/>
              </a:lnSpc>
              <a:spcBef>
                <a:spcPts val="5"/>
              </a:spcBef>
            </a:pPr>
            <a:r>
              <a:rPr lang="es-ES" sz="2000" spc="-20" dirty="0" smtClean="0">
                <a:latin typeface="Arial Unicode MS"/>
                <a:cs typeface="Arial Unicode MS"/>
              </a:rPr>
              <a:t>En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14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típica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eléctrica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(PLC).</a:t>
            </a:r>
          </a:p>
          <a:p>
            <a:pPr marL="12700" marR="5080" algn="just">
              <a:lnSpc>
                <a:spcPts val="2500"/>
              </a:lnSpc>
              <a:spcBef>
                <a:spcPts val="5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500"/>
              </a:lnSpc>
              <a:spcBef>
                <a:spcPts val="5"/>
              </a:spcBef>
            </a:pPr>
            <a:r>
              <a:rPr lang="es-ES" sz="2000" spc="-1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capacitor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acoplamiento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45" dirty="0" smtClean="0">
                <a:latin typeface="Arial Unicode MS"/>
                <a:cs typeface="Arial Unicode MS"/>
              </a:rPr>
              <a:t>(CCVT),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unidad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través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bobina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drenaje.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sintonizador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también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tener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bobina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drenaje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paralelo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unidad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demás,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unidad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sigue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ahí,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junto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puesta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tierra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55" dirty="0" smtClean="0">
                <a:latin typeface="Arial Unicode MS"/>
                <a:cs typeface="Arial Unicode MS"/>
              </a:rPr>
              <a:t>RF.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endParaRPr lang="es-ES" sz="2000" dirty="0" smtClean="0">
              <a:latin typeface="Arial Unicode MS"/>
              <a:cs typeface="Arial Unicode MS"/>
            </a:endParaRPr>
          </a:p>
        </p:txBody>
      </p:sp>
      <p:pic>
        <p:nvPicPr>
          <p:cNvPr id="10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3531160"/>
            <a:ext cx="11125200" cy="4873233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3419926" y="8424446"/>
            <a:ext cx="65973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19685" algn="ctr">
              <a:spcBef>
                <a:spcPts val="100"/>
              </a:spcBef>
            </a:pPr>
            <a:r>
              <a:rPr lang="es-ES" sz="1600" dirty="0" smtClean="0">
                <a:latin typeface="Arial Unicode MS"/>
                <a:cs typeface="Arial Unicode MS"/>
              </a:rPr>
              <a:t>Figura</a:t>
            </a:r>
            <a:r>
              <a:rPr lang="es-ES" sz="1600" spc="110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14.</a:t>
            </a:r>
            <a:r>
              <a:rPr lang="es-ES" sz="1600" spc="110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Configuración</a:t>
            </a:r>
            <a:r>
              <a:rPr lang="es-ES" sz="1600" spc="110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típica</a:t>
            </a:r>
            <a:r>
              <a:rPr lang="es-ES" sz="1600" spc="114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de</a:t>
            </a:r>
            <a:r>
              <a:rPr lang="es-ES" sz="1600" spc="110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portadora</a:t>
            </a:r>
            <a:r>
              <a:rPr lang="es-ES" sz="1600" spc="110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de</a:t>
            </a:r>
            <a:r>
              <a:rPr lang="es-ES" sz="1600" spc="114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línea</a:t>
            </a:r>
            <a:r>
              <a:rPr lang="es-ES" sz="1600" spc="110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eléctrica</a:t>
            </a:r>
            <a:r>
              <a:rPr lang="es-ES" sz="1600" spc="110" dirty="0" smtClean="0">
                <a:latin typeface="Arial Unicode MS"/>
                <a:cs typeface="Arial Unicode MS"/>
              </a:rPr>
              <a:t> </a:t>
            </a:r>
            <a:r>
              <a:rPr lang="es-ES" sz="1600" spc="-10" dirty="0" smtClean="0">
                <a:latin typeface="Arial Unicode MS"/>
                <a:cs typeface="Arial Unicode MS"/>
              </a:rPr>
              <a:t>(PLC).</a:t>
            </a:r>
            <a:endParaRPr lang="es-ES" sz="1600" dirty="0">
              <a:latin typeface="Arial Unicode MS"/>
              <a:cs typeface="Arial Unicode MS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868638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81000" y="304800"/>
            <a:ext cx="12734500" cy="91178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ts val="1900"/>
              </a:lnSpc>
              <a:spcBef>
                <a:spcPts val="100"/>
              </a:spcBef>
            </a:pPr>
            <a:r>
              <a:rPr lang="es-ES" sz="2000" spc="-1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cualquier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caso,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unidad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sigue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ahí,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junto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RF </a:t>
            </a:r>
            <a:r>
              <a:rPr sz="2000" dirty="0" err="1" smtClean="0">
                <a:latin typeface="Arial Unicode MS"/>
                <a:cs typeface="Arial Unicode MS"/>
              </a:rPr>
              <a:t>interruptor</a:t>
            </a:r>
            <a:r>
              <a:rPr sz="2000" spc="120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puesta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tierra.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espacios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sirven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proporcionar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ruta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baja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impedancia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tierra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sobretensiones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debido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transitorios,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evita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sobretensiones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alto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nivel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entren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electrónica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canal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PLC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protegen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bobina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drenaje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CCVT</a:t>
            </a:r>
            <a:r>
              <a:rPr sz="2000" spc="-10" dirty="0" smtClean="0">
                <a:latin typeface="Arial Unicode MS"/>
                <a:cs typeface="Arial Unicode MS"/>
              </a:rPr>
              <a:t>.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  <a:spcBef>
                <a:spcPts val="100"/>
              </a:spcBef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  <a:spcBef>
                <a:spcPts val="100"/>
              </a:spcBef>
            </a:pP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objetivo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espacio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cerrar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arco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rápidamente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"sellar"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extinguir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arco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manera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conveniente.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espacio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formar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un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arco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cerrarse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milisegundos,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rápido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transmisión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haya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tenido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tiempo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procesar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datos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tomar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medidas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falla.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punto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descarga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disruptiva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define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normas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ANSI/NEMA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C93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encima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2,5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kV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spc="-45" dirty="0" smtClean="0">
                <a:latin typeface="Arial Unicode MS"/>
                <a:cs typeface="Arial Unicode MS"/>
              </a:rPr>
              <a:t>RMS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voltaje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frecuencia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alimentación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debajo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85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%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clasificación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BIL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dispositivo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(10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kV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sintonizadores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spc="-45" dirty="0" smtClean="0">
                <a:latin typeface="Arial Unicode MS"/>
                <a:cs typeface="Arial Unicode MS"/>
              </a:rPr>
              <a:t>CCVT).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Además,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estas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sobretensiones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están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limitadas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otros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pararrayos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adyacentes.</a:t>
            </a:r>
          </a:p>
          <a:p>
            <a:pPr marL="12700" marR="5080" algn="just">
              <a:lnSpc>
                <a:spcPts val="1900"/>
              </a:lnSpc>
              <a:spcBef>
                <a:spcPts val="100"/>
              </a:spcBef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000"/>
              </a:lnSpc>
              <a:spcBef>
                <a:spcPts val="100"/>
              </a:spcBef>
            </a:pP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mantenimiento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clave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prevenir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agujeros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portador.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espacios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limpiarse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reajustarse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forma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rutinaria</a:t>
            </a:r>
            <a:r>
              <a:rPr lang="es-ES" sz="2000" spc="4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obtener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descarga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disruptiva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adecuado,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coaxiales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probarse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periódicamente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reemplazarse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necesario.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Cada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vez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hay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transmisión,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probable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espacio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protector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dispare,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vez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acumula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carbón,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lo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disminuye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descarga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espacio.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Esta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acumulación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carbón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causar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brecha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derrame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antes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esperado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próxima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vez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selle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tiempo,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creando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así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orificio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portador.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000"/>
              </a:lnSpc>
              <a:spcBef>
                <a:spcPts val="10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186055" algn="just">
              <a:lnSpc>
                <a:spcPts val="2000"/>
              </a:lnSpc>
            </a:pPr>
            <a:r>
              <a:rPr lang="es-ES" sz="2000" b="1" i="1" spc="-20" dirty="0" smtClean="0">
                <a:latin typeface="Trebuchet MS"/>
                <a:cs typeface="Trebuchet MS"/>
              </a:rPr>
              <a:t>El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mantenimiento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de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las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brechas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mejorará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en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gran</a:t>
            </a:r>
            <a:r>
              <a:rPr lang="es-ES" sz="2000" b="1" i="1" spc="75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medida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la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seguridad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general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del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canal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y</a:t>
            </a:r>
            <a:r>
              <a:rPr lang="es-ES" sz="2000" b="1" i="1" spc="75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el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sistema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smtClean="0">
                <a:latin typeface="Trebuchet MS"/>
                <a:cs typeface="Trebuchet MS"/>
              </a:rPr>
              <a:t>de</a:t>
            </a:r>
            <a:r>
              <a:rPr lang="es-ES" sz="2000" b="1" i="1" spc="70" dirty="0" smtClean="0">
                <a:latin typeface="Trebuchet MS"/>
                <a:cs typeface="Trebuchet MS"/>
              </a:rPr>
              <a:t> </a:t>
            </a:r>
            <a:r>
              <a:rPr lang="es-ES" sz="2000" b="1" i="1" dirty="0" err="1" smtClean="0">
                <a:latin typeface="Trebuchet MS"/>
                <a:cs typeface="Trebuchet MS"/>
              </a:rPr>
              <a:t>protección.</a:t>
            </a:r>
            <a:r>
              <a:rPr lang="es-ES" sz="2000" dirty="0" err="1" smtClean="0">
                <a:latin typeface="Arial Unicode MS"/>
                <a:cs typeface="Arial Unicode MS"/>
              </a:rPr>
              <a:t>Los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verificación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no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detectan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problemas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orificios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portadores,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ejecutan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condiciones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fallas.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000"/>
              </a:lnSpc>
              <a:spcBef>
                <a:spcPts val="3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0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Parecería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hay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aumento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ocurrencia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"agujeros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portadores",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probablemente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aumento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información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ahora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disponible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dispositivos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basados</a:t>
            </a:r>
            <a:r>
              <a:rPr lang="es-ES" sz="2000" spc="225" dirty="0" smtClean="0">
                <a:latin typeface="Arial Unicode MS"/>
                <a:cs typeface="Arial Unicode MS"/>
              </a:rPr>
              <a:t> 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microprocesadores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capacidad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obtener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secuencias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eventos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partir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estos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dispositivos.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.</a:t>
            </a:r>
          </a:p>
          <a:p>
            <a:pPr marL="12700" marR="5080" algn="just">
              <a:lnSpc>
                <a:spcPts val="2000"/>
              </a:lnSpc>
            </a:pPr>
            <a:endParaRPr lang="es-ES" sz="2000" spc="-50" dirty="0" smtClean="0">
              <a:latin typeface="Arial Unicode MS"/>
              <a:cs typeface="Arial Unicode MS"/>
            </a:endParaRPr>
          </a:p>
          <a:p>
            <a:pPr marL="12700" marR="186055" indent="-635" algn="just">
              <a:lnSpc>
                <a:spcPts val="2000"/>
              </a:lnSpc>
              <a:spcBef>
                <a:spcPts val="10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agujeros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van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alrededor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varios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dependiendo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estado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aparato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canal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portadora,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espacios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producidos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fallas.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experiencia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orificios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suelen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tener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duración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no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inferior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½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experiencia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también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suceden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“cosas”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ocurrir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orificios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soporte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mucho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grandes.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siguientes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casos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se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proporcionan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ejemplos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mundo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real.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  <a:spcBef>
                <a:spcPts val="100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600"/>
              </a:lnSpc>
              <a:spcBef>
                <a:spcPts val="100"/>
              </a:spcBef>
            </a:pP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70598" y="4724400"/>
            <a:ext cx="12944902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  <a:spcBef>
                <a:spcPts val="25"/>
              </a:spcBef>
            </a:pPr>
            <a:endParaRPr lang="es-ES" sz="160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000"/>
              </a:lnSpc>
            </a:pPr>
            <a:endParaRPr lang="es-ES" sz="1600" dirty="0" smtClean="0">
              <a:latin typeface="Arial Unicode MS"/>
              <a:cs typeface="Arial Unicode MS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4191000"/>
            <a:ext cx="10287000" cy="54102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657600" y="9601200"/>
            <a:ext cx="783780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15.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Registro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evento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1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un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disparo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incorrecto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por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una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externa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directa</a:t>
            </a:r>
            <a:r>
              <a:rPr sz="1400" spc="-10" dirty="0">
                <a:latin typeface="Arial Unicode MS"/>
                <a:cs typeface="Arial Unicode MS"/>
              </a:rPr>
              <a:t>.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04800" y="304800"/>
            <a:ext cx="12820650" cy="4362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300"/>
              </a:lnSpc>
            </a:pPr>
            <a:r>
              <a:rPr lang="es-ES" sz="2000" b="1" dirty="0" smtClean="0">
                <a:latin typeface="Arial Unicode MS"/>
                <a:cs typeface="Arial Unicode MS"/>
              </a:rPr>
              <a:t>Eventos</a:t>
            </a:r>
            <a:r>
              <a:rPr lang="es-ES" sz="2000" b="1" spc="1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1</a:t>
            </a:r>
            <a:r>
              <a:rPr lang="es-ES" sz="2000" b="1" spc="1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y</a:t>
            </a:r>
            <a:r>
              <a:rPr lang="es-ES" sz="2000" b="1" spc="15" dirty="0" smtClean="0">
                <a:latin typeface="Arial Unicode MS"/>
                <a:cs typeface="Arial Unicode MS"/>
              </a:rPr>
              <a:t> </a:t>
            </a:r>
            <a:r>
              <a:rPr lang="es-ES" sz="2000" b="1" spc="-25" dirty="0" smtClean="0">
                <a:latin typeface="Arial Unicode MS"/>
                <a:cs typeface="Arial Unicode MS"/>
              </a:rPr>
              <a:t>2.</a:t>
            </a:r>
            <a:endParaRPr lang="es-ES" sz="2000" b="1" dirty="0" smtClean="0">
              <a:latin typeface="Arial Unicode MS"/>
              <a:cs typeface="Arial Unicode MS"/>
            </a:endParaRPr>
          </a:p>
          <a:p>
            <a:pPr marL="12700" marR="80010" algn="just">
              <a:lnSpc>
                <a:spcPts val="2300"/>
              </a:lnSpc>
              <a:spcBef>
                <a:spcPts val="113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15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16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muestran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Eventos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2,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respectivamente.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eventos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muestran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ocurrencia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muy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común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huecos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4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repetidos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BLOCK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corta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duración.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resolución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(frecuencia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muestreo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y/o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cálculo)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afecta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longitud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aparente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del</a:t>
            </a:r>
            <a:r>
              <a:rPr lang="es-ES" sz="2000" dirty="0" smtClean="0">
                <a:latin typeface="Arial Unicode MS"/>
                <a:cs typeface="Arial Unicode MS"/>
              </a:rPr>
              <a:t> orificio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portadora,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parecer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poco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largo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realmente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cualquier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caso,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agujeros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eventos</a:t>
            </a:r>
            <a:r>
              <a:rPr lang="es-ES" sz="2000" dirty="0" smtClean="0">
                <a:latin typeface="Arial Unicode MS"/>
                <a:cs typeface="Arial Unicode MS"/>
              </a:rPr>
              <a:t> tienen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menos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duración.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300"/>
              </a:lnSpc>
              <a:spcBef>
                <a:spcPts val="5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300"/>
              </a:lnSpc>
            </a:pPr>
            <a:r>
              <a:rPr lang="es-ES" sz="2000" spc="-10" dirty="0" smtClean="0">
                <a:latin typeface="Arial Unicode MS"/>
                <a:cs typeface="Arial Unicode MS"/>
              </a:rPr>
              <a:t>En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Evento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1,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ocurre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externa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protegida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agujeros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comienzan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aproximadamente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3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después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inicio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falla.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señal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spc="-60" dirty="0" smtClean="0">
                <a:latin typeface="Arial Unicode MS"/>
                <a:cs typeface="Arial Unicode MS"/>
              </a:rPr>
              <a:t>FP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(67N)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afirmado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tiempo,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afirma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DISPARO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inmediatamente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comienzo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primer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orificio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(la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BLOQUEO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desaparece).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spc="-40" dirty="0" smtClean="0">
                <a:latin typeface="Arial Unicode MS"/>
                <a:cs typeface="Arial Unicode MS"/>
              </a:rPr>
              <a:t>Se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especula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remota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abriendo,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generando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así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transitorios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inician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ruptura</a:t>
            </a:r>
            <a:r>
              <a:rPr lang="es-ES" sz="2000" spc="4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aislamiento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agujeros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resultantes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portador.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300"/>
              </a:lnSpc>
              <a:spcBef>
                <a:spcPts val="2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9300" y="3450134"/>
            <a:ext cx="10210800" cy="6074866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209550" y="408275"/>
            <a:ext cx="12820650" cy="3041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85090" algn="just">
              <a:lnSpc>
                <a:spcPts val="2300"/>
              </a:lnSpc>
              <a:spcBef>
                <a:spcPts val="5"/>
              </a:spcBef>
            </a:pPr>
            <a:r>
              <a:rPr lang="es-ES" sz="2000" spc="-10" dirty="0" smtClean="0">
                <a:latin typeface="Arial Unicode MS"/>
                <a:cs typeface="Arial Unicode MS"/>
              </a:rPr>
              <a:t>En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Evento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2,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agujeros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comienzan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aproximadamente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2,5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después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inicio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falla.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spc="-60" dirty="0" smtClean="0">
                <a:latin typeface="Arial Unicode MS"/>
                <a:cs typeface="Arial Unicode MS"/>
              </a:rPr>
              <a:t>FP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(67N2)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operado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tiempo,</a:t>
            </a:r>
            <a:r>
              <a:rPr lang="es-ES" sz="2000" spc="4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afirma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DISPARO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inmediatamente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comienzo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primer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orificio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portadora.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Nuevamente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especula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400" dirty="0" smtClean="0">
                <a:latin typeface="Arial Unicode MS"/>
                <a:cs typeface="Arial Unicode MS"/>
              </a:rPr>
              <a:t> 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extremo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remoto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abriendo,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generando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así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inician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ruptura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aislamiento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orificios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resultantes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portador.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maIr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frecuencia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observar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registros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digitales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registrados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frecuencias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muestreo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más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bajas.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agujeros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portadora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continúan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BLOQUEO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después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apertura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probablemente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sean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resultado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transitorios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apertura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caso,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espacio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chispa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sintonizador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ubicación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remota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supuestamente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tenía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marcas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"escupir",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clara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evidencia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funcionamiento.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Además,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suelo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sintonizador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era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muy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bueno.</a:t>
            </a:r>
            <a:endParaRPr lang="en-US" sz="2000" dirty="0"/>
          </a:p>
        </p:txBody>
      </p:sp>
      <p:sp>
        <p:nvSpPr>
          <p:cNvPr id="12" name="Rectángulo 11"/>
          <p:cNvSpPr/>
          <p:nvPr/>
        </p:nvSpPr>
        <p:spPr>
          <a:xfrm>
            <a:off x="2019300" y="9430622"/>
            <a:ext cx="10439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1800" dirty="0" err="1" smtClean="0">
                <a:latin typeface="Arial Unicode MS"/>
                <a:cs typeface="Arial Unicode MS"/>
              </a:rPr>
              <a:t>Figura</a:t>
            </a:r>
            <a:r>
              <a:rPr lang="en-US" sz="1800" spc="9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16.</a:t>
            </a:r>
            <a:r>
              <a:rPr lang="en-US" sz="1800" spc="100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Registro</a:t>
            </a:r>
            <a:r>
              <a:rPr lang="en-US" sz="1800" spc="9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de</a:t>
            </a:r>
            <a:r>
              <a:rPr lang="en-US" sz="1800" spc="100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falla</a:t>
            </a:r>
            <a:r>
              <a:rPr lang="en-US" sz="1800" spc="9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del</a:t>
            </a:r>
            <a:r>
              <a:rPr lang="en-US" sz="1800" spc="100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evento</a:t>
            </a:r>
            <a:r>
              <a:rPr lang="en-US" sz="1800" spc="100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2</a:t>
            </a:r>
            <a:r>
              <a:rPr lang="en-US" sz="1800" spc="9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de</a:t>
            </a:r>
            <a:r>
              <a:rPr lang="en-US" sz="1800" spc="100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un</a:t>
            </a:r>
            <a:r>
              <a:rPr lang="en-US" sz="1800" spc="95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disparo</a:t>
            </a:r>
            <a:r>
              <a:rPr lang="en-US" sz="1800" spc="100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incorrecto</a:t>
            </a:r>
            <a:r>
              <a:rPr lang="en-US" sz="1800" spc="100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para</a:t>
            </a:r>
            <a:r>
              <a:rPr lang="en-US" sz="1800" spc="95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una</a:t>
            </a:r>
            <a:r>
              <a:rPr lang="en-US" sz="1800" spc="100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falla</a:t>
            </a:r>
            <a:r>
              <a:rPr lang="en-US" sz="1800" spc="95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remota</a:t>
            </a:r>
            <a:r>
              <a:rPr lang="en-US" sz="1800" spc="100" dirty="0" smtClean="0">
                <a:latin typeface="Arial Unicode MS"/>
                <a:cs typeface="Arial Unicode MS"/>
              </a:rPr>
              <a:t> </a:t>
            </a:r>
            <a:r>
              <a:rPr lang="en-US" sz="1800" spc="-10" dirty="0" err="1" smtClean="0">
                <a:latin typeface="Arial Unicode MS"/>
                <a:cs typeface="Arial Unicode MS"/>
              </a:rPr>
              <a:t>directa</a:t>
            </a:r>
            <a:r>
              <a:rPr lang="en-US" sz="1800" spc="-10" dirty="0" smtClean="0">
                <a:latin typeface="Arial Unicode MS"/>
                <a:cs typeface="Arial Unicode MS"/>
              </a:rPr>
              <a:t>.</a:t>
            </a:r>
            <a:endParaRPr lang="en-US" sz="1800" dirty="0">
              <a:latin typeface="Arial Unicode MS"/>
              <a:cs typeface="Arial Unicode MS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40959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5"/>
          <p:cNvSpPr txBox="1"/>
          <p:nvPr/>
        </p:nvSpPr>
        <p:spPr>
          <a:xfrm>
            <a:off x="381000" y="428303"/>
            <a:ext cx="12801600" cy="102976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700"/>
              </a:lnSpc>
              <a:spcBef>
                <a:spcPts val="100"/>
              </a:spcBef>
            </a:pPr>
            <a:r>
              <a:rPr lang="es-ES" b="1" dirty="0" smtClean="0">
                <a:latin typeface="Arial"/>
                <a:cs typeface="Arial"/>
              </a:rPr>
              <a:t>6.0</a:t>
            </a:r>
            <a:r>
              <a:rPr lang="es-ES" b="1" spc="50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Tiempos</a:t>
            </a:r>
            <a:r>
              <a:rPr lang="es-ES" b="1" spc="50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de</a:t>
            </a:r>
            <a:r>
              <a:rPr lang="es-ES" b="1" spc="50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despeje</a:t>
            </a:r>
            <a:r>
              <a:rPr lang="es-ES" b="1" spc="55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del</a:t>
            </a:r>
            <a:r>
              <a:rPr lang="es-ES" b="1" spc="50" dirty="0" smtClean="0">
                <a:latin typeface="Arial"/>
                <a:cs typeface="Arial"/>
              </a:rPr>
              <a:t> </a:t>
            </a:r>
            <a:r>
              <a:rPr lang="es-ES" b="1" spc="40" dirty="0" smtClean="0">
                <a:latin typeface="Arial"/>
                <a:cs typeface="Arial"/>
              </a:rPr>
              <a:t>interruptor</a:t>
            </a:r>
          </a:p>
          <a:p>
            <a:pPr marL="12700" algn="just">
              <a:lnSpc>
                <a:spcPts val="1700"/>
              </a:lnSpc>
              <a:spcBef>
                <a:spcPts val="100"/>
              </a:spcBef>
            </a:pPr>
            <a:endParaRPr lang="es-ES" b="1" spc="40" dirty="0" smtClean="0">
              <a:latin typeface="Arial"/>
              <a:cs typeface="Arial"/>
            </a:endParaRPr>
          </a:p>
          <a:p>
            <a:pPr marL="12700" algn="just">
              <a:lnSpc>
                <a:spcPts val="1700"/>
              </a:lnSpc>
              <a:spcBef>
                <a:spcPts val="100"/>
              </a:spcBef>
            </a:pP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interruptores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automáticos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partes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integrales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energía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eléctrica.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Además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cortar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condiciones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normales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carga,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interruptores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automáticos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también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están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diseñados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construidos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poder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interrumpir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aislar e</a:t>
            </a:r>
            <a:r>
              <a:rPr dirty="0" err="1" smtClean="0">
                <a:latin typeface="Arial Unicode MS"/>
                <a:cs typeface="Arial Unicode MS"/>
              </a:rPr>
              <a:t>lementos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potencia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fallados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proteger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resto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potencia.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interruptores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automáticos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logran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interrumpir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las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activarán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interruptor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respaldo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abrir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más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interruptores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automáticos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aislar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la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falla.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resultado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interruptor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automático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fallado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obligará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sacar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más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elementos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potencia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y,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tanto,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aumentará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posibilidad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cortes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innecesarios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 algn="just">
              <a:lnSpc>
                <a:spcPts val="1700"/>
              </a:lnSpc>
              <a:spcBef>
                <a:spcPts val="30"/>
              </a:spcBef>
            </a:pPr>
            <a:endParaRPr dirty="0">
              <a:latin typeface="Arial Unicode MS"/>
              <a:cs typeface="Arial Unicode MS"/>
            </a:endParaRPr>
          </a:p>
          <a:p>
            <a:pPr marL="12700" marR="45720" algn="just">
              <a:lnSpc>
                <a:spcPts val="1700"/>
              </a:lnSpc>
            </a:pPr>
            <a:r>
              <a:rPr dirty="0">
                <a:latin typeface="Arial Unicode MS"/>
                <a:cs typeface="Arial Unicode MS"/>
              </a:rPr>
              <a:t>Los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lang="en-US" dirty="0" err="1" smtClean="0">
                <a:latin typeface="Arial Unicode MS"/>
                <a:cs typeface="Arial Unicode MS"/>
              </a:rPr>
              <a:t>interruptor</a:t>
            </a:r>
            <a:r>
              <a:rPr dirty="0" err="1" smtClean="0">
                <a:latin typeface="Arial Unicode MS"/>
                <a:cs typeface="Arial Unicode MS"/>
              </a:rPr>
              <a:t>es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dispositivos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electromecánicos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tienen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múltiples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componentes.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interruptor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mecanismo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operativo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los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componentes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principales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interruptores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automáticos.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Las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operaciones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apertura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cierre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interruptor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circuito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menudo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involucran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la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operación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secuencial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múltiples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partes.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ejemplo,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comando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apertura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operación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manual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activará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bobina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apertura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del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interruptor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automático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liberar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energía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almacenada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mover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contactos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interruptor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interrumpir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corriente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 algn="just">
              <a:lnSpc>
                <a:spcPts val="1700"/>
              </a:lnSpc>
              <a:spcBef>
                <a:spcPts val="85"/>
              </a:spcBef>
            </a:pPr>
            <a:endParaRPr dirty="0">
              <a:latin typeface="Arial Unicode MS"/>
              <a:cs typeface="Arial Unicode MS"/>
            </a:endParaRPr>
          </a:p>
          <a:p>
            <a:pPr marL="12700" marR="86995" algn="just">
              <a:lnSpc>
                <a:spcPts val="1700"/>
              </a:lnSpc>
            </a:pPr>
            <a:r>
              <a:rPr spc="-10" dirty="0">
                <a:latin typeface="Arial Unicode MS"/>
                <a:cs typeface="Arial Unicode MS"/>
              </a:rPr>
              <a:t>Las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formas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típicas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energía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almacenada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son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cilindros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hidráulicos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resortes.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interruptores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automáticos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normalmente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tienen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contactos: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contacto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principal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contacto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arco.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En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proceso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apertura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interruptor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automático,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velocidad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movimiento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contacto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principal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relativamente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lenta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minimizar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energía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mecánica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necesaria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operación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interruptor.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contacto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arco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comienza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separarse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ritmo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mucho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más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rápido</a:t>
            </a:r>
            <a:r>
              <a:rPr spc="400" dirty="0">
                <a:latin typeface="Arial Unicode MS"/>
                <a:cs typeface="Arial Unicode MS"/>
              </a:rPr>
              <a:t>  </a:t>
            </a:r>
            <a:r>
              <a:rPr dirty="0">
                <a:latin typeface="Arial Unicode MS"/>
                <a:cs typeface="Arial Unicode MS"/>
              </a:rPr>
              <a:t>después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separa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contacto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principal.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alta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velocidad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contacto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arco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reduce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tiempo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arco,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aumenta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tasa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recuperación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tensión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soportada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garantiza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capacidad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conmutación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capacitiva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reencendidos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700"/>
              </a:lnSpc>
            </a:pP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interruptores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automáticos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alto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fabricados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actualidad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tienen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vida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útil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esperada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hasta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50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años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intervalos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mantenimiento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orden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5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años.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Durante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ciclo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vida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automático,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contactos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desgastarse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dependiendo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del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número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operaciones.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solo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componente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mecanismo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operativo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causar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interruptor.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informe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CIGRE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aproximadamente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25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%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maIres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menores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interruptores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automáticos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atribuyen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mecanismo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operativo.</a:t>
            </a:r>
            <a:endParaRPr lang="es-ES" dirty="0" smtClean="0">
              <a:latin typeface="Arial Unicode MS"/>
              <a:cs typeface="Arial Unicode MS"/>
            </a:endParaRPr>
          </a:p>
          <a:p>
            <a:pPr algn="just">
              <a:lnSpc>
                <a:spcPts val="1700"/>
              </a:lnSpc>
              <a:spcBef>
                <a:spcPts val="10"/>
              </a:spcBef>
            </a:pPr>
            <a:endParaRPr lang="es-ES" dirty="0" smtClean="0">
              <a:latin typeface="Arial Unicode MS"/>
              <a:cs typeface="Arial Unicode MS"/>
            </a:endParaRPr>
          </a:p>
          <a:p>
            <a:pPr marL="12700" marR="277495" algn="just">
              <a:lnSpc>
                <a:spcPts val="1700"/>
              </a:lnSpc>
              <a:spcBef>
                <a:spcPts val="5"/>
              </a:spcBef>
            </a:pP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monitoreo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condición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operación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interruptores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automáticos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detección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temprana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gran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importancia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unidades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negocios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operación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mantenimiento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servicios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públicos.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digitales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generan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activados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por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energía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operaciones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interruptores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automáticos.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Estos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registros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capturan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toda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información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necesaria,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incluidos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primarios,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las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estado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bobina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analizar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condiciones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operación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interruptor. </a:t>
            </a: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uso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registros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desencadenan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por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energía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reduce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necesidad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realizar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periódicas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interruptores</a:t>
            </a:r>
            <a:r>
              <a:rPr lang="es-ES" spc="4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generalmente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requieren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interrupciones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programadas.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apertura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automático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uno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índices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más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importantes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las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condiciones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salud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interruptor.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apertura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automático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calcula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tomando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diferencia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entre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afirmación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del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comando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disparo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cambio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estado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interruptor.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contactos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auxiliares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(52A,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52B)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suelen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dar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indicación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precisa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cambio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estado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interruptor.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maIr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precisión,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usar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identificar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momento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preciso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cambio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estado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interruptor.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El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momento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fase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finalmente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llegan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cero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momento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exacto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interrupción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circuito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indica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claramente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ha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abierto. </a:t>
            </a:r>
            <a:r>
              <a:rPr lang="es-ES" spc="-50" dirty="0" smtClean="0">
                <a:latin typeface="Arial Unicode MS"/>
                <a:cs typeface="Arial Unicode MS"/>
              </a:rPr>
              <a:t>Se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ha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utilizado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capturados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campo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ilustrar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concepto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calcular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apertura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partir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registros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digitales.</a:t>
            </a:r>
            <a:endParaRPr lang="es-ES" dirty="0" smtClean="0">
              <a:latin typeface="Arial Unicode MS"/>
              <a:cs typeface="Arial Unicode MS"/>
            </a:endParaRPr>
          </a:p>
          <a:p>
            <a:pPr algn="just">
              <a:lnSpc>
                <a:spcPts val="1700"/>
              </a:lnSpc>
              <a:spcBef>
                <a:spcPts val="10"/>
              </a:spcBef>
            </a:pPr>
            <a:endParaRPr lang="es-ES" dirty="0" smtClean="0">
              <a:latin typeface="Arial Unicode MS"/>
              <a:cs typeface="Arial Unicode MS"/>
            </a:endParaRPr>
          </a:p>
          <a:p>
            <a:pPr marL="12700" marR="264795" algn="just">
              <a:lnSpc>
                <a:spcPts val="1700"/>
              </a:lnSpc>
            </a:pPr>
            <a:endParaRPr lang="es-ES" spc="-10" dirty="0" smtClean="0">
              <a:latin typeface="Arial Unicode MS"/>
              <a:cs typeface="Arial Unicode MS"/>
            </a:endParaRPr>
          </a:p>
          <a:p>
            <a:pPr marL="12700" marR="264795" algn="just">
              <a:lnSpc>
                <a:spcPts val="170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algn="just">
              <a:lnSpc>
                <a:spcPts val="1700"/>
              </a:lnSpc>
              <a:spcBef>
                <a:spcPts val="10"/>
              </a:spcBef>
            </a:pPr>
            <a:endParaRPr lang="es-ES" dirty="0" smtClean="0">
              <a:latin typeface="Arial Unicode MS"/>
              <a:cs typeface="Arial Unicode MS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09192" y="87985"/>
            <a:ext cx="126492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62865" algn="just">
              <a:lnSpc>
                <a:spcPts val="1900"/>
              </a:lnSpc>
              <a:spcBef>
                <a:spcPts val="5"/>
              </a:spcBef>
            </a:pPr>
            <a:endParaRPr lang="es-ES" dirty="0" smtClean="0">
              <a:latin typeface="Arial Unicode MS"/>
              <a:cs typeface="Arial Unicode MS"/>
            </a:endParaRPr>
          </a:p>
          <a:p>
            <a:pPr algn="just">
              <a:lnSpc>
                <a:spcPts val="1900"/>
              </a:lnSpc>
              <a:spcBef>
                <a:spcPts val="20"/>
              </a:spcBef>
            </a:pPr>
            <a:endParaRPr lang="es-ES" dirty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13176" y="377808"/>
            <a:ext cx="12830054" cy="2528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63500" indent="-635" algn="just">
              <a:lnSpc>
                <a:spcPts val="1900"/>
              </a:lnSpc>
            </a:pP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17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18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funcionamiento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interruptores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automáticos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ambos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terminales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transmisión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765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kV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aislar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monofásica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tierra.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</a:p>
          <a:p>
            <a:pPr marL="12700" marR="63500" indent="-635" algn="just">
              <a:lnSpc>
                <a:spcPts val="1900"/>
              </a:lnSpc>
            </a:pPr>
            <a:endParaRPr lang="es-ES" spc="95" dirty="0">
              <a:latin typeface="Arial Unicode MS"/>
              <a:cs typeface="Arial Unicode MS"/>
            </a:endParaRPr>
          </a:p>
          <a:p>
            <a:pPr marL="12700" marR="63500" indent="-635" algn="just">
              <a:lnSpc>
                <a:spcPts val="1900"/>
              </a:lnSpc>
            </a:pPr>
            <a:r>
              <a:rPr lang="es-ES" spc="-10" dirty="0" smtClean="0">
                <a:latin typeface="Arial Unicode MS"/>
                <a:cs typeface="Arial Unicode MS"/>
              </a:rPr>
              <a:t>En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ambas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figuras,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primeras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áreas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gráfico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terminales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línea;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segundo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gráfico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los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fase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terminal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línea;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tercer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gráfico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comando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disparo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emitido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digital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color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marrón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cambio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estado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del</a:t>
            </a:r>
            <a:r>
              <a:rPr lang="es-ES" spc="4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contacto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52A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color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verde.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examinar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diferencia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entre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señal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disparo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cambio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estado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interruptor,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apertura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terminal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izquierdo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(Figura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17)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33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mseg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(1,98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ciclos)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apertura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terminal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derecho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(Figura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18)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26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mseg</a:t>
            </a:r>
            <a:r>
              <a:rPr lang="es-ES" dirty="0" smtClean="0">
                <a:latin typeface="Arial Unicode MS"/>
                <a:cs typeface="Arial Unicode MS"/>
              </a:rPr>
              <a:t>.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(ciclo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1,56).</a:t>
            </a:r>
            <a:r>
              <a:rPr lang="es-ES" spc="70" dirty="0" smtClean="0">
                <a:latin typeface="Arial Unicode MS"/>
                <a:cs typeface="Arial Unicode MS"/>
              </a:rPr>
              <a:t>  </a:t>
            </a:r>
            <a:r>
              <a:rPr lang="es-ES" dirty="0" smtClean="0">
                <a:latin typeface="Arial Unicode MS"/>
                <a:cs typeface="Arial Unicode MS"/>
              </a:rPr>
              <a:t>Ambos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apertura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están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dentro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rango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apertura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esperado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ciclos.</a:t>
            </a:r>
            <a:endParaRPr lang="es-ES" dirty="0">
              <a:latin typeface="Arial Unicode MS"/>
              <a:cs typeface="Arial Unicode MS"/>
            </a:endParaRPr>
          </a:p>
        </p:txBody>
      </p:sp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760" y="2906705"/>
            <a:ext cx="6629399" cy="6610166"/>
          </a:xfrm>
          <a:prstGeom prst="rect">
            <a:avLst/>
          </a:prstGeom>
        </p:spPr>
      </p:pic>
      <p:pic>
        <p:nvPicPr>
          <p:cNvPr id="5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58616" y="2925755"/>
            <a:ext cx="6209030" cy="6773671"/>
          </a:xfrm>
          <a:prstGeom prst="rect">
            <a:avLst/>
          </a:prstGeom>
        </p:spPr>
      </p:pic>
      <p:sp>
        <p:nvSpPr>
          <p:cNvPr id="7" name="object 8"/>
          <p:cNvSpPr txBox="1"/>
          <p:nvPr/>
        </p:nvSpPr>
        <p:spPr>
          <a:xfrm>
            <a:off x="228600" y="9548621"/>
            <a:ext cx="70103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1400" dirty="0" err="1" smtClean="0">
                <a:latin typeface="Arial Unicode MS"/>
                <a:cs typeface="Arial Unicode MS"/>
              </a:rPr>
              <a:t>Figura</a:t>
            </a:r>
            <a:r>
              <a:rPr lang="en-US" sz="1400" spc="100" dirty="0" smtClean="0">
                <a:latin typeface="Arial Unicode MS"/>
                <a:cs typeface="Arial Unicode MS"/>
              </a:rPr>
              <a:t> </a:t>
            </a:r>
            <a:r>
              <a:rPr lang="en-US" sz="1400" spc="-25" dirty="0" smtClean="0">
                <a:latin typeface="Arial Unicode MS"/>
                <a:cs typeface="Arial Unicode MS"/>
              </a:rPr>
              <a:t>17. </a:t>
            </a:r>
            <a:r>
              <a:rPr sz="1400" dirty="0" err="1" smtClean="0">
                <a:latin typeface="Arial Unicode MS"/>
                <a:cs typeface="Arial Unicode MS"/>
              </a:rPr>
              <a:t>Registro</a:t>
            </a:r>
            <a:r>
              <a:rPr sz="1400" spc="75" dirty="0" smtClean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evento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activado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por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relé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terminal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izquierdo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línea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765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kV.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8" name="object 9"/>
          <p:cNvSpPr txBox="1"/>
          <p:nvPr/>
        </p:nvSpPr>
        <p:spPr>
          <a:xfrm>
            <a:off x="7086599" y="9601201"/>
            <a:ext cx="605663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18.</a:t>
            </a:r>
            <a:r>
              <a:rPr sz="1400" spc="395" dirty="0">
                <a:latin typeface="Arial Unicode MS"/>
                <a:cs typeface="Arial Unicode MS"/>
              </a:rPr>
              <a:t>  </a:t>
            </a:r>
            <a:r>
              <a:rPr sz="1400" dirty="0">
                <a:latin typeface="Arial Unicode MS"/>
                <a:cs typeface="Arial Unicode MS"/>
              </a:rPr>
              <a:t>Registro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evento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activado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por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relé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terminal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derecho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línea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765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kV.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7971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0" y="5410200"/>
            <a:ext cx="9753600" cy="41910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28600" y="304800"/>
            <a:ext cx="13073200" cy="57451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285" lvl="1" indent="-236220" algn="just">
              <a:lnSpc>
                <a:spcPts val="1900"/>
              </a:lnSpc>
              <a:spcBef>
                <a:spcPts val="100"/>
              </a:spcBef>
              <a:buAutoNum type="arabicPeriod"/>
              <a:tabLst>
                <a:tab pos="248920" algn="l"/>
              </a:tabLst>
            </a:pPr>
            <a:r>
              <a:rPr lang="es-ES" sz="2000" b="1" dirty="0" err="1" smtClean="0">
                <a:latin typeface="Arial"/>
                <a:cs typeface="Arial"/>
              </a:rPr>
              <a:t>Inrush</a:t>
            </a:r>
            <a:r>
              <a:rPr sz="2000" b="1" spc="150" dirty="0" smtClean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150" dirty="0">
                <a:latin typeface="Arial"/>
                <a:cs typeface="Arial"/>
              </a:rPr>
              <a:t> </a:t>
            </a:r>
            <a:r>
              <a:rPr sz="2000" b="1" spc="35" dirty="0">
                <a:latin typeface="Arial"/>
                <a:cs typeface="Arial"/>
              </a:rPr>
              <a:t>transformador</a:t>
            </a:r>
            <a:endParaRPr sz="2000" b="1" dirty="0">
              <a:latin typeface="Arial"/>
              <a:cs typeface="Arial"/>
            </a:endParaRPr>
          </a:p>
          <a:p>
            <a:pPr lvl="1" algn="just">
              <a:lnSpc>
                <a:spcPts val="1900"/>
              </a:lnSpc>
              <a:buAutoNum type="arabicPeriod"/>
            </a:pPr>
            <a:endParaRPr sz="2000" b="1" dirty="0">
              <a:latin typeface="Arial"/>
              <a:cs typeface="Arial"/>
            </a:endParaRPr>
          </a:p>
          <a:p>
            <a:pPr marL="227329" marR="5080" lvl="1" indent="-227329" algn="just">
              <a:lnSpc>
                <a:spcPts val="1900"/>
              </a:lnSpc>
              <a:spcBef>
                <a:spcPts val="940"/>
              </a:spcBef>
              <a:buAutoNum type="arabicPeriod"/>
              <a:tabLst>
                <a:tab pos="227329" algn="l"/>
              </a:tabLst>
            </a:pPr>
            <a:r>
              <a:rPr sz="2000" b="1" dirty="0">
                <a:latin typeface="Arial"/>
                <a:cs typeface="Arial"/>
              </a:rPr>
              <a:t>Características</a:t>
            </a:r>
            <a:r>
              <a:rPr sz="2000" b="1" spc="10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10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las</a:t>
            </a:r>
            <a:r>
              <a:rPr sz="2000" b="1" spc="10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formas</a:t>
            </a:r>
            <a:r>
              <a:rPr sz="2000" b="1" spc="10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10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onda</a:t>
            </a:r>
            <a:r>
              <a:rPr sz="2000" b="1" spc="10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10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corriente</a:t>
            </a:r>
            <a:r>
              <a:rPr sz="2000" b="1" spc="10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100" dirty="0">
                <a:latin typeface="Arial"/>
                <a:cs typeface="Arial"/>
              </a:rPr>
              <a:t> </a:t>
            </a:r>
            <a:r>
              <a:rPr lang="en-US" sz="2000" b="1" dirty="0" smtClean="0">
                <a:latin typeface="Arial"/>
                <a:cs typeface="Arial"/>
              </a:rPr>
              <a:t>Inrush</a:t>
            </a:r>
            <a:r>
              <a:rPr sz="2000" b="1" spc="100" dirty="0" smtClean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10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un </a:t>
            </a:r>
            <a:r>
              <a:rPr sz="2000" b="1" dirty="0" err="1">
                <a:latin typeface="Arial"/>
                <a:cs typeface="Arial"/>
              </a:rPr>
              <a:t>transformador</a:t>
            </a:r>
            <a:r>
              <a:rPr sz="2000" b="1" spc="520" dirty="0">
                <a:latin typeface="Arial"/>
                <a:cs typeface="Arial"/>
              </a:rPr>
              <a:t> </a:t>
            </a:r>
            <a:r>
              <a:rPr sz="2000" b="1" spc="-10" dirty="0" err="1" smtClean="0">
                <a:latin typeface="Arial"/>
                <a:cs typeface="Arial"/>
              </a:rPr>
              <a:t>trifásico</a:t>
            </a:r>
            <a:endParaRPr lang="es-ES" sz="2000" b="1" spc="-10" dirty="0" smtClean="0">
              <a:latin typeface="Arial"/>
              <a:cs typeface="Arial"/>
            </a:endParaRPr>
          </a:p>
          <a:p>
            <a:pPr marL="227329" marR="5080" lvl="1" indent="-227329" algn="just">
              <a:lnSpc>
                <a:spcPts val="1900"/>
              </a:lnSpc>
              <a:spcBef>
                <a:spcPts val="940"/>
              </a:spcBef>
              <a:buAutoNum type="arabicPeriod"/>
              <a:tabLst>
                <a:tab pos="227329" algn="l"/>
              </a:tabLst>
            </a:pPr>
            <a:endParaRPr lang="es-ES" sz="2000" b="1" spc="-10" dirty="0">
              <a:latin typeface="Arial"/>
              <a:cs typeface="Arial"/>
            </a:endParaRPr>
          </a:p>
          <a:p>
            <a:pPr marL="12700" marR="5080" algn="just">
              <a:lnSpc>
                <a:spcPts val="1900"/>
              </a:lnSpc>
              <a:spcBef>
                <a:spcPts val="100"/>
              </a:spcBef>
            </a:pPr>
            <a:r>
              <a:rPr lang="es-ES" sz="2000" b="1" dirty="0" smtClean="0">
                <a:latin typeface="Arial Unicode MS"/>
                <a:cs typeface="Arial Unicode MS"/>
              </a:rPr>
              <a:t>La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Figura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19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a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continuación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identifica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algunas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las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características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más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destacadas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una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forma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onda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corriente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err="1" smtClean="0">
                <a:latin typeface="Arial Unicode MS"/>
                <a:cs typeface="Arial Unicode MS"/>
              </a:rPr>
              <a:t>Inrush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típica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un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spc="-10" dirty="0" smtClean="0">
                <a:latin typeface="Arial Unicode MS"/>
                <a:cs typeface="Arial Unicode MS"/>
              </a:rPr>
              <a:t>transformador</a:t>
            </a:r>
            <a:r>
              <a:rPr lang="es-ES" sz="2000" b="1" spc="20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trifásico.</a:t>
            </a:r>
            <a:r>
              <a:rPr lang="es-ES" sz="2000" b="1" spc="114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err="1" smtClean="0">
                <a:latin typeface="Arial Unicode MS"/>
                <a:cs typeface="Arial Unicode MS"/>
              </a:rPr>
              <a:t>Inrush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del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transformador</a:t>
            </a:r>
            <a:r>
              <a:rPr lang="es-ES" sz="2000" b="1" spc="114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es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bastante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impredecible,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considerando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que</a:t>
            </a:r>
            <a:r>
              <a:rPr lang="es-ES" sz="2000" b="1" spc="114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su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característica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depende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114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varios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factores,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incluido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el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punto</a:t>
            </a:r>
            <a:r>
              <a:rPr lang="es-ES" sz="2000" b="1" spc="114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</a:t>
            </a:r>
            <a:r>
              <a:rPr lang="es-ES" sz="2000" b="1" spc="120" dirty="0" smtClean="0">
                <a:latin typeface="Arial Unicode MS"/>
                <a:cs typeface="Arial Unicode MS"/>
              </a:rPr>
              <a:t> </a:t>
            </a:r>
            <a:r>
              <a:rPr lang="es-ES" sz="2000" b="1" spc="-20" dirty="0" smtClean="0">
                <a:latin typeface="Arial Unicode MS"/>
                <a:cs typeface="Arial Unicode MS"/>
              </a:rPr>
              <a:t>onda</a:t>
            </a:r>
            <a:r>
              <a:rPr lang="es-ES" sz="2000" b="1" spc="20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cuando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se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energiza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cada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fase,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el</a:t>
            </a:r>
            <a:r>
              <a:rPr lang="es-ES" sz="2000" b="1" spc="7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flujo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del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núcleo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remanente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err="1" smtClean="0">
                <a:latin typeface="Arial Unicode MS"/>
                <a:cs typeface="Arial Unicode MS"/>
              </a:rPr>
              <a:t>desenergización</a:t>
            </a:r>
            <a:r>
              <a:rPr lang="es-ES" sz="2000" b="1" spc="7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anterior,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impedancia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fuente</a:t>
            </a:r>
            <a:r>
              <a:rPr lang="es-ES" sz="2000" b="1" spc="7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energía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y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carga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en</a:t>
            </a:r>
            <a:r>
              <a:rPr lang="es-ES" sz="2000" b="1" spc="7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el</a:t>
            </a:r>
            <a:r>
              <a:rPr lang="es-ES" sz="2000" b="1" spc="70" dirty="0" smtClean="0">
                <a:latin typeface="Arial Unicode MS"/>
                <a:cs typeface="Arial Unicode MS"/>
              </a:rPr>
              <a:t> </a:t>
            </a:r>
            <a:r>
              <a:rPr lang="es-ES" sz="2000" b="1" spc="-10" dirty="0" smtClean="0">
                <a:latin typeface="Arial Unicode MS"/>
                <a:cs typeface="Arial Unicode MS"/>
              </a:rPr>
              <a:t>transformador</a:t>
            </a:r>
            <a:r>
              <a:rPr lang="es-ES" sz="2000" b="1" spc="20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cuando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se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energiza.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spc="-10" dirty="0" smtClean="0">
                <a:latin typeface="Arial Unicode MS"/>
                <a:cs typeface="Arial Unicode MS"/>
              </a:rPr>
              <a:t>Las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características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más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destacadas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representadas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en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siguiente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figura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spc="-20" dirty="0" smtClean="0">
                <a:latin typeface="Arial Unicode MS"/>
                <a:cs typeface="Arial Unicode MS"/>
              </a:rPr>
              <a:t>son:</a:t>
            </a:r>
            <a:endParaRPr lang="es-ES" sz="2000" b="1" dirty="0" smtClean="0">
              <a:latin typeface="Arial Unicode MS"/>
              <a:cs typeface="Arial Unicode MS"/>
            </a:endParaRPr>
          </a:p>
          <a:p>
            <a:pPr marL="260985" indent="-229235" algn="just">
              <a:lnSpc>
                <a:spcPts val="1900"/>
              </a:lnSpc>
              <a:spcBef>
                <a:spcPts val="45"/>
              </a:spcBef>
              <a:buSzPct val="153846"/>
              <a:buChar char="-"/>
              <a:tabLst>
                <a:tab pos="260985" algn="l"/>
                <a:tab pos="261620" algn="l"/>
              </a:tabLst>
            </a:pPr>
            <a:r>
              <a:rPr lang="es-ES" sz="2000" b="1" dirty="0" smtClean="0">
                <a:latin typeface="Arial Unicode MS"/>
                <a:cs typeface="Arial Unicode MS"/>
              </a:rPr>
              <a:t>Picos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corriente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decrecientes: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el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pico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cada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corriente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disminuirá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hasta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que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el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flujo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del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núcleo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del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transformador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alcance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su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estado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spc="-10" dirty="0" smtClean="0">
                <a:latin typeface="Arial Unicode MS"/>
                <a:cs typeface="Arial Unicode MS"/>
              </a:rPr>
              <a:t>estable, </a:t>
            </a:r>
            <a:r>
              <a:rPr lang="es-ES" sz="2000" b="1" dirty="0" smtClean="0">
                <a:latin typeface="Arial Unicode MS"/>
                <a:cs typeface="Arial Unicode MS"/>
              </a:rPr>
              <a:t>momento</a:t>
            </a:r>
            <a:r>
              <a:rPr lang="es-ES" sz="2000" b="1" spc="10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en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el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cual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corriente</a:t>
            </a:r>
            <a:r>
              <a:rPr lang="es-ES" sz="2000" b="1" spc="10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consistirá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en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corriente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10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excitación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normal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combinada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con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</a:t>
            </a:r>
            <a:r>
              <a:rPr lang="es-ES" sz="2000" b="1" spc="10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corriente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spc="-10" dirty="0" smtClean="0">
                <a:latin typeface="Arial Unicode MS"/>
                <a:cs typeface="Arial Unicode MS"/>
              </a:rPr>
              <a:t>carga.</a:t>
            </a:r>
            <a:endParaRPr lang="es-ES" sz="2000" b="1" dirty="0" smtClean="0">
              <a:latin typeface="Arial Unicode MS"/>
              <a:cs typeface="Arial Unicode MS"/>
            </a:endParaRPr>
          </a:p>
          <a:p>
            <a:pPr marL="259079" marR="175260" indent="-228600" algn="just">
              <a:lnSpc>
                <a:spcPts val="1900"/>
              </a:lnSpc>
              <a:spcBef>
                <a:spcPts val="140"/>
              </a:spcBef>
              <a:buSzPct val="142857"/>
              <a:buChar char="-"/>
              <a:tabLst>
                <a:tab pos="259079" algn="l"/>
                <a:tab pos="259715" algn="l"/>
              </a:tabLst>
            </a:pPr>
            <a:r>
              <a:rPr lang="es-ES" sz="2000" b="1" dirty="0" smtClean="0">
                <a:latin typeface="Arial Unicode MS"/>
                <a:cs typeface="Arial Unicode MS"/>
              </a:rPr>
              <a:t>Formas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onda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unipolares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y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bipolares: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normalmente,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dos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las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corrientes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trifásicas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tendrán</a:t>
            </a:r>
            <a:r>
              <a:rPr lang="es-ES" sz="2000" b="1" spc="13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inicialmente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una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forma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onda</a:t>
            </a:r>
            <a:r>
              <a:rPr lang="es-ES" sz="2000" b="1" spc="125" dirty="0" smtClean="0">
                <a:latin typeface="Arial Unicode MS"/>
                <a:cs typeface="Arial Unicode MS"/>
              </a:rPr>
              <a:t> </a:t>
            </a:r>
            <a:r>
              <a:rPr lang="es-ES" sz="2000" b="1" spc="-10" dirty="0" smtClean="0">
                <a:latin typeface="Arial Unicode MS"/>
                <a:cs typeface="Arial Unicode MS"/>
              </a:rPr>
              <a:t>unipolar,</a:t>
            </a:r>
            <a:r>
              <a:rPr lang="es-ES" sz="2000" b="1" spc="20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mientras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que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tercera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fase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exhibirá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una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forma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onda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bipolar.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spc="-10" dirty="0" smtClean="0">
                <a:latin typeface="Arial Unicode MS"/>
                <a:cs typeface="Arial Unicode MS"/>
              </a:rPr>
              <a:t>Esta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característica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cambiará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con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el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tiempo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hasta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que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las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tres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fases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spc="-10" dirty="0" smtClean="0">
                <a:latin typeface="Arial Unicode MS"/>
                <a:cs typeface="Arial Unicode MS"/>
              </a:rPr>
              <a:t>tengan</a:t>
            </a:r>
            <a:r>
              <a:rPr lang="es-ES" sz="2000" b="1" spc="20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una</a:t>
            </a:r>
            <a:r>
              <a:rPr lang="es-ES" sz="2000" b="1" spc="10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forma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10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onda</a:t>
            </a:r>
            <a:r>
              <a:rPr lang="es-ES" sz="2000" b="1" spc="11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sinusoidal</a:t>
            </a:r>
            <a:r>
              <a:rPr lang="es-ES" sz="2000" b="1" spc="105" dirty="0" smtClean="0">
                <a:latin typeface="Arial Unicode MS"/>
                <a:cs typeface="Arial Unicode MS"/>
              </a:rPr>
              <a:t> </a:t>
            </a:r>
            <a:r>
              <a:rPr lang="es-ES" sz="2000" b="1" spc="-10" dirty="0" smtClean="0">
                <a:latin typeface="Arial Unicode MS"/>
                <a:cs typeface="Arial Unicode MS"/>
              </a:rPr>
              <a:t>bipolar.</a:t>
            </a:r>
            <a:endParaRPr lang="es-ES" sz="2000" b="1" dirty="0" smtClean="0">
              <a:latin typeface="Arial Unicode MS"/>
              <a:cs typeface="Arial Unicode MS"/>
            </a:endParaRPr>
          </a:p>
          <a:p>
            <a:pPr marL="260985" marR="119380" indent="-228600" algn="just">
              <a:lnSpc>
                <a:spcPts val="1900"/>
              </a:lnSpc>
              <a:buSzPct val="153846"/>
              <a:buChar char="-"/>
              <a:tabLst>
                <a:tab pos="260985" algn="l"/>
                <a:tab pos="261620" algn="l"/>
              </a:tabLst>
            </a:pPr>
            <a:r>
              <a:rPr lang="es-ES" sz="2000" b="1" dirty="0" smtClean="0">
                <a:latin typeface="Arial Unicode MS"/>
                <a:cs typeface="Arial Unicode MS"/>
              </a:rPr>
              <a:t>“Puntos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planos”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actuales: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Por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lo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general,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habrá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“puntos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planos”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simultáneos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corriente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cercana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a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cero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entre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pulsos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corriente.</a:t>
            </a:r>
            <a:r>
              <a:rPr lang="es-ES" sz="2000" b="1" spc="9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Con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el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tiempo,</a:t>
            </a:r>
            <a:r>
              <a:rPr lang="es-ES" sz="2000" b="1" spc="95" dirty="0" smtClean="0">
                <a:latin typeface="Arial Unicode MS"/>
                <a:cs typeface="Arial Unicode MS"/>
              </a:rPr>
              <a:t> </a:t>
            </a:r>
            <a:r>
              <a:rPr lang="es-ES" sz="2000" b="1" spc="-10" dirty="0" smtClean="0">
                <a:latin typeface="Arial Unicode MS"/>
                <a:cs typeface="Arial Unicode MS"/>
              </a:rPr>
              <a:t>estos</a:t>
            </a:r>
            <a:r>
              <a:rPr lang="es-ES" sz="2000" b="1" spc="20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puntos</a:t>
            </a:r>
            <a:r>
              <a:rPr lang="es-ES" sz="2000" b="1" spc="7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planos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desaparecerán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a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medida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que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las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formas</a:t>
            </a:r>
            <a:r>
              <a:rPr lang="es-ES" sz="2000" b="1" spc="75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de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onda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se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vuelvan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dirty="0" smtClean="0">
                <a:latin typeface="Arial Unicode MS"/>
                <a:cs typeface="Arial Unicode MS"/>
              </a:rPr>
              <a:t>más</a:t>
            </a:r>
            <a:r>
              <a:rPr lang="es-ES" sz="2000" b="1" spc="80" dirty="0" smtClean="0">
                <a:latin typeface="Arial Unicode MS"/>
                <a:cs typeface="Arial Unicode MS"/>
              </a:rPr>
              <a:t> </a:t>
            </a:r>
            <a:r>
              <a:rPr lang="es-ES" sz="2000" b="1" spc="-10" dirty="0" smtClean="0">
                <a:latin typeface="Arial Unicode MS"/>
                <a:cs typeface="Arial Unicode MS"/>
              </a:rPr>
              <a:t>sinusoidales.</a:t>
            </a:r>
          </a:p>
          <a:p>
            <a:pPr marL="260985" marR="119380" indent="-228600" algn="just">
              <a:lnSpc>
                <a:spcPts val="1900"/>
              </a:lnSpc>
              <a:buSzPct val="153846"/>
              <a:buChar char="-"/>
              <a:tabLst>
                <a:tab pos="260985" algn="l"/>
                <a:tab pos="261620" algn="l"/>
              </a:tabLst>
            </a:pPr>
            <a:endParaRPr lang="es-ES" sz="2000" b="1" spc="-10" dirty="0">
              <a:latin typeface="Arial Unicode MS"/>
              <a:cs typeface="Arial Unicode MS"/>
            </a:endParaRPr>
          </a:p>
          <a:p>
            <a:pPr marL="227329" marR="5080" lvl="1" indent="-227329" algn="just">
              <a:lnSpc>
                <a:spcPts val="1900"/>
              </a:lnSpc>
              <a:spcBef>
                <a:spcPts val="940"/>
              </a:spcBef>
              <a:buAutoNum type="arabicPeriod"/>
              <a:tabLst>
                <a:tab pos="227329" algn="l"/>
              </a:tabLst>
            </a:pPr>
            <a:endParaRPr sz="2000" b="1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57400" y="9601200"/>
            <a:ext cx="116586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19.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Las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características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más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destacadas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una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forma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onda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corriente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lang="en-US" sz="1400" dirty="0" smtClean="0">
                <a:latin typeface="Arial Unicode MS"/>
                <a:cs typeface="Arial Unicode MS"/>
              </a:rPr>
              <a:t>Inrush</a:t>
            </a:r>
            <a:r>
              <a:rPr sz="1400" spc="85" dirty="0" smtClean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típica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un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transformador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trifásico</a:t>
            </a:r>
            <a:r>
              <a:rPr sz="1400" spc="-10" dirty="0">
                <a:latin typeface="Arial Unicode MS"/>
                <a:cs typeface="Arial Unicode MS"/>
              </a:rPr>
              <a:t>.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5562600"/>
            <a:ext cx="6705600" cy="32765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04800" y="356902"/>
            <a:ext cx="12725400" cy="5462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lvl="1" algn="just">
              <a:lnSpc>
                <a:spcPts val="2100"/>
              </a:lnSpc>
              <a:spcBef>
                <a:spcPts val="100"/>
              </a:spcBef>
              <a:tabLst>
                <a:tab pos="248920" algn="l"/>
              </a:tabLst>
            </a:pPr>
            <a:r>
              <a:rPr lang="es-ES" sz="2000" spc="-10" dirty="0" smtClean="0">
                <a:latin typeface="Arial Unicode MS"/>
                <a:cs typeface="Arial Unicode MS"/>
              </a:rPr>
              <a:t>.</a:t>
            </a:r>
            <a:r>
              <a:rPr lang="es-ES" sz="2000" b="1" dirty="0" smtClean="0">
                <a:latin typeface="Arial"/>
                <a:cs typeface="Arial"/>
              </a:rPr>
              <a:t>7.2</a:t>
            </a:r>
            <a:r>
              <a:rPr lang="es-ES" sz="2000" b="1" spc="70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Forma</a:t>
            </a:r>
            <a:r>
              <a:rPr lang="es-ES" sz="2000" b="1" spc="7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de</a:t>
            </a:r>
            <a:r>
              <a:rPr lang="es-ES" sz="2000" b="1" spc="7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onda</a:t>
            </a:r>
            <a:r>
              <a:rPr lang="es-ES" sz="2000" b="1" spc="7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de</a:t>
            </a:r>
            <a:r>
              <a:rPr lang="es-ES" sz="2000" b="1" spc="7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la</a:t>
            </a:r>
            <a:r>
              <a:rPr lang="es-ES" sz="2000" b="1" spc="7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corriente</a:t>
            </a:r>
            <a:r>
              <a:rPr lang="es-ES" sz="2000" b="1" spc="70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de</a:t>
            </a:r>
            <a:r>
              <a:rPr lang="es-ES" sz="2000" b="1" spc="75" dirty="0" smtClean="0">
                <a:latin typeface="Arial"/>
                <a:cs typeface="Arial"/>
              </a:rPr>
              <a:t> </a:t>
            </a:r>
            <a:r>
              <a:rPr lang="es-ES" sz="2000" b="1" dirty="0" err="1" smtClean="0">
                <a:latin typeface="Arial"/>
                <a:cs typeface="Arial"/>
              </a:rPr>
              <a:t>Inrush</a:t>
            </a:r>
            <a:r>
              <a:rPr lang="es-ES" sz="2000" b="1" spc="7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del</a:t>
            </a:r>
            <a:r>
              <a:rPr lang="es-ES" sz="2000" b="1" spc="7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transformador</a:t>
            </a:r>
            <a:endParaRPr lang="es-ES" sz="2000" dirty="0" smtClean="0">
              <a:latin typeface="Arial"/>
              <a:cs typeface="Arial"/>
            </a:endParaRPr>
          </a:p>
          <a:p>
            <a:pPr algn="just">
              <a:lnSpc>
                <a:spcPts val="2100"/>
              </a:lnSpc>
              <a:spcBef>
                <a:spcPts val="45"/>
              </a:spcBef>
            </a:pP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100"/>
              </a:lnSpc>
            </a:pPr>
            <a:r>
              <a:rPr lang="es-ES" sz="2000" spc="-10" dirty="0" smtClean="0">
                <a:latin typeface="Arial Unicode MS"/>
                <a:cs typeface="Arial Unicode MS"/>
              </a:rPr>
              <a:t>En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planta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generadora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intentó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energizar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potencia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auxiliar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generador.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Cuando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energizó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transformador,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disparó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diferencial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“A”.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datos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forma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onda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resultantes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(ver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20)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muestran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firma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típica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err="1" smtClean="0">
                <a:latin typeface="Arial Unicode MS"/>
                <a:cs typeface="Arial Unicode MS"/>
              </a:rPr>
              <a:t>Inrush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aproximadamente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3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ciclos;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Inrush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degrada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próximos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9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ciclos,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cuales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diferencial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para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disparar</a:t>
            </a:r>
            <a:r>
              <a:rPr lang="es-ES" sz="2000" spc="2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2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2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automático.</a:t>
            </a:r>
          </a:p>
          <a:p>
            <a:pPr marL="12700" marR="5080" algn="just">
              <a:lnSpc>
                <a:spcPts val="2100"/>
              </a:lnSpc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00"/>
              </a:lnSpc>
              <a:spcBef>
                <a:spcPts val="10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análisis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detallado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datos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revela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causa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raíz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saturación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60" dirty="0" smtClean="0">
                <a:latin typeface="Arial Unicode MS"/>
                <a:cs typeface="Arial Unicode MS"/>
              </a:rPr>
              <a:t>CT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debido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flujo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remanente.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60" dirty="0" smtClean="0">
                <a:latin typeface="Arial Unicode MS"/>
                <a:cs typeface="Arial Unicode MS"/>
              </a:rPr>
              <a:t>TC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saturado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no</a:t>
            </a:r>
            <a:r>
              <a:rPr lang="es-ES" sz="2000" dirty="0" smtClean="0">
                <a:latin typeface="Arial Unicode MS"/>
                <a:cs typeface="Arial Unicode MS"/>
              </a:rPr>
              <a:t> proporcionó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contenido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segundo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armónico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requerido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diferencial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restricción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y,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tanto,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operó.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Luego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se</a:t>
            </a:r>
            <a:r>
              <a:rPr lang="es-ES" sz="2000" dirty="0" smtClean="0">
                <a:latin typeface="Arial Unicode MS"/>
                <a:cs typeface="Arial Unicode MS"/>
              </a:rPr>
              <a:t> tomaron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acciones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correctivas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volvió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estar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servicio.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100"/>
              </a:lnSpc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45720" algn="just">
              <a:lnSpc>
                <a:spcPts val="21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comparación,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21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forma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onda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Inrush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típica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similar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energización.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forma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onda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mostrada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contiene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fuertes contenido de 2do armónico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(por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encima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30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%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fundamental)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magnitud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decae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lentamente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hacia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cero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(lo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podría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tardar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10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segundos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completarse).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00"/>
              </a:lnSpc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260985" marR="119380" indent="-228600" algn="just">
              <a:lnSpc>
                <a:spcPts val="2100"/>
              </a:lnSpc>
              <a:buSzPct val="153846"/>
              <a:buChar char="-"/>
              <a:tabLst>
                <a:tab pos="260985" algn="l"/>
                <a:tab pos="261620" algn="l"/>
              </a:tabLst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227329" marR="5080" lvl="1" indent="-227329" algn="just">
              <a:lnSpc>
                <a:spcPts val="1680"/>
              </a:lnSpc>
              <a:spcBef>
                <a:spcPts val="940"/>
              </a:spcBef>
              <a:buAutoNum type="arabicPeriod"/>
              <a:tabLst>
                <a:tab pos="227329" algn="l"/>
              </a:tabLst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1600" y="9296400"/>
            <a:ext cx="34080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20.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Operación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típica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relé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diferencial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transformador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345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kV.</a:t>
            </a:r>
            <a:endParaRPr sz="1400" dirty="0">
              <a:latin typeface="Arial Unicode MS"/>
              <a:cs typeface="Arial Unicode MS"/>
            </a:endParaRPr>
          </a:p>
        </p:txBody>
      </p:sp>
      <p:pic>
        <p:nvPicPr>
          <p:cNvPr id="1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67600" y="5819103"/>
            <a:ext cx="5562600" cy="2791497"/>
          </a:xfrm>
          <a:prstGeom prst="rect">
            <a:avLst/>
          </a:prstGeom>
        </p:spPr>
      </p:pic>
      <p:sp>
        <p:nvSpPr>
          <p:cNvPr id="15" name="object 8"/>
          <p:cNvSpPr txBox="1"/>
          <p:nvPr/>
        </p:nvSpPr>
        <p:spPr>
          <a:xfrm>
            <a:off x="8686800" y="9220200"/>
            <a:ext cx="412096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21.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Forma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onda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típica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corriente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lang="en-US" sz="1400" dirty="0" smtClean="0">
                <a:latin typeface="Arial Unicode MS"/>
                <a:cs typeface="Arial Unicode MS"/>
              </a:rPr>
              <a:t>Inrush</a:t>
            </a:r>
            <a:r>
              <a:rPr sz="1400" spc="80" dirty="0" smtClean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un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transformador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345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kV.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8728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5867400"/>
            <a:ext cx="9677400" cy="38100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695178" y="42926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25" dirty="0">
                <a:latin typeface="Arial Unicode MS"/>
                <a:cs typeface="Arial Unicode MS"/>
              </a:rPr>
              <a:t>15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000" y="389266"/>
            <a:ext cx="12725400" cy="59375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7150" indent="-457200" algn="just">
              <a:lnSpc>
                <a:spcPts val="1900"/>
              </a:lnSpc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7.3</a:t>
            </a:r>
            <a:r>
              <a:rPr b="1" spc="14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Comparación</a:t>
            </a:r>
            <a:r>
              <a:rPr b="1" spc="1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145" dirty="0">
                <a:latin typeface="Arial"/>
                <a:cs typeface="Arial"/>
              </a:rPr>
              <a:t> </a:t>
            </a:r>
            <a:r>
              <a:rPr b="1" dirty="0" err="1">
                <a:latin typeface="Arial"/>
                <a:cs typeface="Arial"/>
              </a:rPr>
              <a:t>corrientes</a:t>
            </a:r>
            <a:r>
              <a:rPr b="1" spc="145" dirty="0">
                <a:latin typeface="Arial"/>
                <a:cs typeface="Arial"/>
              </a:rPr>
              <a:t> </a:t>
            </a:r>
            <a:r>
              <a:rPr lang="es-ES" b="1" dirty="0" err="1" smtClean="0">
                <a:latin typeface="Arial"/>
                <a:cs typeface="Arial"/>
              </a:rPr>
              <a:t>Inrush</a:t>
            </a:r>
            <a:r>
              <a:rPr b="1" spc="140" dirty="0" smtClean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1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transformadores</a:t>
            </a:r>
            <a:r>
              <a:rPr b="1" spc="1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trifásicos</a:t>
            </a:r>
            <a:r>
              <a:rPr b="1" spc="1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para</a:t>
            </a:r>
            <a:r>
              <a:rPr b="1" spc="14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transformadores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70" dirty="0">
                <a:latin typeface="Arial"/>
                <a:cs typeface="Arial"/>
              </a:rPr>
              <a:t>ESTRELLA-</a:t>
            </a:r>
            <a:r>
              <a:rPr b="1" spc="-75" dirty="0">
                <a:latin typeface="Arial"/>
                <a:cs typeface="Arial"/>
              </a:rPr>
              <a:t>ESTRELLA</a:t>
            </a:r>
            <a:r>
              <a:rPr b="1" spc="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55" dirty="0">
                <a:latin typeface="Arial"/>
                <a:cs typeface="Arial"/>
              </a:rPr>
              <a:t> </a:t>
            </a:r>
            <a:r>
              <a:rPr b="1" spc="-45" dirty="0">
                <a:latin typeface="Arial"/>
                <a:cs typeface="Arial"/>
              </a:rPr>
              <a:t>DELTA-</a:t>
            </a:r>
            <a:r>
              <a:rPr b="1" spc="-10" dirty="0">
                <a:latin typeface="Arial"/>
                <a:cs typeface="Arial"/>
              </a:rPr>
              <a:t>ESTRELLA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ts val="1900"/>
              </a:lnSpc>
              <a:spcBef>
                <a:spcPts val="25"/>
              </a:spcBef>
            </a:pPr>
            <a:endParaRPr dirty="0">
              <a:latin typeface="Arial"/>
              <a:cs typeface="Arial"/>
            </a:endParaRPr>
          </a:p>
          <a:p>
            <a:pPr marL="12700" marR="5080" algn="just">
              <a:lnSpc>
                <a:spcPts val="1900"/>
              </a:lnSpc>
            </a:pPr>
            <a:r>
              <a:rPr spc="-10" dirty="0">
                <a:latin typeface="Arial Unicode MS"/>
                <a:cs typeface="Arial Unicode MS"/>
              </a:rPr>
              <a:t>Este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estudio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caso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proporciona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comparación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firmas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lang="en-US" dirty="0" smtClean="0">
                <a:latin typeface="Arial Unicode MS"/>
                <a:cs typeface="Arial Unicode MS"/>
              </a:rPr>
              <a:t>Inrush</a:t>
            </a:r>
            <a:r>
              <a:rPr spc="125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dos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transformadores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configuración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radial,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un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transformador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tiene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devanado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estrella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frente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fuente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otro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transformador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tiene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devanado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delta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frente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fuente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voltaje.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En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ambos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casos,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transformadores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energizan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carga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lado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bajo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eliminada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capturar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transitorio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lang="en-US" spc="-10" dirty="0" smtClean="0">
                <a:latin typeface="Arial Unicode MS"/>
                <a:cs typeface="Arial Unicode MS"/>
              </a:rPr>
              <a:t>Inrush</a:t>
            </a:r>
            <a:r>
              <a:rPr spc="-10" dirty="0" smtClean="0">
                <a:latin typeface="Arial Unicode MS"/>
                <a:cs typeface="Arial Unicode MS"/>
              </a:rPr>
              <a:t>.</a:t>
            </a:r>
            <a:endParaRPr lang="es-ES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endParaRPr lang="es-ES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b="1" dirty="0" smtClean="0">
                <a:latin typeface="Arial"/>
                <a:cs typeface="Arial"/>
              </a:rPr>
              <a:t>Evento</a:t>
            </a:r>
            <a:r>
              <a:rPr lang="es-ES" b="1" spc="120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1:</a:t>
            </a:r>
            <a:r>
              <a:rPr lang="es-ES" b="1" spc="125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Energización</a:t>
            </a:r>
            <a:r>
              <a:rPr lang="es-ES" b="1" spc="120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de</a:t>
            </a:r>
            <a:r>
              <a:rPr lang="es-ES" b="1" spc="125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un</a:t>
            </a:r>
            <a:r>
              <a:rPr lang="es-ES" b="1" spc="120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transformador</a:t>
            </a:r>
            <a:r>
              <a:rPr lang="es-ES" b="1" spc="125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estrella-estrella-triángulo</a:t>
            </a:r>
            <a:r>
              <a:rPr lang="es-ES" b="1" spc="120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de</a:t>
            </a:r>
            <a:r>
              <a:rPr lang="es-ES" b="1" spc="125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115/23/12,47</a:t>
            </a:r>
            <a:r>
              <a:rPr lang="es-ES" b="1" spc="125" dirty="0" smtClean="0">
                <a:latin typeface="Arial"/>
                <a:cs typeface="Arial"/>
              </a:rPr>
              <a:t> </a:t>
            </a:r>
            <a:r>
              <a:rPr lang="es-ES" b="1" dirty="0" err="1" smtClean="0">
                <a:latin typeface="Arial"/>
                <a:cs typeface="Arial"/>
              </a:rPr>
              <a:t>kV</a:t>
            </a:r>
            <a:r>
              <a:rPr lang="es-ES" b="1" spc="120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y</a:t>
            </a:r>
            <a:r>
              <a:rPr lang="es-ES" b="1" spc="125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53</a:t>
            </a:r>
            <a:r>
              <a:rPr lang="es-ES" b="1" spc="120" dirty="0" smtClean="0">
                <a:latin typeface="Arial"/>
                <a:cs typeface="Arial"/>
              </a:rPr>
              <a:t> </a:t>
            </a:r>
            <a:r>
              <a:rPr lang="es-ES" b="1" spc="-25" dirty="0" smtClean="0">
                <a:latin typeface="Arial"/>
                <a:cs typeface="Arial"/>
              </a:rPr>
              <a:t>MVA</a:t>
            </a:r>
            <a:endParaRPr lang="es-ES" dirty="0" smtClean="0">
              <a:latin typeface="Arial"/>
              <a:cs typeface="Arial"/>
            </a:endParaRPr>
          </a:p>
          <a:p>
            <a:pPr algn="just">
              <a:lnSpc>
                <a:spcPts val="1900"/>
              </a:lnSpc>
              <a:spcBef>
                <a:spcPts val="15"/>
              </a:spcBef>
            </a:pPr>
            <a:endParaRPr lang="es-ES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1900"/>
              </a:lnSpc>
            </a:pPr>
            <a:r>
              <a:rPr lang="es-ES" spc="-10" dirty="0" smtClean="0">
                <a:latin typeface="Arial Unicode MS"/>
                <a:cs typeface="Arial Unicode MS"/>
              </a:rPr>
              <a:t>Este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implica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energizar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transformadores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Estación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Estación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A.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estado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inicial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22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el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siguiente:</a:t>
            </a:r>
            <a:endParaRPr lang="es-ES" dirty="0" smtClean="0">
              <a:latin typeface="Arial Unicode MS"/>
              <a:cs typeface="Arial Unicode MS"/>
            </a:endParaRPr>
          </a:p>
          <a:p>
            <a:pPr marL="469900" indent="-228600" algn="just">
              <a:lnSpc>
                <a:spcPts val="1900"/>
              </a:lnSpc>
              <a:spcBef>
                <a:spcPts val="484"/>
              </a:spcBef>
              <a:buSzPct val="166666"/>
              <a:buChar char="•"/>
              <a:tabLst>
                <a:tab pos="469265" algn="l"/>
                <a:tab pos="46990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Todos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interruptores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automáticos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muestran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22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están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abiertos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115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kV</a:t>
            </a:r>
            <a:r>
              <a:rPr lang="es-ES" dirty="0" smtClean="0">
                <a:latin typeface="Arial Unicode MS"/>
                <a:cs typeface="Arial Unicode MS"/>
              </a:rPr>
              <a:t>,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barra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Estación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transformadores</a:t>
            </a:r>
            <a:endParaRPr lang="es-ES" dirty="0" smtClean="0">
              <a:latin typeface="Arial Unicode MS"/>
              <a:cs typeface="Arial Unicode MS"/>
            </a:endParaRPr>
          </a:p>
          <a:p>
            <a:pPr marL="469900" algn="just">
              <a:lnSpc>
                <a:spcPts val="1900"/>
              </a:lnSpc>
              <a:spcBef>
                <a:spcPts val="320"/>
              </a:spcBef>
            </a:pPr>
            <a:r>
              <a:rPr lang="es-ES" spc="60" dirty="0" smtClean="0">
                <a:latin typeface="Arial Unicode MS"/>
                <a:cs typeface="Arial Unicode MS"/>
              </a:rPr>
              <a:t>#</a:t>
            </a:r>
            <a:r>
              <a:rPr lang="es-ES" dirty="0" smtClean="0">
                <a:latin typeface="Arial Unicode MS"/>
                <a:cs typeface="Arial Unicode MS"/>
              </a:rPr>
              <a:t> 3</a:t>
            </a:r>
            <a:r>
              <a:rPr lang="es-ES" spc="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5" dirty="0" smtClean="0">
                <a:latin typeface="Arial Unicode MS"/>
                <a:cs typeface="Arial Unicode MS"/>
              </a:rPr>
              <a:t> </a:t>
            </a:r>
            <a:r>
              <a:rPr lang="es-ES" spc="60" dirty="0" smtClean="0">
                <a:latin typeface="Arial Unicode MS"/>
                <a:cs typeface="Arial Unicode MS"/>
              </a:rPr>
              <a:t>#</a:t>
            </a:r>
            <a:r>
              <a:rPr lang="es-ES" spc="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4 están</a:t>
            </a:r>
            <a:r>
              <a:rPr lang="es-ES" spc="5" dirty="0" smtClean="0">
                <a:latin typeface="Arial Unicode MS"/>
                <a:cs typeface="Arial Unicode MS"/>
              </a:rPr>
              <a:t> </a:t>
            </a:r>
            <a:r>
              <a:rPr lang="es-ES" spc="-10" dirty="0" err="1" smtClean="0">
                <a:latin typeface="Arial Unicode MS"/>
                <a:cs typeface="Arial Unicode MS"/>
              </a:rPr>
              <a:t>desenergizados</a:t>
            </a:r>
            <a:r>
              <a:rPr lang="es-ES" spc="-10" dirty="0" smtClean="0">
                <a:latin typeface="Arial Unicode MS"/>
                <a:cs typeface="Arial Unicode MS"/>
              </a:rPr>
              <a:t>.</a:t>
            </a:r>
            <a:endParaRPr lang="es-ES" dirty="0" smtClean="0">
              <a:latin typeface="Arial Unicode MS"/>
              <a:cs typeface="Arial Unicode MS"/>
            </a:endParaRPr>
          </a:p>
          <a:p>
            <a:pPr marL="469900" marR="821055" indent="-228600" algn="just">
              <a:lnSpc>
                <a:spcPts val="1900"/>
              </a:lnSpc>
              <a:spcBef>
                <a:spcPts val="60"/>
              </a:spcBef>
              <a:buSzPct val="153846"/>
              <a:buChar char="•"/>
              <a:tabLst>
                <a:tab pos="469265" algn="l"/>
                <a:tab pos="469900" algn="l"/>
              </a:tabLst>
            </a:pP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desconexión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lado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alto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transformador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#4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abierto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además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interruptores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lado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bajo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ambos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transformadores.</a:t>
            </a:r>
            <a:endParaRPr lang="es-ES" dirty="0" smtClean="0">
              <a:latin typeface="Arial Unicode MS"/>
              <a:cs typeface="Arial Unicode MS"/>
            </a:endParaRPr>
          </a:p>
          <a:p>
            <a:pPr algn="just">
              <a:lnSpc>
                <a:spcPts val="1900"/>
              </a:lnSpc>
              <a:spcBef>
                <a:spcPts val="45"/>
              </a:spcBef>
            </a:pPr>
            <a:endParaRPr lang="es-ES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</a:pPr>
            <a:r>
              <a:rPr lang="es-ES" dirty="0" smtClean="0">
                <a:latin typeface="Arial Unicode MS"/>
                <a:cs typeface="Arial Unicode MS"/>
              </a:rPr>
              <a:t>Desde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estado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inicial,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posicionado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energizar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transformador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#3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Estación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descargado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Estación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A. </a:t>
            </a:r>
            <a:r>
              <a:rPr lang="es-ES" dirty="0" smtClean="0">
                <a:latin typeface="Arial Unicode MS"/>
                <a:cs typeface="Arial Unicode MS"/>
              </a:rPr>
              <a:t>Debido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transformador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n.°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3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descarga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antes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conmutación,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única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estación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verían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carga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Inrush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magnetización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transformador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n.°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3.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tanto,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estado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estable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esperadas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pequeñas.</a:t>
            </a:r>
            <a:endParaRPr lang="es-ES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endParaRPr dirty="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10200" y="9677400"/>
            <a:ext cx="552043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22.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Sistema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una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línea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115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kV.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04800" y="518164"/>
            <a:ext cx="12801600" cy="11669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ts val="1800"/>
              </a:lnSpc>
              <a:spcBef>
                <a:spcPts val="5"/>
              </a:spcBef>
            </a:pPr>
            <a:endParaRPr dirty="0">
              <a:latin typeface="Arial Unicode MS"/>
              <a:cs typeface="Arial Unicode MS"/>
            </a:endParaRPr>
          </a:p>
          <a:p>
            <a:pPr marL="12700" marR="257810" indent="-635" algn="just">
              <a:lnSpc>
                <a:spcPts val="1800"/>
              </a:lnSpc>
              <a:spcBef>
                <a:spcPts val="5"/>
              </a:spcBef>
            </a:pPr>
            <a:r>
              <a:rPr dirty="0">
                <a:latin typeface="Arial Unicode MS"/>
                <a:cs typeface="Arial Unicode MS"/>
              </a:rPr>
              <a:t>Con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registrador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fallas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Estación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registrando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evento,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Figura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23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ilustra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corrientes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secundario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spc="-55" dirty="0">
                <a:latin typeface="Arial Unicode MS"/>
                <a:cs typeface="Arial Unicode MS"/>
              </a:rPr>
              <a:t>CT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115kV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cuando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el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interruptor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Estación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está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cerrado.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Aunque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lang="en-US" dirty="0" smtClean="0">
                <a:latin typeface="Arial Unicode MS"/>
                <a:cs typeface="Arial Unicode MS"/>
              </a:rPr>
              <a:t>Inrush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transformador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durar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unos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segundos,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evento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particular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provocó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operación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molesta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tierra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portador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115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kV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estación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A,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despejó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4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ciclos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800" y="6377905"/>
            <a:ext cx="12649200" cy="756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2460">
              <a:lnSpc>
                <a:spcPts val="1900"/>
              </a:lnSpc>
              <a:spcBef>
                <a:spcPts val="100"/>
              </a:spcBef>
            </a:pPr>
            <a:r>
              <a:rPr spc="-25" dirty="0" smtClean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>
              <a:lnSpc>
                <a:spcPts val="1900"/>
              </a:lnSpc>
              <a:spcBef>
                <a:spcPts val="5"/>
              </a:spcBef>
            </a:pPr>
            <a:endParaRPr dirty="0">
              <a:latin typeface="Arial Unicode MS"/>
              <a:cs typeface="Arial Unicode MS"/>
            </a:endParaRPr>
          </a:p>
          <a:p>
            <a:pPr>
              <a:lnSpc>
                <a:spcPts val="1900"/>
              </a:lnSpc>
              <a:spcBef>
                <a:spcPts val="80"/>
              </a:spcBef>
            </a:pPr>
            <a:endParaRPr dirty="0">
              <a:latin typeface="Arial Unicode MS"/>
              <a:cs typeface="Arial Unicode MS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971800" y="9464400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23.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115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kV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amperios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secundarios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TC</a:t>
            </a:r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828800"/>
            <a:ext cx="10896600" cy="7635599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28600" y="533400"/>
            <a:ext cx="12649200" cy="82330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2460">
              <a:lnSpc>
                <a:spcPts val="3200"/>
              </a:lnSpc>
              <a:spcBef>
                <a:spcPts val="100"/>
              </a:spcBef>
            </a:pPr>
            <a:r>
              <a:rPr spc="-25" dirty="0" smtClean="0">
                <a:latin typeface="Arial Unicode MS"/>
                <a:cs typeface="Arial Unicode MS"/>
              </a:rPr>
              <a:t>.</a:t>
            </a:r>
            <a:endParaRPr sz="2800" dirty="0">
              <a:latin typeface="Arial Unicode MS"/>
              <a:cs typeface="Arial Unicode MS"/>
            </a:endParaRPr>
          </a:p>
          <a:p>
            <a:pPr>
              <a:lnSpc>
                <a:spcPts val="3200"/>
              </a:lnSpc>
              <a:spcBef>
                <a:spcPts val="5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3200"/>
              </a:lnSpc>
            </a:pP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cs typeface="Arial Unicode MS"/>
              </a:rPr>
              <a:t>Inrush</a:t>
            </a:r>
            <a:r>
              <a:rPr sz="2800" spc="80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cada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fase,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incluida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compensación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spc="-50" dirty="0">
                <a:latin typeface="Arial Unicode MS"/>
                <a:cs typeface="Arial Unicode MS"/>
              </a:rPr>
              <a:t>CC,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función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voltaje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fase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instante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cierre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interruptor.</a:t>
            </a:r>
            <a:r>
              <a:rPr sz="2800" spc="80" dirty="0">
                <a:latin typeface="Arial Unicode MS"/>
                <a:cs typeface="Arial Unicode MS"/>
              </a:rPr>
              <a:t> </a:t>
            </a:r>
            <a:r>
              <a:rPr sz="2800" spc="-10" dirty="0">
                <a:latin typeface="Arial Unicode MS"/>
                <a:cs typeface="Arial Unicode MS"/>
              </a:rPr>
              <a:t>Este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spc="-10" dirty="0">
                <a:latin typeface="Arial Unicode MS"/>
                <a:cs typeface="Arial Unicode MS"/>
              </a:rPr>
              <a:t>registro</a:t>
            </a:r>
            <a:r>
              <a:rPr sz="2800" spc="20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típico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cs typeface="Arial Unicode MS"/>
              </a:rPr>
              <a:t>Inrush</a:t>
            </a:r>
            <a:r>
              <a:rPr sz="2800" spc="110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transformador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donde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dos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fases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muestran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gran</a:t>
            </a:r>
            <a:r>
              <a:rPr sz="2800" spc="11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compensación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spc="-70" dirty="0">
                <a:latin typeface="Arial Unicode MS"/>
                <a:cs typeface="Arial Unicode MS"/>
              </a:rPr>
              <a:t>CC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gran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distorsión</a:t>
            </a:r>
            <a:r>
              <a:rPr sz="2800" spc="11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armónica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spc="-10" dirty="0">
                <a:latin typeface="Arial Unicode MS"/>
                <a:cs typeface="Arial Unicode MS"/>
              </a:rPr>
              <a:t>uniforme,</a:t>
            </a:r>
            <a:r>
              <a:rPr sz="2800" spc="20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mientras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fase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muestra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poca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o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ninguna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compensación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spc="-70" dirty="0">
                <a:latin typeface="Arial Unicode MS"/>
                <a:cs typeface="Arial Unicode MS"/>
              </a:rPr>
              <a:t>CC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y,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por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lo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tanto,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poca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o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ninguna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distorsión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spc="-10" dirty="0">
                <a:latin typeface="Arial Unicode MS"/>
                <a:cs typeface="Arial Unicode MS"/>
              </a:rPr>
              <a:t>armónica</a:t>
            </a:r>
            <a:r>
              <a:rPr sz="2800" spc="-10" dirty="0">
                <a:latin typeface="Arial Unicode MS"/>
                <a:cs typeface="Arial Unicode MS"/>
              </a:rPr>
              <a:t>.</a:t>
            </a:r>
            <a:endParaRPr sz="2800" dirty="0">
              <a:latin typeface="Arial Unicode MS"/>
              <a:cs typeface="Arial Unicode MS"/>
            </a:endParaRPr>
          </a:p>
          <a:p>
            <a:pPr algn="just">
              <a:lnSpc>
                <a:spcPts val="3200"/>
              </a:lnSpc>
              <a:spcBef>
                <a:spcPts val="35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12700" marR="8255" algn="just">
              <a:lnSpc>
                <a:spcPts val="3200"/>
              </a:lnSpc>
            </a:pP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 err="1">
                <a:latin typeface="Arial Unicode MS"/>
                <a:cs typeface="Arial Unicode MS"/>
              </a:rPr>
              <a:t>magnitud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Ic</a:t>
            </a:r>
            <a:r>
              <a:rPr lang="es-ES" sz="2800" dirty="0" smtClean="0">
                <a:latin typeface="Arial Unicode MS"/>
                <a:cs typeface="Arial Unicode MS"/>
              </a:rPr>
              <a:t> e</a:t>
            </a:r>
            <a:r>
              <a:rPr sz="2800" dirty="0" smtClean="0">
                <a:latin typeface="Arial Unicode MS"/>
                <a:cs typeface="Arial Unicode MS"/>
              </a:rPr>
              <a:t>s</a:t>
            </a:r>
            <a:r>
              <a:rPr sz="2800" spc="140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considerablemente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menor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lang="en-US" sz="2800" i="1" dirty="0" err="1" smtClean="0">
                <a:latin typeface="Trebuchet MS"/>
                <a:cs typeface="Trebuchet MS"/>
              </a:rPr>
              <a:t>I</a:t>
            </a:r>
            <a:r>
              <a:rPr sz="2800" i="1" dirty="0" err="1" smtClean="0">
                <a:latin typeface="Trebuchet MS"/>
                <a:cs typeface="Trebuchet MS"/>
              </a:rPr>
              <a:t>a</a:t>
            </a:r>
            <a:r>
              <a:rPr lang="es-ES" sz="2800" i="1" dirty="0" smtClean="0">
                <a:latin typeface="Trebuchet MS"/>
                <a:cs typeface="Trebuchet MS"/>
              </a:rPr>
              <a:t> e </a:t>
            </a:r>
            <a:r>
              <a:rPr lang="en-US" sz="2800" i="1" dirty="0" smtClean="0">
                <a:latin typeface="Trebuchet MS"/>
                <a:cs typeface="Trebuchet MS"/>
              </a:rPr>
              <a:t>I</a:t>
            </a:r>
            <a:r>
              <a:rPr sz="2800" i="1" dirty="0" smtClean="0">
                <a:latin typeface="Trebuchet MS"/>
                <a:cs typeface="Trebuchet MS"/>
              </a:rPr>
              <a:t>b</a:t>
            </a:r>
            <a:r>
              <a:rPr sz="2800" dirty="0">
                <a:latin typeface="Arial Unicode MS"/>
                <a:cs typeface="Arial Unicode MS"/>
              </a:rPr>
              <a:t>.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Esto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 err="1">
                <a:latin typeface="Arial Unicode MS"/>
                <a:cs typeface="Arial Unicode MS"/>
              </a:rPr>
              <a:t>esperar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 err="1" smtClean="0">
                <a:latin typeface="Arial Unicode MS"/>
                <a:cs typeface="Arial Unicode MS"/>
              </a:rPr>
              <a:t>porque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lang="en-US" sz="2800" i="1" dirty="0" err="1" smtClean="0">
                <a:latin typeface="Trebuchet MS"/>
                <a:cs typeface="Trebuchet MS"/>
              </a:rPr>
              <a:t>I</a:t>
            </a:r>
            <a:r>
              <a:rPr sz="2800" i="1" dirty="0" err="1" smtClean="0">
                <a:latin typeface="Trebuchet MS"/>
                <a:cs typeface="Trebuchet MS"/>
              </a:rPr>
              <a:t>a</a:t>
            </a:r>
            <a:r>
              <a:rPr lang="es-ES" sz="2800" i="1" dirty="0" smtClean="0">
                <a:latin typeface="Trebuchet MS"/>
                <a:cs typeface="Trebuchet MS"/>
              </a:rPr>
              <a:t> e </a:t>
            </a:r>
            <a:r>
              <a:rPr sz="2800" dirty="0" smtClean="0">
                <a:latin typeface="Arial Unicode MS"/>
                <a:cs typeface="Arial Unicode MS"/>
              </a:rPr>
              <a:t>y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lang="en-US" sz="2800" i="1" dirty="0" err="1" smtClean="0">
                <a:latin typeface="Trebuchet MS"/>
                <a:cs typeface="Trebuchet MS"/>
              </a:rPr>
              <a:t>I</a:t>
            </a:r>
            <a:r>
              <a:rPr sz="2800" i="1" dirty="0" err="1" smtClean="0">
                <a:latin typeface="Trebuchet MS"/>
                <a:cs typeface="Trebuchet MS"/>
              </a:rPr>
              <a:t>b</a:t>
            </a:r>
            <a:r>
              <a:rPr lang="es-ES" sz="2800" i="1" dirty="0" smtClean="0">
                <a:latin typeface="Trebuchet MS"/>
                <a:cs typeface="Trebuchet MS"/>
              </a:rPr>
              <a:t> </a:t>
            </a:r>
            <a:r>
              <a:rPr sz="2800" dirty="0" err="1" smtClean="0">
                <a:latin typeface="Arial Unicode MS"/>
                <a:cs typeface="Arial Unicode MS"/>
              </a:rPr>
              <a:t>consisten</a:t>
            </a:r>
            <a:r>
              <a:rPr sz="2800" spc="140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principalmente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spc="-20" dirty="0">
                <a:latin typeface="Arial Unicode MS"/>
                <a:cs typeface="Arial Unicode MS"/>
              </a:rPr>
              <a:t>gran</a:t>
            </a:r>
            <a:r>
              <a:rPr sz="2800" spc="20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componente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transitorio</a:t>
            </a:r>
            <a:r>
              <a:rPr sz="2800" spc="14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45" dirty="0">
                <a:latin typeface="Arial Unicode MS"/>
                <a:cs typeface="Arial Unicode MS"/>
              </a:rPr>
              <a:t> </a:t>
            </a:r>
            <a:r>
              <a:rPr sz="2800" spc="-45" dirty="0">
                <a:latin typeface="Arial Unicode MS"/>
                <a:cs typeface="Arial Unicode MS"/>
              </a:rPr>
              <a:t>CA</a:t>
            </a:r>
            <a:r>
              <a:rPr sz="2800" spc="14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inrush</a:t>
            </a:r>
            <a:r>
              <a:rPr sz="2800" spc="145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además</a:t>
            </a:r>
            <a:r>
              <a:rPr sz="2800" spc="14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14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gran</a:t>
            </a:r>
            <a:r>
              <a:rPr sz="2800" spc="14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componente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45" dirty="0">
                <a:latin typeface="Arial Unicode MS"/>
                <a:cs typeface="Arial Unicode MS"/>
              </a:rPr>
              <a:t> </a:t>
            </a:r>
            <a:r>
              <a:rPr sz="2800" spc="-55" dirty="0">
                <a:latin typeface="Arial Unicode MS"/>
                <a:cs typeface="Arial Unicode MS"/>
              </a:rPr>
              <a:t>CC.</a:t>
            </a:r>
            <a:r>
              <a:rPr sz="2800" spc="14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Sin</a:t>
            </a:r>
            <a:r>
              <a:rPr sz="2800" spc="14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componente</a:t>
            </a:r>
            <a:r>
              <a:rPr sz="2800" spc="145" dirty="0">
                <a:latin typeface="Arial Unicode MS"/>
                <a:cs typeface="Arial Unicode MS"/>
              </a:rPr>
              <a:t> </a:t>
            </a:r>
            <a:r>
              <a:rPr sz="2800" dirty="0" err="1">
                <a:latin typeface="Arial Unicode MS"/>
                <a:cs typeface="Arial Unicode MS"/>
              </a:rPr>
              <a:t>transitorio</a:t>
            </a:r>
            <a:r>
              <a:rPr sz="2800" spc="140" dirty="0">
                <a:latin typeface="Arial Unicode MS"/>
                <a:cs typeface="Arial Unicode MS"/>
              </a:rPr>
              <a:t> </a:t>
            </a:r>
            <a:r>
              <a:rPr sz="2800" dirty="0" err="1" smtClean="0">
                <a:latin typeface="Arial Unicode MS"/>
                <a:cs typeface="Arial Unicode MS"/>
              </a:rPr>
              <a:t>significativo</a:t>
            </a:r>
            <a:r>
              <a:rPr sz="2800" dirty="0" smtClean="0">
                <a:latin typeface="Arial Unicode MS"/>
                <a:cs typeface="Arial Unicode MS"/>
              </a:rPr>
              <a:t>,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lang="en-US" sz="2800" i="1" dirty="0" err="1" smtClean="0">
                <a:latin typeface="Trebuchet MS"/>
                <a:cs typeface="Trebuchet MS"/>
              </a:rPr>
              <a:t>Ic</a:t>
            </a:r>
            <a:r>
              <a:rPr lang="en-US" sz="2800" i="1" dirty="0" smtClean="0">
                <a:latin typeface="Trebuchet MS"/>
                <a:cs typeface="Trebuchet MS"/>
              </a:rPr>
              <a:t> </a:t>
            </a:r>
            <a:r>
              <a:rPr sz="2800" dirty="0" err="1" smtClean="0">
                <a:latin typeface="Arial Unicode MS"/>
                <a:cs typeface="Arial Unicode MS"/>
              </a:rPr>
              <a:t>es</a:t>
            </a:r>
            <a:r>
              <a:rPr sz="2800" spc="145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14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reflejo</a:t>
            </a:r>
            <a:r>
              <a:rPr sz="2800" spc="14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45" dirty="0">
                <a:latin typeface="Arial Unicode MS"/>
                <a:cs typeface="Arial Unicode MS"/>
              </a:rPr>
              <a:t> </a:t>
            </a:r>
            <a:r>
              <a:rPr sz="2800" spc="-25" dirty="0">
                <a:latin typeface="Arial Unicode MS"/>
                <a:cs typeface="Arial Unicode MS"/>
              </a:rPr>
              <a:t>la</a:t>
            </a:r>
            <a:r>
              <a:rPr sz="2800" spc="20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7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estado</a:t>
            </a:r>
            <a:r>
              <a:rPr sz="2800" spc="7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estable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consiste</a:t>
            </a:r>
            <a:r>
              <a:rPr sz="2800" spc="7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solo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7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carga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línea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115</a:t>
            </a:r>
            <a:r>
              <a:rPr sz="2800" spc="7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kV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7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magnetización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estado</a:t>
            </a:r>
            <a:r>
              <a:rPr sz="2800" spc="7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estable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spc="-10" dirty="0">
                <a:latin typeface="Arial Unicode MS"/>
                <a:cs typeface="Arial Unicode MS"/>
              </a:rPr>
              <a:t>transformador</a:t>
            </a:r>
            <a:r>
              <a:rPr sz="2800" spc="20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n.º</a:t>
            </a:r>
            <a:r>
              <a:rPr sz="2800" spc="25" dirty="0">
                <a:latin typeface="Arial Unicode MS"/>
                <a:cs typeface="Arial Unicode MS"/>
              </a:rPr>
              <a:t> </a:t>
            </a:r>
            <a:r>
              <a:rPr sz="2800" spc="-35" dirty="0">
                <a:latin typeface="Arial Unicode MS"/>
                <a:cs typeface="Arial Unicode MS"/>
              </a:rPr>
              <a:t>3.</a:t>
            </a:r>
            <a:endParaRPr sz="2800" dirty="0">
              <a:latin typeface="Arial Unicode MS"/>
              <a:cs typeface="Arial Unicode MS"/>
            </a:endParaRPr>
          </a:p>
          <a:p>
            <a:pPr algn="just">
              <a:lnSpc>
                <a:spcPts val="3200"/>
              </a:lnSpc>
              <a:spcBef>
                <a:spcPts val="20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12700" marR="257810" algn="just">
              <a:lnSpc>
                <a:spcPts val="3200"/>
              </a:lnSpc>
            </a:pP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desequilibrada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resultante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devuelve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Estación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 err="1" smtClean="0">
                <a:latin typeface="Arial Unicode MS"/>
                <a:cs typeface="Arial Unicode MS"/>
              </a:rPr>
              <a:t>como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lang="en-US" sz="2800" i="1" dirty="0" smtClean="0">
                <a:latin typeface="Trebuchet MS"/>
                <a:cs typeface="Trebuchet MS"/>
              </a:rPr>
              <a:t>I</a:t>
            </a:r>
            <a:r>
              <a:rPr sz="2800" i="1" dirty="0" smtClean="0">
                <a:latin typeface="Trebuchet MS"/>
                <a:cs typeface="Trebuchet MS"/>
              </a:rPr>
              <a:t>n,</a:t>
            </a:r>
            <a:r>
              <a:rPr lang="es-ES" sz="2800" i="1" dirty="0" smtClean="0">
                <a:latin typeface="Trebuchet MS"/>
                <a:cs typeface="Trebuchet MS"/>
              </a:rPr>
              <a:t> </a:t>
            </a:r>
            <a:r>
              <a:rPr sz="2800" dirty="0" err="1" smtClean="0">
                <a:latin typeface="Arial Unicode MS"/>
                <a:cs typeface="Arial Unicode MS"/>
              </a:rPr>
              <a:t>como</a:t>
            </a:r>
            <a:r>
              <a:rPr sz="2800" spc="95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indica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registro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spc="-50" dirty="0">
                <a:latin typeface="Arial Unicode MS"/>
                <a:cs typeface="Arial Unicode MS"/>
              </a:rPr>
              <a:t>DFR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debido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configuración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spc="-25" dirty="0">
                <a:latin typeface="Arial Unicode MS"/>
                <a:cs typeface="Arial Unicode MS"/>
              </a:rPr>
              <a:t>del</a:t>
            </a:r>
            <a:r>
              <a:rPr sz="2800" spc="20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devanado</a:t>
            </a:r>
            <a:r>
              <a:rPr sz="2800" spc="16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16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estrella</a:t>
            </a:r>
            <a:r>
              <a:rPr sz="2800" spc="16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16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transformador</a:t>
            </a:r>
            <a:r>
              <a:rPr sz="2800" spc="165" dirty="0">
                <a:latin typeface="Arial Unicode MS"/>
                <a:cs typeface="Arial Unicode MS"/>
              </a:rPr>
              <a:t> </a:t>
            </a:r>
            <a:r>
              <a:rPr sz="2800" spc="-25" dirty="0">
                <a:latin typeface="Arial Unicode MS"/>
                <a:cs typeface="Arial Unicode MS"/>
              </a:rPr>
              <a:t>#3.</a:t>
            </a:r>
            <a:endParaRPr sz="2800" dirty="0">
              <a:latin typeface="Arial Unicode MS"/>
              <a:cs typeface="Arial Unicode MS"/>
            </a:endParaRPr>
          </a:p>
          <a:p>
            <a:pPr>
              <a:lnSpc>
                <a:spcPts val="3200"/>
              </a:lnSpc>
              <a:spcBef>
                <a:spcPts val="80"/>
              </a:spcBef>
            </a:pPr>
            <a:endParaRPr sz="2800" dirty="0">
              <a:latin typeface="Arial Unicode MS"/>
              <a:cs typeface="Arial Unicode MS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28503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1000" y="4191000"/>
            <a:ext cx="6096000" cy="470730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04800" y="685800"/>
            <a:ext cx="12649200" cy="4106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600"/>
              </a:lnSpc>
            </a:pPr>
            <a:r>
              <a:rPr lang="es-ES" sz="2400" b="1" dirty="0" smtClean="0">
                <a:latin typeface="Arial"/>
                <a:cs typeface="Arial"/>
              </a:rPr>
              <a:t>Evento</a:t>
            </a:r>
            <a:r>
              <a:rPr lang="es-ES" sz="2400" b="1" spc="75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2:</a:t>
            </a:r>
            <a:r>
              <a:rPr lang="es-ES" sz="2400" b="1" spc="75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Energización</a:t>
            </a:r>
            <a:r>
              <a:rPr lang="es-ES" sz="2400" b="1" spc="80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de</a:t>
            </a:r>
            <a:r>
              <a:rPr lang="es-ES" sz="2400" b="1" spc="75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un</a:t>
            </a:r>
            <a:r>
              <a:rPr lang="es-ES" sz="2400" b="1" spc="75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transformador</a:t>
            </a:r>
            <a:r>
              <a:rPr lang="es-ES" sz="2400" b="1" spc="80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Delta-</a:t>
            </a:r>
            <a:r>
              <a:rPr lang="es-ES" sz="2400" b="1" spc="-60" dirty="0" smtClean="0">
                <a:latin typeface="Arial"/>
                <a:cs typeface="Arial"/>
              </a:rPr>
              <a:t>ESTRELLA</a:t>
            </a:r>
            <a:r>
              <a:rPr lang="es-ES" sz="2400" b="1" spc="75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de</a:t>
            </a:r>
            <a:r>
              <a:rPr lang="es-ES" sz="2400" b="1" spc="80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11,5/4,16</a:t>
            </a:r>
            <a:r>
              <a:rPr lang="es-ES" sz="2400" b="1" spc="75" dirty="0" smtClean="0">
                <a:latin typeface="Arial"/>
                <a:cs typeface="Arial"/>
              </a:rPr>
              <a:t> </a:t>
            </a:r>
            <a:r>
              <a:rPr lang="es-ES" sz="2400" b="1" dirty="0" err="1" smtClean="0">
                <a:latin typeface="Arial"/>
                <a:cs typeface="Arial"/>
              </a:rPr>
              <a:t>kV</a:t>
            </a:r>
            <a:r>
              <a:rPr lang="es-ES" sz="2400" b="1" spc="75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y</a:t>
            </a:r>
            <a:r>
              <a:rPr lang="es-ES" sz="2400" b="1" spc="80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7,5</a:t>
            </a:r>
            <a:r>
              <a:rPr lang="es-ES" sz="2400" b="1" spc="75" dirty="0" smtClean="0">
                <a:latin typeface="Arial"/>
                <a:cs typeface="Arial"/>
              </a:rPr>
              <a:t> </a:t>
            </a:r>
            <a:r>
              <a:rPr lang="es-ES" sz="2400" b="1" spc="-25" dirty="0" smtClean="0">
                <a:latin typeface="Arial"/>
                <a:cs typeface="Arial"/>
              </a:rPr>
              <a:t>MVA</a:t>
            </a:r>
            <a:endParaRPr lang="es-ES" sz="2400" dirty="0" smtClean="0">
              <a:latin typeface="Arial"/>
              <a:cs typeface="Arial"/>
            </a:endParaRPr>
          </a:p>
          <a:p>
            <a:pPr algn="just">
              <a:lnSpc>
                <a:spcPts val="2600"/>
              </a:lnSpc>
              <a:spcBef>
                <a:spcPts val="35"/>
              </a:spcBef>
            </a:pPr>
            <a:endParaRPr lang="es-ES" sz="2400" dirty="0" smtClean="0">
              <a:latin typeface="Arial"/>
              <a:cs typeface="Arial"/>
            </a:endParaRPr>
          </a:p>
          <a:p>
            <a:pPr marL="12700" algn="just">
              <a:lnSpc>
                <a:spcPts val="2600"/>
              </a:lnSpc>
            </a:pPr>
            <a:r>
              <a:rPr lang="es-ES" sz="2400" spc="-10" dirty="0" smtClean="0">
                <a:latin typeface="Arial Unicode MS"/>
                <a:cs typeface="Arial Unicode MS"/>
              </a:rPr>
              <a:t>Este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evento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implica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energizar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n.º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3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muestra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24.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3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estado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inicial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sistema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siguiente: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469900" marR="621030" indent="-228600" algn="just">
              <a:lnSpc>
                <a:spcPts val="2600"/>
              </a:lnSpc>
              <a:spcBef>
                <a:spcPts val="65"/>
              </a:spcBef>
              <a:buSzPct val="142857"/>
              <a:buChar char="•"/>
              <a:tabLst>
                <a:tab pos="469265" algn="l"/>
                <a:tab pos="470534" algn="l"/>
              </a:tabLst>
            </a:pPr>
            <a:r>
              <a:rPr lang="es-ES" sz="2400" spc="-30" dirty="0" smtClean="0">
                <a:latin typeface="Arial Unicode MS"/>
                <a:cs typeface="Arial Unicode MS"/>
              </a:rPr>
              <a:t>El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3T11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11,5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kV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4,16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kV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(no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muestra)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están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abiertos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n.°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3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esté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err="1" smtClean="0">
                <a:latin typeface="Arial Unicode MS"/>
                <a:cs typeface="Arial Unicode MS"/>
              </a:rPr>
              <a:t>desenergizado</a:t>
            </a:r>
            <a:r>
              <a:rPr lang="es-ES" sz="2400" spc="-10" dirty="0" smtClean="0">
                <a:latin typeface="Arial Unicode MS"/>
                <a:cs typeface="Arial Unicode MS"/>
              </a:rPr>
              <a:t>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600"/>
              </a:lnSpc>
              <a:spcBef>
                <a:spcPts val="20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600"/>
              </a:lnSpc>
            </a:pP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partir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estado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inicial,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sistema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posiciona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energizar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n.º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3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descargado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barra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principal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11,5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err="1" smtClean="0">
                <a:latin typeface="Arial Unicode MS"/>
                <a:cs typeface="Arial Unicode MS"/>
              </a:rPr>
              <a:t>kV</a:t>
            </a:r>
            <a:r>
              <a:rPr lang="es-ES" sz="2400" spc="-25" dirty="0" smtClean="0">
                <a:latin typeface="Arial Unicode MS"/>
                <a:cs typeface="Arial Unicode MS"/>
              </a:rPr>
              <a:t>.</a:t>
            </a:r>
          </a:p>
          <a:p>
            <a:pPr marL="12700" algn="just">
              <a:lnSpc>
                <a:spcPts val="2600"/>
              </a:lnSpc>
            </a:pPr>
            <a:endParaRPr lang="es-ES" sz="2400" spc="-25" dirty="0">
              <a:latin typeface="Arial Unicode MS"/>
              <a:cs typeface="Arial Unicode MS"/>
            </a:endParaRPr>
          </a:p>
          <a:p>
            <a:pPr marL="12700" algn="just">
              <a:lnSpc>
                <a:spcPts val="2600"/>
              </a:lnSpc>
            </a:pPr>
            <a:endParaRPr lang="es-ES" sz="2400" dirty="0">
              <a:latin typeface="Arial Unicode MS"/>
              <a:cs typeface="Arial Unicode MS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505200" y="8898304"/>
            <a:ext cx="65825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16735">
              <a:spcBef>
                <a:spcPts val="100"/>
              </a:spcBef>
            </a:pPr>
            <a:r>
              <a:rPr lang="en-US" sz="1400" dirty="0" err="1" smtClean="0">
                <a:latin typeface="Arial Unicode MS"/>
                <a:cs typeface="Arial Unicode MS"/>
              </a:rPr>
              <a:t>Figura</a:t>
            </a:r>
            <a:r>
              <a:rPr lang="en-US" sz="1400" spc="80" dirty="0" smtClean="0">
                <a:latin typeface="Arial Unicode MS"/>
                <a:cs typeface="Arial Unicode MS"/>
              </a:rPr>
              <a:t> </a:t>
            </a:r>
            <a:r>
              <a:rPr lang="en-US" sz="1400" dirty="0" smtClean="0">
                <a:latin typeface="Arial Unicode MS"/>
                <a:cs typeface="Arial Unicode MS"/>
              </a:rPr>
              <a:t>24.</a:t>
            </a:r>
            <a:r>
              <a:rPr lang="en-US" sz="1400" spc="85" dirty="0" smtClean="0">
                <a:latin typeface="Arial Unicode MS"/>
                <a:cs typeface="Arial Unicode MS"/>
              </a:rPr>
              <a:t> </a:t>
            </a:r>
            <a:r>
              <a:rPr lang="en-US" sz="1400" dirty="0" err="1" smtClean="0">
                <a:latin typeface="Arial Unicode MS"/>
                <a:cs typeface="Arial Unicode MS"/>
              </a:rPr>
              <a:t>Diagrama</a:t>
            </a:r>
            <a:r>
              <a:rPr lang="en-US" sz="1400" spc="85" dirty="0" smtClean="0">
                <a:latin typeface="Arial Unicode MS"/>
                <a:cs typeface="Arial Unicode MS"/>
              </a:rPr>
              <a:t> </a:t>
            </a:r>
            <a:r>
              <a:rPr lang="en-US" sz="1400" dirty="0" err="1" smtClean="0">
                <a:latin typeface="Arial Unicode MS"/>
                <a:cs typeface="Arial Unicode MS"/>
              </a:rPr>
              <a:t>unifilar</a:t>
            </a:r>
            <a:r>
              <a:rPr lang="en-US" sz="1400" spc="85" dirty="0" smtClean="0">
                <a:latin typeface="Arial Unicode MS"/>
                <a:cs typeface="Arial Unicode MS"/>
              </a:rPr>
              <a:t> </a:t>
            </a:r>
            <a:r>
              <a:rPr lang="en-US" sz="1400" dirty="0" smtClean="0">
                <a:latin typeface="Arial Unicode MS"/>
                <a:cs typeface="Arial Unicode MS"/>
              </a:rPr>
              <a:t>de</a:t>
            </a:r>
            <a:r>
              <a:rPr lang="en-US" sz="1400" spc="85" dirty="0" smtClean="0">
                <a:latin typeface="Arial Unicode MS"/>
                <a:cs typeface="Arial Unicode MS"/>
              </a:rPr>
              <a:t> </a:t>
            </a:r>
            <a:r>
              <a:rPr lang="en-US" sz="1400" dirty="0" smtClean="0">
                <a:latin typeface="Arial Unicode MS"/>
                <a:cs typeface="Arial Unicode MS"/>
              </a:rPr>
              <a:t>un</a:t>
            </a:r>
            <a:r>
              <a:rPr lang="en-US" sz="1400" spc="85" dirty="0" smtClean="0">
                <a:latin typeface="Arial Unicode MS"/>
                <a:cs typeface="Arial Unicode MS"/>
              </a:rPr>
              <a:t> </a:t>
            </a:r>
            <a:r>
              <a:rPr lang="en-US" sz="1400" dirty="0" err="1" smtClean="0">
                <a:latin typeface="Arial Unicode MS"/>
                <a:cs typeface="Arial Unicode MS"/>
              </a:rPr>
              <a:t>sistema</a:t>
            </a:r>
            <a:r>
              <a:rPr lang="en-US" sz="1400" spc="85" dirty="0" smtClean="0">
                <a:latin typeface="Arial Unicode MS"/>
                <a:cs typeface="Arial Unicode MS"/>
              </a:rPr>
              <a:t> </a:t>
            </a:r>
            <a:r>
              <a:rPr lang="en-US" sz="1400" dirty="0" smtClean="0">
                <a:latin typeface="Arial Unicode MS"/>
                <a:cs typeface="Arial Unicode MS"/>
              </a:rPr>
              <a:t>de</a:t>
            </a:r>
            <a:r>
              <a:rPr lang="en-US" sz="1400" spc="85" dirty="0" smtClean="0">
                <a:latin typeface="Arial Unicode MS"/>
                <a:cs typeface="Arial Unicode MS"/>
              </a:rPr>
              <a:t> </a:t>
            </a:r>
            <a:r>
              <a:rPr lang="en-US" sz="1400" dirty="0" smtClean="0">
                <a:latin typeface="Arial Unicode MS"/>
                <a:cs typeface="Arial Unicode MS"/>
              </a:rPr>
              <a:t>11,5</a:t>
            </a:r>
            <a:r>
              <a:rPr lang="en-US" sz="1400" spc="85" dirty="0" smtClean="0">
                <a:latin typeface="Arial Unicode MS"/>
                <a:cs typeface="Arial Unicode MS"/>
              </a:rPr>
              <a:t> </a:t>
            </a:r>
            <a:r>
              <a:rPr lang="en-US" sz="1400" spc="-25" dirty="0" smtClean="0">
                <a:latin typeface="Arial Unicode MS"/>
                <a:cs typeface="Arial Unicode MS"/>
              </a:rPr>
              <a:t>kV.</a:t>
            </a:r>
            <a:r>
              <a:rPr lang="en-US" sz="1400" dirty="0" smtClean="0">
                <a:latin typeface="Arial Unicode MS"/>
                <a:cs typeface="Arial Unicode MS"/>
              </a:rPr>
              <a:t> </a:t>
            </a:r>
            <a:endParaRPr lang="en-US" sz="1400" dirty="0">
              <a:latin typeface="Arial Unicode MS"/>
              <a:cs typeface="Arial Unicode MS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3352800" y="9601200"/>
            <a:ext cx="8534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25.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Corrientes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línea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spc="-40" dirty="0">
                <a:latin typeface="Arial Unicode MS"/>
                <a:cs typeface="Arial Unicode MS"/>
              </a:rPr>
              <a:t>3TR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laterales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11,5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kV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en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amperios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secundarios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CT.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28600" y="0"/>
            <a:ext cx="1280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2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A partir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registro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eventos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diferencial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transformador,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25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ilustra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laterales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11,5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kV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(IAW1,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IBW1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ICW1)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los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amperios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55" dirty="0" smtClean="0">
                <a:latin typeface="Arial Unicode MS"/>
                <a:cs typeface="Arial Unicode MS"/>
              </a:rPr>
              <a:t>CT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cuando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11,5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kV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cerrado.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Debido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n.°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3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energiza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lateral</a:t>
            </a:r>
            <a:r>
              <a:rPr lang="es-ES" sz="2000" spc="4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4,16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kV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abierto,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11,5</a:t>
            </a:r>
            <a:r>
              <a:rPr lang="es-ES" sz="2000" spc="75" dirty="0" smtClean="0">
                <a:latin typeface="Arial Unicode MS"/>
                <a:cs typeface="Arial Unicode MS"/>
              </a:rPr>
              <a:t>  </a:t>
            </a:r>
            <a:r>
              <a:rPr lang="es-ES" sz="2000" dirty="0" err="1" smtClean="0">
                <a:latin typeface="Arial Unicode MS"/>
                <a:cs typeface="Arial Unicode MS"/>
              </a:rPr>
              <a:t>kV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consisten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solo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entrada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magnetización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n.°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3,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hay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corrientes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laterales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4,16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kV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(no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muestran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IAW2,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IBW2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ICW2).</a:t>
            </a:r>
            <a:endParaRPr lang="es-ES" sz="2000" dirty="0" smtClean="0">
              <a:latin typeface="Arial Unicode MS"/>
              <a:cs typeface="Arial Unicode M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075401"/>
            <a:ext cx="11506200" cy="7525799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74090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04800" y="457200"/>
            <a:ext cx="12839700" cy="79343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ts val="3100"/>
              </a:lnSpc>
              <a:spcBef>
                <a:spcPts val="20"/>
              </a:spcBef>
            </a:pPr>
            <a:endParaRPr sz="2400" dirty="0">
              <a:latin typeface="Arial Unicode MS"/>
              <a:cs typeface="Arial Unicode MS"/>
            </a:endParaRPr>
          </a:p>
          <a:p>
            <a:pPr marL="355600" marR="46990" indent="-342900" algn="just">
              <a:lnSpc>
                <a:spcPts val="3100"/>
              </a:lnSpc>
              <a:buFont typeface="Wingdings" panose="05000000000000000000" pitchFamily="2" charset="2"/>
              <a:buChar char="Ø"/>
            </a:pP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manera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similar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al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evento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anterior,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corriente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inrush</a:t>
            </a:r>
            <a:r>
              <a:rPr sz="2400" dirty="0" smtClean="0">
                <a:latin typeface="Arial Unicode MS"/>
                <a:cs typeface="Arial Unicode MS"/>
              </a:rPr>
              <a:t>,</a:t>
            </a:r>
            <a:r>
              <a:rPr sz="2400" spc="85" dirty="0" smtClean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incluida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compensación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spc="-75" dirty="0">
                <a:latin typeface="Arial Unicode MS"/>
                <a:cs typeface="Arial Unicode MS"/>
              </a:rPr>
              <a:t>CC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cada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fase,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función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del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voltaje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fase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el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instante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del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cierre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del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interruptor.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razón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por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registro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eventos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difiere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significativamente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del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evento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anterior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devanado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delta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frente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barra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11,5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kV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representa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interrupción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circuito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secuencia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cero,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por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no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hay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ruta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 err="1">
                <a:latin typeface="Arial Unicode MS"/>
                <a:cs typeface="Arial Unicode MS"/>
              </a:rPr>
              <a:t>retorno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 neutro</a:t>
            </a:r>
            <a:r>
              <a:rPr sz="2400" dirty="0" smtClean="0">
                <a:latin typeface="Arial Unicode MS"/>
                <a:cs typeface="Arial Unicode MS"/>
              </a:rPr>
              <a:t>.</a:t>
            </a:r>
            <a:r>
              <a:rPr sz="2400" spc="85" dirty="0" smtClean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En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consecuencia,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corrientes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tres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líneas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deben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sumar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cero.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Por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general,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fase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(fase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spc="-70" dirty="0">
                <a:latin typeface="Arial Unicode MS"/>
                <a:cs typeface="Arial Unicode MS"/>
              </a:rPr>
              <a:t>C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este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caso)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muestra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corriente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máxima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es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aproximadamente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suma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magnitudes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otras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dos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fases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dirección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opuesta.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Este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registro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muestra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pequeño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bit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distinto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spc="-20" dirty="0">
                <a:latin typeface="Arial Unicode MS"/>
                <a:cs typeface="Arial Unicode MS"/>
              </a:rPr>
              <a:t>cero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corriente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residual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spc="-20" dirty="0">
                <a:latin typeface="Arial Unicode MS"/>
                <a:cs typeface="Arial Unicode MS"/>
              </a:rPr>
              <a:t>(IRW1)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puede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atribuir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error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CT.</a:t>
            </a:r>
            <a:endParaRPr sz="2400" dirty="0">
              <a:latin typeface="Arial Unicode MS"/>
              <a:cs typeface="Arial Unicode MS"/>
            </a:endParaRPr>
          </a:p>
          <a:p>
            <a:pPr marL="342900" indent="-342900" algn="just">
              <a:lnSpc>
                <a:spcPts val="3100"/>
              </a:lnSpc>
              <a:spcBef>
                <a:spcPts val="20"/>
              </a:spcBef>
              <a:buFont typeface="Wingdings" panose="05000000000000000000" pitchFamily="2" charset="2"/>
              <a:buChar char="Ø"/>
            </a:pPr>
            <a:endParaRPr sz="2400" dirty="0">
              <a:latin typeface="Arial Unicode MS"/>
              <a:cs typeface="Arial Unicode MS"/>
            </a:endParaRPr>
          </a:p>
          <a:p>
            <a:pPr marL="355600" marR="5080" indent="-342900" algn="just">
              <a:lnSpc>
                <a:spcPts val="3100"/>
              </a:lnSpc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sz="2400" dirty="0">
                <a:latin typeface="Arial Unicode MS"/>
                <a:cs typeface="Arial Unicode MS"/>
              </a:rPr>
              <a:t>Aunque</a:t>
            </a:r>
            <a:r>
              <a:rPr sz="2400" spc="1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lang="en-US" sz="2400" dirty="0" smtClean="0">
                <a:latin typeface="Arial Unicode MS"/>
                <a:cs typeface="Arial Unicode MS"/>
              </a:rPr>
              <a:t>Inrush</a:t>
            </a:r>
            <a:r>
              <a:rPr sz="2400" spc="140" dirty="0" smtClean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del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transformador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puede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durar</a:t>
            </a:r>
            <a:r>
              <a:rPr sz="2400" spc="1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unos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segundos,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este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evento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particular</a:t>
            </a:r>
            <a:r>
              <a:rPr sz="2400" spc="1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resultó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operación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molesta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del</a:t>
            </a:r>
            <a:r>
              <a:rPr sz="2400" spc="1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relé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diferencial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del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transformador</a:t>
            </a:r>
            <a:r>
              <a:rPr sz="2400" spc="1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debido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problema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lógico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configuración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lógica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restricción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armónicos.</a:t>
            </a:r>
            <a:r>
              <a:rPr sz="2400" spc="13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Este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relé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permite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elegir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entre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permitir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el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bloqueo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armónicos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fase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restrinja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solo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elemento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87R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fase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(y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similar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fases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50" dirty="0">
                <a:latin typeface="Arial Unicode MS"/>
                <a:cs typeface="Arial Unicode MS"/>
              </a:rPr>
              <a:t>C)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permitir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combinación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45" dirty="0">
                <a:latin typeface="Arial Unicode MS"/>
                <a:cs typeface="Arial Unicode MS"/>
              </a:rPr>
              <a:t>OR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los</a:t>
            </a:r>
            <a:r>
              <a:rPr sz="2400" spc="4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tres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elementos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bloqueo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armónicos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bloquee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elementos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87R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tres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fases.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spc="-30" dirty="0">
                <a:latin typeface="Arial Unicode MS"/>
                <a:cs typeface="Arial Unicode MS"/>
              </a:rPr>
              <a:t>El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primero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más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confiable,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mientras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segundo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más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seguro.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En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estación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optó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por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primera.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Esta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última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puede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haber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sido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mejor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opción</a:t>
            </a:r>
            <a:r>
              <a:rPr sz="2400" spc="-10" dirty="0">
                <a:latin typeface="Arial Unicode MS"/>
                <a:cs typeface="Arial Unicode MS"/>
              </a:rPr>
              <a:t>.</a:t>
            </a:r>
            <a:endParaRPr sz="2400" dirty="0">
              <a:latin typeface="Arial Unicode MS"/>
              <a:cs typeface="Arial Unicode MS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58777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57200" y="457200"/>
            <a:ext cx="12573000" cy="89791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4960" algn="just">
              <a:lnSpc>
                <a:spcPct val="147300"/>
              </a:lnSpc>
              <a:spcBef>
                <a:spcPts val="100"/>
              </a:spcBef>
            </a:pPr>
            <a:r>
              <a:rPr lang="en-US" sz="2200" b="1" spc="-10" dirty="0" err="1" smtClean="0">
                <a:latin typeface="Arial"/>
                <a:cs typeface="Arial"/>
              </a:rPr>
              <a:t>Conclusiones</a:t>
            </a:r>
            <a:r>
              <a:rPr lang="en-US" sz="2200" b="1" spc="10" dirty="0" smtClean="0">
                <a:latin typeface="Arial"/>
                <a:cs typeface="Arial"/>
              </a:rPr>
              <a:t> </a:t>
            </a:r>
            <a:r>
              <a:rPr lang="en-US" sz="2200" b="1" dirty="0" smtClean="0">
                <a:latin typeface="Arial"/>
                <a:cs typeface="Arial"/>
              </a:rPr>
              <a:t>y</a:t>
            </a:r>
            <a:r>
              <a:rPr lang="en-US" sz="2200" b="1" spc="15" dirty="0" smtClean="0">
                <a:latin typeface="Arial"/>
                <a:cs typeface="Arial"/>
              </a:rPr>
              <a:t> </a:t>
            </a:r>
            <a:r>
              <a:rPr lang="en-US" sz="2200" b="1" spc="-10" dirty="0" err="1" smtClean="0">
                <a:latin typeface="Arial"/>
                <a:cs typeface="Arial"/>
              </a:rPr>
              <a:t>Consideraciones</a:t>
            </a:r>
            <a:r>
              <a:rPr lang="en-US" sz="2200" b="1" spc="-10" dirty="0" smtClean="0">
                <a:latin typeface="Arial"/>
                <a:cs typeface="Arial"/>
              </a:rPr>
              <a:t>:</a:t>
            </a:r>
            <a:endParaRPr lang="en-US" sz="2200" dirty="0" smtClean="0">
              <a:latin typeface="Arial"/>
              <a:cs typeface="Arial"/>
            </a:endParaRPr>
          </a:p>
          <a:p>
            <a:pPr marL="12700" marR="314960" algn="just">
              <a:lnSpc>
                <a:spcPct val="147300"/>
              </a:lnSpc>
              <a:spcBef>
                <a:spcPts val="100"/>
              </a:spcBef>
            </a:pPr>
            <a:endParaRPr lang="es-ES" sz="2200" dirty="0" smtClean="0">
              <a:latin typeface="Arial Unicode MS"/>
              <a:cs typeface="Arial Unicode MS"/>
            </a:endParaRPr>
          </a:p>
          <a:p>
            <a:pPr marL="355600" marR="314960" indent="-342900" algn="just">
              <a:lnSpc>
                <a:spcPct val="1473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sz="2200" dirty="0" err="1" smtClean="0">
                <a:latin typeface="Arial Unicode MS"/>
                <a:cs typeface="Arial Unicode MS"/>
              </a:rPr>
              <a:t>Una</a:t>
            </a:r>
            <a:r>
              <a:rPr sz="2200" spc="105" dirty="0" smtClean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importante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consideración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aplicación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surge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esta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comparación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firmas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lang="en-US" sz="2200" dirty="0" smtClean="0">
                <a:latin typeface="Arial Unicode MS"/>
                <a:cs typeface="Arial Unicode MS"/>
              </a:rPr>
              <a:t>Inrush</a:t>
            </a:r>
            <a:r>
              <a:rPr sz="2200" spc="105" dirty="0" smtClean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con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respecto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las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configuraciones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devanados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spc="-25" dirty="0">
                <a:latin typeface="Arial Unicode MS"/>
                <a:cs typeface="Arial Unicode MS"/>
              </a:rPr>
              <a:t>del</a:t>
            </a:r>
            <a:r>
              <a:rPr sz="2200" spc="2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transformador</a:t>
            </a:r>
            <a:r>
              <a:rPr sz="2200" spc="8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8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carga.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La</a:t>
            </a:r>
            <a:r>
              <a:rPr sz="2200" spc="85" dirty="0">
                <a:latin typeface="Arial Unicode MS"/>
                <a:cs typeface="Arial Unicode MS"/>
              </a:rPr>
              <a:t> </a:t>
            </a:r>
            <a:r>
              <a:rPr sz="2200" dirty="0" err="1" smtClean="0">
                <a:latin typeface="Arial Unicode MS"/>
                <a:cs typeface="Arial Unicode MS"/>
              </a:rPr>
              <a:t>ma</a:t>
            </a:r>
            <a:r>
              <a:rPr lang="en-US" sz="2200" dirty="0" err="1" smtClean="0">
                <a:latin typeface="Arial Unicode MS"/>
                <a:cs typeface="Arial Unicode MS"/>
              </a:rPr>
              <a:t>I</a:t>
            </a:r>
            <a:r>
              <a:rPr sz="2200" dirty="0" err="1" smtClean="0">
                <a:latin typeface="Arial Unicode MS"/>
                <a:cs typeface="Arial Unicode MS"/>
              </a:rPr>
              <a:t>ría</a:t>
            </a:r>
            <a:r>
              <a:rPr sz="2200" spc="85" dirty="0" smtClean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los</a:t>
            </a:r>
            <a:r>
              <a:rPr sz="2200" spc="8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transformadores</a:t>
            </a:r>
            <a:r>
              <a:rPr sz="2200" spc="8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carga</a:t>
            </a:r>
            <a:r>
              <a:rPr sz="2200" spc="8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son</a:t>
            </a:r>
            <a:r>
              <a:rPr sz="2200" spc="8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bancos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delta-estrella,</a:t>
            </a:r>
            <a:r>
              <a:rPr sz="2200" spc="8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lo</a:t>
            </a:r>
            <a:r>
              <a:rPr sz="2200" spc="8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que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significa</a:t>
            </a:r>
            <a:r>
              <a:rPr sz="2200" spc="8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que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la</a:t>
            </a:r>
            <a:r>
              <a:rPr sz="2200" spc="85" dirty="0">
                <a:latin typeface="Arial Unicode MS"/>
                <a:cs typeface="Arial Unicode MS"/>
              </a:rPr>
              <a:t> </a:t>
            </a:r>
            <a:r>
              <a:rPr sz="2200" dirty="0" err="1" smtClean="0">
                <a:latin typeface="Arial Unicode MS"/>
                <a:cs typeface="Arial Unicode MS"/>
              </a:rPr>
              <a:t>ma</a:t>
            </a:r>
            <a:r>
              <a:rPr lang="en-US" sz="2200" dirty="0" err="1" smtClean="0">
                <a:latin typeface="Arial Unicode MS"/>
                <a:cs typeface="Arial Unicode MS"/>
              </a:rPr>
              <a:t>I</a:t>
            </a:r>
            <a:r>
              <a:rPr sz="2200" dirty="0" err="1" smtClean="0">
                <a:latin typeface="Arial Unicode MS"/>
                <a:cs typeface="Arial Unicode MS"/>
              </a:rPr>
              <a:t>ría</a:t>
            </a:r>
            <a:r>
              <a:rPr sz="2200" spc="85" dirty="0" smtClean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las</a:t>
            </a:r>
            <a:r>
              <a:rPr sz="2200" spc="8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veces</a:t>
            </a:r>
            <a:r>
              <a:rPr sz="2200" spc="8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uno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spc="-10" dirty="0">
                <a:latin typeface="Arial Unicode MS"/>
                <a:cs typeface="Arial Unicode MS"/>
              </a:rPr>
              <a:t>podría</a:t>
            </a:r>
            <a:r>
              <a:rPr sz="2200" spc="2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ignorar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con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seguridad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la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lang="en-US" sz="2200" dirty="0" smtClean="0">
                <a:latin typeface="Arial Unicode MS"/>
                <a:cs typeface="Arial Unicode MS"/>
              </a:rPr>
              <a:t>Inrush</a:t>
            </a:r>
            <a:r>
              <a:rPr sz="2200" spc="105" dirty="0" smtClean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del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transformador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carga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con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tomas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al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aplicar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sobrecorriente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tierra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o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elementos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distancia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tierra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en</a:t>
            </a:r>
            <a:r>
              <a:rPr sz="2200" spc="10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líneas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spc="-25" dirty="0">
                <a:latin typeface="Arial Unicode MS"/>
                <a:cs typeface="Arial Unicode MS"/>
              </a:rPr>
              <a:t>de</a:t>
            </a:r>
            <a:r>
              <a:rPr sz="2200" spc="2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transmisión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como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esta.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Sin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embargo,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cuando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las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cargas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con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derivaciones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son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bancos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estrella-estrella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o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autotransformadores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conectados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tierra,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no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spc="-25" dirty="0">
                <a:latin typeface="Arial Unicode MS"/>
                <a:cs typeface="Arial Unicode MS"/>
              </a:rPr>
              <a:t>se</a:t>
            </a:r>
            <a:r>
              <a:rPr sz="2200" spc="2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pueden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ignorar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las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corrientes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lang="en-US" sz="2200" spc="-10" dirty="0" smtClean="0">
                <a:latin typeface="Arial Unicode MS"/>
                <a:cs typeface="Arial Unicode MS"/>
              </a:rPr>
              <a:t>Inrush</a:t>
            </a:r>
            <a:r>
              <a:rPr sz="2200" spc="-10" dirty="0" smtClean="0">
                <a:latin typeface="Arial Unicode MS"/>
                <a:cs typeface="Arial Unicode MS"/>
              </a:rPr>
              <a:t>.</a:t>
            </a:r>
            <a:endParaRPr sz="2200" dirty="0">
              <a:latin typeface="Arial Unicode MS"/>
              <a:cs typeface="Arial Unicode MS"/>
            </a:endParaRPr>
          </a:p>
          <a:p>
            <a:pPr marL="342900" indent="-342900" algn="just">
              <a:spcBef>
                <a:spcPts val="30"/>
              </a:spcBef>
              <a:buFont typeface="Wingdings" panose="05000000000000000000" pitchFamily="2" charset="2"/>
              <a:buChar char="Ø"/>
            </a:pPr>
            <a:endParaRPr sz="2200" dirty="0">
              <a:latin typeface="Arial Unicode MS"/>
              <a:cs typeface="Arial Unicode MS"/>
            </a:endParaRPr>
          </a:p>
          <a:p>
            <a:pPr marL="355600" marR="5080" indent="-342900" algn="just">
              <a:lnSpc>
                <a:spcPct val="136900"/>
              </a:lnSpc>
              <a:buFont typeface="Wingdings" panose="05000000000000000000" pitchFamily="2" charset="2"/>
              <a:buChar char="Ø"/>
            </a:pPr>
            <a:r>
              <a:rPr sz="2200" dirty="0">
                <a:latin typeface="Arial Unicode MS"/>
                <a:cs typeface="Arial Unicode MS"/>
              </a:rPr>
              <a:t>Cuando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se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analizan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registros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relacionados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con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la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lang="en-US" sz="2200" dirty="0" smtClean="0">
                <a:latin typeface="Arial Unicode MS"/>
                <a:cs typeface="Arial Unicode MS"/>
              </a:rPr>
              <a:t>Inrush</a:t>
            </a:r>
            <a:r>
              <a:rPr sz="2200" spc="125" dirty="0" smtClean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del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transformador,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es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necesario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comprender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la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naturaleza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cómo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se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muestrean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spc="-50" dirty="0">
                <a:latin typeface="Arial Unicode MS"/>
                <a:cs typeface="Arial Unicode MS"/>
              </a:rPr>
              <a:t>y</a:t>
            </a:r>
            <a:r>
              <a:rPr sz="2200" spc="2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procesan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los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datos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analógicos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registrados.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Los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spc="-50" dirty="0">
                <a:latin typeface="Arial Unicode MS"/>
                <a:cs typeface="Arial Unicode MS"/>
              </a:rPr>
              <a:t>DFR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suelen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proporcionar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datos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sin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filtrar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que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son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los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más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adecuados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para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este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análisis.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Algunos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spc="-10" dirty="0">
                <a:latin typeface="Arial Unicode MS"/>
                <a:cs typeface="Arial Unicode MS"/>
              </a:rPr>
              <a:t>relés</a:t>
            </a:r>
            <a:r>
              <a:rPr sz="2200" spc="2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proporcionan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registros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eventos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con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una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tasa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muestreo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baja,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como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4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puntos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por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ciclo.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Algunos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relés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proporcionan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registros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eventos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spc="-25" dirty="0">
                <a:latin typeface="Arial Unicode MS"/>
                <a:cs typeface="Arial Unicode MS"/>
              </a:rPr>
              <a:t>con</a:t>
            </a:r>
            <a:r>
              <a:rPr sz="2200" spc="2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frecuencias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superiores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60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Hz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y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componentes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spc="-75" dirty="0">
                <a:latin typeface="Arial Unicode MS"/>
                <a:cs typeface="Arial Unicode MS"/>
              </a:rPr>
              <a:t>CC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eliminados.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Estos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registros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son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útiles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para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analizar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el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rendimiento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del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relé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si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la</a:t>
            </a:r>
            <a:r>
              <a:rPr sz="2200" spc="9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frecuencia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spc="-25" dirty="0">
                <a:latin typeface="Arial Unicode MS"/>
                <a:cs typeface="Arial Unicode MS"/>
              </a:rPr>
              <a:t>de</a:t>
            </a:r>
            <a:r>
              <a:rPr sz="2200" spc="2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muestreo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y/o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el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filtrado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reflejan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los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algoritmos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internos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del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relé.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Sin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embargo,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este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tipo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registros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no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muestran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con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precisión</a:t>
            </a:r>
            <a:r>
              <a:rPr sz="2200" spc="12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lo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que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sucedió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spc="-10" dirty="0">
                <a:latin typeface="Arial Unicode MS"/>
                <a:cs typeface="Arial Unicode MS"/>
              </a:rPr>
              <a:t>fuera</a:t>
            </a:r>
            <a:r>
              <a:rPr sz="2200" spc="2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del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relevo.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menudo,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se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necesitan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ambos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tipos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registros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para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realizar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un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análisis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completo</a:t>
            </a:r>
            <a:r>
              <a:rPr sz="2200" spc="10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ciertos</a:t>
            </a:r>
            <a:r>
              <a:rPr sz="2200" spc="95" dirty="0">
                <a:latin typeface="Arial Unicode MS"/>
                <a:cs typeface="Arial Unicode MS"/>
              </a:rPr>
              <a:t> </a:t>
            </a:r>
            <a:r>
              <a:rPr sz="2200" spc="-10" dirty="0">
                <a:latin typeface="Arial Unicode MS"/>
                <a:cs typeface="Arial Unicode MS"/>
              </a:rPr>
              <a:t>eventos</a:t>
            </a:r>
            <a:r>
              <a:rPr sz="2200" spc="-10" dirty="0">
                <a:latin typeface="Arial Unicode MS"/>
                <a:cs typeface="Arial Unicode MS"/>
              </a:rPr>
              <a:t>.</a:t>
            </a:r>
            <a:endParaRPr sz="2200" dirty="0">
              <a:latin typeface="Arial Unicode MS"/>
              <a:cs typeface="Arial Unicode M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2801" y="4267199"/>
            <a:ext cx="6324600" cy="291410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04800" y="468658"/>
            <a:ext cx="12801600" cy="42447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8.0</a:t>
            </a:r>
            <a:r>
              <a:rPr b="1" spc="6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Timbre</a:t>
            </a:r>
            <a:r>
              <a:rPr b="1" spc="7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del</a:t>
            </a:r>
            <a:r>
              <a:rPr b="1" spc="7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banco</a:t>
            </a:r>
            <a:r>
              <a:rPr b="1" spc="7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70" dirty="0">
                <a:latin typeface="Arial"/>
                <a:cs typeface="Arial"/>
              </a:rPr>
              <a:t> </a:t>
            </a:r>
            <a:r>
              <a:rPr b="1" spc="-10" dirty="0" err="1">
                <a:latin typeface="Arial"/>
                <a:cs typeface="Arial"/>
              </a:rPr>
              <a:t>capacitores</a:t>
            </a:r>
            <a:r>
              <a:rPr b="1" spc="-10" dirty="0" smtClean="0">
                <a:latin typeface="Arial"/>
                <a:cs typeface="Arial"/>
              </a:rPr>
              <a:t>.</a:t>
            </a:r>
            <a:endParaRPr lang="es-ES" b="1" spc="-10" dirty="0" smtClean="0">
              <a:latin typeface="Arial"/>
              <a:cs typeface="Arial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endParaRPr lang="es-ES" b="1" spc="-10" dirty="0">
              <a:latin typeface="Arial"/>
              <a:cs typeface="Arial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potencia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diseñados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funcionar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50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60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Hz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propensos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experimentar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cuando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sujetos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que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contienen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alto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contenido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armónica.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Muy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menudo,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funcionamiento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equipos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eléctricos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parecer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normal,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pero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bajo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determinada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combinación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condiciones,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impacto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armónicos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aumenta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resultados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perjudiciales.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único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medio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determinar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la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magnitud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tipo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armónicos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través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“monitoreo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cuidadoso”.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vez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recopilan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analizan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suficientes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datos,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definir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implementar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estrategias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mitigación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adecuadas.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Aquí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hay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buen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ejemplo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monitoreo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cuidadoso:</a:t>
            </a: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endParaRPr lang="es-ES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pc="-10" dirty="0" smtClean="0">
                <a:latin typeface="Arial Unicode MS"/>
                <a:cs typeface="Arial Unicode MS"/>
              </a:rPr>
              <a:t>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estación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conmutación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345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kV</a:t>
            </a:r>
            <a:r>
              <a:rPr lang="es-ES" dirty="0" smtClean="0">
                <a:latin typeface="Arial Unicode MS"/>
                <a:cs typeface="Arial Unicode MS"/>
              </a:rPr>
              <a:t>,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conmutación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banco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capacitores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estaba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causando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daños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equipo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estado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sólido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y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propios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bancos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capacitores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también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estaban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experimentando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fallas.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forma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onda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resultante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(ver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26)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contenido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armónico</a:t>
            </a:r>
            <a:r>
              <a:rPr lang="es-ES" spc="4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momento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conmutación.</a:t>
            </a:r>
            <a:endParaRPr lang="es-ES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pc="-10" dirty="0" smtClean="0">
                <a:latin typeface="Arial Unicode MS"/>
                <a:cs typeface="Arial Unicode MS"/>
              </a:rPr>
              <a:t>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estación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conmutación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345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kV</a:t>
            </a:r>
            <a:r>
              <a:rPr lang="es-ES" dirty="0" smtClean="0">
                <a:latin typeface="Arial Unicode MS"/>
                <a:cs typeface="Arial Unicode MS"/>
              </a:rPr>
              <a:t>,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conmutación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banco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capacitores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estaba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causando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daños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equipo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estado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sólido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y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propios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bancos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capacitores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también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estaban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experimentando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fallas.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forma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onda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resultante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(ver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26)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contenido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armónico</a:t>
            </a:r>
            <a:r>
              <a:rPr lang="es-ES" spc="4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momento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conmutación.</a:t>
            </a:r>
            <a:endParaRPr lang="es-ES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4800" y="7181303"/>
            <a:ext cx="12954000" cy="318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4125" algn="just"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Figura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26.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Forma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onda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conexión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banco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capacitores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32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muestras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ciclo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r>
              <a:rPr dirty="0" smtClean="0">
                <a:latin typeface="Arial Unicode MS"/>
                <a:cs typeface="Arial Unicode MS"/>
              </a:rPr>
              <a:t>Los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datos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revelaron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presencia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altos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picos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armónicos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grandes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magnitudes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durante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arranque.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Este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tipo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fenómeno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denomina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"timbre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banco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condensadores".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estrategia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mitigación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instalar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detectores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cruce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cero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usarlos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conectar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banco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condensadores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cuando</a:t>
            </a:r>
            <a:r>
              <a:rPr spc="4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fases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individuales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están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cero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(esto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evita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ocurran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grandes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discontinuidades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magnitudes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corriente).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Otros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métodos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mitigar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transitorios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lang="en-US" dirty="0" smtClean="0">
                <a:latin typeface="Arial Unicode MS"/>
                <a:cs typeface="Arial Unicode MS"/>
              </a:rPr>
              <a:t>Inrush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incluyen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uso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resistencias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inductores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inserción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previa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dispositivo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 err="1">
                <a:latin typeface="Arial Unicode MS"/>
                <a:cs typeface="Arial Unicode MS"/>
              </a:rPr>
              <a:t>conmutación</a:t>
            </a:r>
            <a:r>
              <a:rPr spc="-10" dirty="0" smtClean="0">
                <a:latin typeface="Arial Unicode MS"/>
                <a:cs typeface="Arial Unicode MS"/>
              </a:rPr>
              <a:t>.</a:t>
            </a:r>
            <a:endParaRPr lang="es-ES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endParaRPr lang="es-ES" spc="-1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r>
              <a:rPr lang="es-ES" spc="-10" dirty="0" smtClean="0">
                <a:latin typeface="Arial Unicode MS"/>
                <a:cs typeface="Arial Unicode MS"/>
              </a:rPr>
              <a:t>En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cuanto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"monitoreo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cuidadoso",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picos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firmas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típicas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submuestreo</a:t>
            </a:r>
            <a:r>
              <a:rPr lang="es-ES" dirty="0" smtClean="0">
                <a:latin typeface="Arial Unicode MS"/>
                <a:cs typeface="Arial Unicode MS"/>
              </a:rPr>
              <a:t>.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Utilizando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filtro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Fourier,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frecuencia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calculada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picos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660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Hz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(los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11elarmónico).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Sabiendo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sensores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instalados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estaban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siendo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muestreados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32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por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ciclo,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y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viendo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firma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asimétrica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forma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diente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sierra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estos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picos,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claro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real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debería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número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superior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16el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armónico.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endParaRPr lang="es-ES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ct val="147700"/>
              </a:lnSpc>
            </a:pP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5283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399" y="2895600"/>
            <a:ext cx="9525001" cy="4419599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457200" y="606809"/>
            <a:ext cx="12496800" cy="19954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8000"/>
              </a:lnSpc>
              <a:spcBef>
                <a:spcPts val="10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27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mismo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evento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conexión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frecuencia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muestreo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320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ciclo.</a:t>
            </a:r>
            <a:endParaRPr lang="en-US" sz="2000" dirty="0" smtClean="0"/>
          </a:p>
          <a:p>
            <a:pPr marL="12700" marR="5080">
              <a:lnSpc>
                <a:spcPct val="128000"/>
              </a:lnSpc>
              <a:spcBef>
                <a:spcPts val="100"/>
              </a:spcBef>
            </a:pPr>
            <a:r>
              <a:rPr sz="2000" dirty="0" err="1" smtClean="0">
                <a:latin typeface="Arial Unicode MS"/>
                <a:cs typeface="Arial Unicode MS"/>
              </a:rPr>
              <a:t>Claramente</a:t>
            </a:r>
            <a:r>
              <a:rPr sz="2000" dirty="0">
                <a:latin typeface="Arial Unicode MS"/>
                <a:cs typeface="Arial Unicode MS"/>
              </a:rPr>
              <a:t>,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bancos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capacitores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estaban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sonando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 smtClean="0">
                <a:latin typeface="Arial Unicode MS"/>
                <a:cs typeface="Arial Unicode MS"/>
              </a:rPr>
              <a:t>11</a:t>
            </a:r>
            <a:r>
              <a:rPr lang="es-ES" sz="2000" dirty="0" err="1" smtClean="0">
                <a:latin typeface="Arial Unicode MS"/>
                <a:cs typeface="Arial Unicode MS"/>
              </a:rPr>
              <a:t>avo</a:t>
            </a:r>
            <a:r>
              <a:rPr lang="es-ES" sz="2000" dirty="0" smtClean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armónico</a:t>
            </a:r>
            <a:r>
              <a:rPr sz="2000" dirty="0">
                <a:latin typeface="Arial Unicode MS"/>
                <a:cs typeface="Arial Unicode MS"/>
              </a:rPr>
              <a:t>,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estaban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sonando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10" dirty="0" smtClean="0">
                <a:latin typeface="Arial Unicode MS"/>
                <a:cs typeface="Arial Unicode MS"/>
              </a:rPr>
              <a:t>21</a:t>
            </a:r>
            <a:r>
              <a:rPr lang="es-ES" sz="2000" spc="-10" dirty="0" err="1" smtClean="0">
                <a:latin typeface="Arial Unicode MS"/>
                <a:cs typeface="Arial Unicode MS"/>
              </a:rPr>
              <a:t>th</a:t>
            </a:r>
            <a:r>
              <a:rPr lang="es-ES" sz="2000" spc="-10" dirty="0" smtClean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armónico</a:t>
            </a:r>
            <a:r>
              <a:rPr sz="2000" dirty="0">
                <a:latin typeface="Arial Unicode MS"/>
                <a:cs typeface="Arial Unicode MS"/>
              </a:rPr>
              <a:t>.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monitoreo</a:t>
            </a:r>
            <a:r>
              <a:rPr sz="2000" dirty="0">
                <a:latin typeface="Arial Unicode MS"/>
                <a:cs typeface="Arial Unicode MS"/>
              </a:rPr>
              <a:t> cuidadoso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requiere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sólida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comprensión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eventos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observan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naturaleza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firmas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forma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onda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se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capturan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05200" y="7620000"/>
            <a:ext cx="74675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27.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Forma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onda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conexión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banco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capacitores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320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muestras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por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ciclo</a:t>
            </a:r>
            <a:r>
              <a:rPr sz="1600" spc="-10" dirty="0">
                <a:latin typeface="Arial Unicode MS"/>
                <a:cs typeface="Arial Unicode MS"/>
              </a:rPr>
              <a:t>.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 txBox="1"/>
          <p:nvPr/>
        </p:nvSpPr>
        <p:spPr>
          <a:xfrm>
            <a:off x="405746" y="304800"/>
            <a:ext cx="12496800" cy="83484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400"/>
              </a:lnSpc>
              <a:spcBef>
                <a:spcPts val="100"/>
              </a:spcBef>
            </a:pP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9.0</a:t>
            </a:r>
            <a:r>
              <a:rPr sz="2400" b="1" spc="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Saturación</a:t>
            </a:r>
            <a:r>
              <a:rPr sz="2400" b="1" spc="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2400" b="1" spc="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ferroresonancia</a:t>
            </a:r>
            <a:r>
              <a:rPr sz="2400" b="1" spc="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2400" b="1" spc="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</a:t>
            </a:r>
            <a:r>
              <a:rPr sz="2400" b="1" spc="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spc="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1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</a:t>
            </a:r>
            <a:endParaRPr lang="es-ES" sz="2400" b="1" spc="-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algn="just">
              <a:lnSpc>
                <a:spcPts val="2400"/>
              </a:lnSpc>
              <a:spcBef>
                <a:spcPts val="100"/>
              </a:spcBef>
            </a:pPr>
            <a:endParaRPr lang="es-ES" sz="2400" b="1" spc="-10" dirty="0">
              <a:latin typeface="Arial"/>
              <a:cs typeface="Arial"/>
            </a:endParaRPr>
          </a:p>
          <a:p>
            <a:pPr marL="12700" marR="53340" algn="just">
              <a:lnSpc>
                <a:spcPts val="2400"/>
              </a:lnSpc>
              <a:spcBef>
                <a:spcPts val="100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transformadores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saturarán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cuando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operen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superiores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clasificación.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Tal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condición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suele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ser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obvia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medición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forma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onda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voltaje.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Las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sobretensiones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producen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alto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5elarmónico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magnetización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transformador,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cantidad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a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menudo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usa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bloquear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disparo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diferencial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transformador.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400"/>
              </a:lnSpc>
              <a:spcBef>
                <a:spcPts val="30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2700" marR="16510" algn="just">
              <a:lnSpc>
                <a:spcPts val="2400"/>
              </a:lnSpc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ferroresonancia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también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involucra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saturación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ocurre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circuitos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sistema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potencia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contienen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capacitancia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y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inductancia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magnetización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lineal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generalmente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inicia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perturbación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transitoria,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apertura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un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interruptor.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resultado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saturación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severa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sobrevoltajes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picos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alta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causan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tensiones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dieléctricas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y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térmicas,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provocar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fallas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someter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personal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operativo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condiciones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peligrosas.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ferroresonancia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ocurrir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cualquier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transformador: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potencia,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instrumento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auxiliar.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Además,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miden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cantidades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sujetos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operaciones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incorrectas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provocan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cortes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deseados.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400"/>
              </a:lnSpc>
              <a:spcBef>
                <a:spcPts val="20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2700" marR="57785" algn="just">
              <a:lnSpc>
                <a:spcPts val="2400"/>
              </a:lnSpc>
            </a:pP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transformadores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naturaleza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características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lineales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tienen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posibles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estados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funcionamiento;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estado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normal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donde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operación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región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saturada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característica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magnética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estado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ferroresonante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donde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operación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región</a:t>
            </a:r>
            <a:r>
              <a:rPr lang="es-ES" sz="2400" spc="17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saturada.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400"/>
              </a:lnSpc>
              <a:spcBef>
                <a:spcPts val="20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400"/>
              </a:lnSpc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operación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estado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ferroresonante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generalmente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inicia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condición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transitoria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depende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serie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factores,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</a:t>
            </a:r>
            <a:r>
              <a:rPr lang="es-ES" sz="2400" dirty="0" smtClean="0">
                <a:latin typeface="Arial Unicode MS"/>
                <a:cs typeface="Arial Unicode MS"/>
              </a:rPr>
              <a:t> magnitud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sistema,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inicial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capacitor,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estado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inicial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características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magnéticas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transformador,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</a:t>
            </a:r>
            <a:r>
              <a:rPr lang="es-ES" sz="2400" dirty="0" smtClean="0">
                <a:latin typeface="Arial Unicode MS"/>
                <a:cs typeface="Arial Unicode MS"/>
              </a:rPr>
              <a:t> pérdida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total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circuito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punto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onda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conmutación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inicial.</a:t>
            </a:r>
            <a:endParaRPr lang="es-ES" sz="2400" dirty="0" smtClean="0">
              <a:latin typeface="Arial Unicode MS"/>
              <a:cs typeface="Arial Unicode MS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4334503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626327" y="2133027"/>
            <a:ext cx="5070274" cy="2075495"/>
            <a:chOff x="975360" y="8305800"/>
            <a:chExt cx="2694940" cy="684530"/>
          </a:xfrm>
        </p:grpSpPr>
        <p:sp>
          <p:nvSpPr>
            <p:cNvPr id="5" name="object 5"/>
            <p:cNvSpPr/>
            <p:nvPr/>
          </p:nvSpPr>
          <p:spPr>
            <a:xfrm>
              <a:off x="1821180" y="8357518"/>
              <a:ext cx="135890" cy="295910"/>
            </a:xfrm>
            <a:custGeom>
              <a:avLst/>
              <a:gdLst/>
              <a:ahLst/>
              <a:cxnLst/>
              <a:rect l="l" t="t" r="r" b="b"/>
              <a:pathLst>
                <a:path w="135889" h="295909">
                  <a:moveTo>
                    <a:pt x="0" y="295753"/>
                  </a:moveTo>
                  <a:lnTo>
                    <a:pt x="1645" y="227941"/>
                  </a:lnTo>
                  <a:lnTo>
                    <a:pt x="2926" y="165835"/>
                  </a:lnTo>
                  <a:lnTo>
                    <a:pt x="3840" y="112946"/>
                  </a:lnTo>
                  <a:lnTo>
                    <a:pt x="4389" y="72786"/>
                  </a:lnTo>
                  <a:lnTo>
                    <a:pt x="4571" y="48865"/>
                  </a:lnTo>
                  <a:lnTo>
                    <a:pt x="4571" y="47341"/>
                  </a:lnTo>
                  <a:lnTo>
                    <a:pt x="8715" y="25267"/>
                  </a:lnTo>
                  <a:lnTo>
                    <a:pt x="19430" y="28482"/>
                  </a:lnTo>
                  <a:lnTo>
                    <a:pt x="41005" y="37697"/>
                  </a:lnTo>
                  <a:lnTo>
                    <a:pt x="77723" y="33625"/>
                  </a:lnTo>
                  <a:lnTo>
                    <a:pt x="77723" y="35149"/>
                  </a:lnTo>
                  <a:lnTo>
                    <a:pt x="94654" y="24195"/>
                  </a:lnTo>
                  <a:lnTo>
                    <a:pt x="103441" y="18385"/>
                  </a:lnTo>
                  <a:lnTo>
                    <a:pt x="109656" y="13718"/>
                  </a:lnTo>
                  <a:lnTo>
                    <a:pt x="118871" y="6193"/>
                  </a:lnTo>
                  <a:lnTo>
                    <a:pt x="118871" y="4669"/>
                  </a:lnTo>
                  <a:lnTo>
                    <a:pt x="126438" y="0"/>
                  </a:lnTo>
                  <a:lnTo>
                    <a:pt x="130326" y="3327"/>
                  </a:lnTo>
                  <a:lnTo>
                    <a:pt x="131708" y="19105"/>
                  </a:lnTo>
                  <a:lnTo>
                    <a:pt x="131757" y="51784"/>
                  </a:lnTo>
                  <a:lnTo>
                    <a:pt x="131646" y="105818"/>
                  </a:lnTo>
                  <a:lnTo>
                    <a:pt x="132548" y="185656"/>
                  </a:lnTo>
                  <a:lnTo>
                    <a:pt x="135635" y="295753"/>
                  </a:lnTo>
                </a:path>
              </a:pathLst>
            </a:custGeom>
            <a:ln w="45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5276" y="8656319"/>
              <a:ext cx="2604770" cy="0"/>
            </a:xfrm>
            <a:custGeom>
              <a:avLst/>
              <a:gdLst/>
              <a:ahLst/>
              <a:cxnLst/>
              <a:rect l="l" t="t" r="r" b="b"/>
              <a:pathLst>
                <a:path w="2604770">
                  <a:moveTo>
                    <a:pt x="0" y="0"/>
                  </a:moveTo>
                  <a:lnTo>
                    <a:pt x="260451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35380" y="8357518"/>
              <a:ext cx="2466340" cy="600075"/>
            </a:xfrm>
            <a:custGeom>
              <a:avLst/>
              <a:gdLst/>
              <a:ahLst/>
              <a:cxnLst/>
              <a:rect l="l" t="t" r="r" b="b"/>
              <a:pathLst>
                <a:path w="2466340" h="600075">
                  <a:moveTo>
                    <a:pt x="0" y="300325"/>
                  </a:moveTo>
                  <a:lnTo>
                    <a:pt x="2231" y="368137"/>
                  </a:lnTo>
                  <a:lnTo>
                    <a:pt x="3584" y="430243"/>
                  </a:lnTo>
                  <a:lnTo>
                    <a:pt x="4279" y="483132"/>
                  </a:lnTo>
                  <a:lnTo>
                    <a:pt x="4535" y="523293"/>
                  </a:lnTo>
                  <a:lnTo>
                    <a:pt x="4571" y="547213"/>
                  </a:lnTo>
                  <a:lnTo>
                    <a:pt x="9382" y="570145"/>
                  </a:lnTo>
                  <a:lnTo>
                    <a:pt x="20192" y="567216"/>
                  </a:lnTo>
                  <a:lnTo>
                    <a:pt x="41862" y="557715"/>
                  </a:lnTo>
                  <a:lnTo>
                    <a:pt x="79247" y="560929"/>
                  </a:lnTo>
                  <a:lnTo>
                    <a:pt x="96154" y="571240"/>
                  </a:lnTo>
                  <a:lnTo>
                    <a:pt x="104774" y="577122"/>
                  </a:lnTo>
                  <a:lnTo>
                    <a:pt x="110537" y="582146"/>
                  </a:lnTo>
                  <a:lnTo>
                    <a:pt x="118871" y="589885"/>
                  </a:lnTo>
                  <a:lnTo>
                    <a:pt x="120395" y="591409"/>
                  </a:lnTo>
                  <a:lnTo>
                    <a:pt x="127478" y="595995"/>
                  </a:lnTo>
                  <a:lnTo>
                    <a:pt x="131148" y="592449"/>
                  </a:lnTo>
                  <a:lnTo>
                    <a:pt x="132472" y="576374"/>
                  </a:lnTo>
                  <a:lnTo>
                    <a:pt x="132516" y="543370"/>
                  </a:lnTo>
                  <a:lnTo>
                    <a:pt x="132348" y="489039"/>
                  </a:lnTo>
                  <a:lnTo>
                    <a:pt x="133032" y="408982"/>
                  </a:lnTo>
                  <a:lnTo>
                    <a:pt x="135635" y="298801"/>
                  </a:lnTo>
                </a:path>
                <a:path w="2466340" h="600075">
                  <a:moveTo>
                    <a:pt x="137159" y="295753"/>
                  </a:moveTo>
                  <a:lnTo>
                    <a:pt x="139391" y="227941"/>
                  </a:lnTo>
                  <a:lnTo>
                    <a:pt x="140744" y="165835"/>
                  </a:lnTo>
                  <a:lnTo>
                    <a:pt x="141439" y="112946"/>
                  </a:lnTo>
                  <a:lnTo>
                    <a:pt x="141695" y="72786"/>
                  </a:lnTo>
                  <a:lnTo>
                    <a:pt x="141731" y="48865"/>
                  </a:lnTo>
                  <a:lnTo>
                    <a:pt x="141731" y="47341"/>
                  </a:lnTo>
                  <a:lnTo>
                    <a:pt x="145899" y="25267"/>
                  </a:lnTo>
                  <a:lnTo>
                    <a:pt x="156781" y="28482"/>
                  </a:lnTo>
                  <a:lnTo>
                    <a:pt x="178808" y="37697"/>
                  </a:lnTo>
                  <a:lnTo>
                    <a:pt x="216407" y="33625"/>
                  </a:lnTo>
                  <a:lnTo>
                    <a:pt x="216407" y="35149"/>
                  </a:lnTo>
                  <a:lnTo>
                    <a:pt x="233314" y="24195"/>
                  </a:lnTo>
                  <a:lnTo>
                    <a:pt x="241934" y="18385"/>
                  </a:lnTo>
                  <a:lnTo>
                    <a:pt x="247697" y="13718"/>
                  </a:lnTo>
                  <a:lnTo>
                    <a:pt x="256031" y="6193"/>
                  </a:lnTo>
                  <a:lnTo>
                    <a:pt x="257555" y="4669"/>
                  </a:lnTo>
                  <a:lnTo>
                    <a:pt x="264558" y="0"/>
                  </a:lnTo>
                  <a:lnTo>
                    <a:pt x="268041" y="3327"/>
                  </a:lnTo>
                  <a:lnTo>
                    <a:pt x="269152" y="19105"/>
                  </a:lnTo>
                  <a:lnTo>
                    <a:pt x="269037" y="51784"/>
                  </a:lnTo>
                  <a:lnTo>
                    <a:pt x="268841" y="105818"/>
                  </a:lnTo>
                  <a:lnTo>
                    <a:pt x="269712" y="185656"/>
                  </a:lnTo>
                  <a:lnTo>
                    <a:pt x="272795" y="295753"/>
                  </a:lnTo>
                </a:path>
                <a:path w="2466340" h="600075">
                  <a:moveTo>
                    <a:pt x="274319" y="295753"/>
                  </a:moveTo>
                  <a:lnTo>
                    <a:pt x="276551" y="363577"/>
                  </a:lnTo>
                  <a:lnTo>
                    <a:pt x="277904" y="425769"/>
                  </a:lnTo>
                  <a:lnTo>
                    <a:pt x="278599" y="478889"/>
                  </a:lnTo>
                  <a:lnTo>
                    <a:pt x="278855" y="519501"/>
                  </a:lnTo>
                  <a:lnTo>
                    <a:pt x="278891" y="544165"/>
                  </a:lnTo>
                  <a:lnTo>
                    <a:pt x="283059" y="566192"/>
                  </a:lnTo>
                  <a:lnTo>
                    <a:pt x="293941" y="562644"/>
                  </a:lnTo>
                  <a:lnTo>
                    <a:pt x="315968" y="552523"/>
                  </a:lnTo>
                  <a:lnTo>
                    <a:pt x="353567" y="554833"/>
                  </a:lnTo>
                  <a:lnTo>
                    <a:pt x="353567" y="556357"/>
                  </a:lnTo>
                  <a:lnTo>
                    <a:pt x="370474" y="566692"/>
                  </a:lnTo>
                  <a:lnTo>
                    <a:pt x="379094" y="572740"/>
                  </a:lnTo>
                  <a:lnTo>
                    <a:pt x="384857" y="578217"/>
                  </a:lnTo>
                  <a:lnTo>
                    <a:pt x="393191" y="586837"/>
                  </a:lnTo>
                  <a:lnTo>
                    <a:pt x="394715" y="586837"/>
                  </a:lnTo>
                  <a:lnTo>
                    <a:pt x="401718" y="591507"/>
                  </a:lnTo>
                  <a:lnTo>
                    <a:pt x="405201" y="588179"/>
                  </a:lnTo>
                  <a:lnTo>
                    <a:pt x="406312" y="572401"/>
                  </a:lnTo>
                  <a:lnTo>
                    <a:pt x="406197" y="539722"/>
                  </a:lnTo>
                  <a:lnTo>
                    <a:pt x="406001" y="485689"/>
                  </a:lnTo>
                  <a:lnTo>
                    <a:pt x="406872" y="405850"/>
                  </a:lnTo>
                  <a:lnTo>
                    <a:pt x="409955" y="295753"/>
                  </a:lnTo>
                </a:path>
                <a:path w="2466340" h="600075">
                  <a:moveTo>
                    <a:pt x="411479" y="295753"/>
                  </a:moveTo>
                  <a:lnTo>
                    <a:pt x="413711" y="227941"/>
                  </a:lnTo>
                  <a:lnTo>
                    <a:pt x="415064" y="165835"/>
                  </a:lnTo>
                  <a:lnTo>
                    <a:pt x="415759" y="112946"/>
                  </a:lnTo>
                  <a:lnTo>
                    <a:pt x="416015" y="72786"/>
                  </a:lnTo>
                  <a:lnTo>
                    <a:pt x="416051" y="48865"/>
                  </a:lnTo>
                  <a:lnTo>
                    <a:pt x="416051" y="47341"/>
                  </a:lnTo>
                  <a:lnTo>
                    <a:pt x="420219" y="25267"/>
                  </a:lnTo>
                  <a:lnTo>
                    <a:pt x="431101" y="28482"/>
                  </a:lnTo>
                  <a:lnTo>
                    <a:pt x="453128" y="37697"/>
                  </a:lnTo>
                  <a:lnTo>
                    <a:pt x="490727" y="33625"/>
                  </a:lnTo>
                  <a:lnTo>
                    <a:pt x="490727" y="35149"/>
                  </a:lnTo>
                  <a:lnTo>
                    <a:pt x="507634" y="24195"/>
                  </a:lnTo>
                  <a:lnTo>
                    <a:pt x="516254" y="18385"/>
                  </a:lnTo>
                  <a:lnTo>
                    <a:pt x="522017" y="13718"/>
                  </a:lnTo>
                  <a:lnTo>
                    <a:pt x="530351" y="6193"/>
                  </a:lnTo>
                  <a:lnTo>
                    <a:pt x="531875" y="4669"/>
                  </a:lnTo>
                  <a:lnTo>
                    <a:pt x="538878" y="0"/>
                  </a:lnTo>
                  <a:lnTo>
                    <a:pt x="542361" y="3327"/>
                  </a:lnTo>
                  <a:lnTo>
                    <a:pt x="543472" y="19105"/>
                  </a:lnTo>
                  <a:lnTo>
                    <a:pt x="543357" y="51784"/>
                  </a:lnTo>
                  <a:lnTo>
                    <a:pt x="543161" y="105818"/>
                  </a:lnTo>
                  <a:lnTo>
                    <a:pt x="544032" y="185656"/>
                  </a:lnTo>
                  <a:lnTo>
                    <a:pt x="547115" y="295753"/>
                  </a:lnTo>
                </a:path>
                <a:path w="2466340" h="600075">
                  <a:moveTo>
                    <a:pt x="548639" y="295753"/>
                  </a:moveTo>
                  <a:lnTo>
                    <a:pt x="550285" y="363577"/>
                  </a:lnTo>
                  <a:lnTo>
                    <a:pt x="551566" y="425769"/>
                  </a:lnTo>
                  <a:lnTo>
                    <a:pt x="552480" y="478889"/>
                  </a:lnTo>
                  <a:lnTo>
                    <a:pt x="553029" y="519501"/>
                  </a:lnTo>
                  <a:lnTo>
                    <a:pt x="553211" y="544165"/>
                  </a:lnTo>
                  <a:lnTo>
                    <a:pt x="557355" y="566192"/>
                  </a:lnTo>
                  <a:lnTo>
                    <a:pt x="568070" y="562644"/>
                  </a:lnTo>
                  <a:lnTo>
                    <a:pt x="589645" y="552523"/>
                  </a:lnTo>
                  <a:lnTo>
                    <a:pt x="626363" y="554833"/>
                  </a:lnTo>
                  <a:lnTo>
                    <a:pt x="626363" y="556357"/>
                  </a:lnTo>
                  <a:lnTo>
                    <a:pt x="643294" y="566692"/>
                  </a:lnTo>
                  <a:lnTo>
                    <a:pt x="652081" y="572740"/>
                  </a:lnTo>
                  <a:lnTo>
                    <a:pt x="658296" y="578217"/>
                  </a:lnTo>
                  <a:lnTo>
                    <a:pt x="667511" y="586837"/>
                  </a:lnTo>
                  <a:lnTo>
                    <a:pt x="669035" y="586837"/>
                  </a:lnTo>
                  <a:lnTo>
                    <a:pt x="676038" y="591507"/>
                  </a:lnTo>
                  <a:lnTo>
                    <a:pt x="679521" y="588179"/>
                  </a:lnTo>
                  <a:lnTo>
                    <a:pt x="680632" y="572401"/>
                  </a:lnTo>
                  <a:lnTo>
                    <a:pt x="680517" y="539722"/>
                  </a:lnTo>
                  <a:lnTo>
                    <a:pt x="680321" y="485689"/>
                  </a:lnTo>
                  <a:lnTo>
                    <a:pt x="681192" y="405850"/>
                  </a:lnTo>
                  <a:lnTo>
                    <a:pt x="684275" y="295753"/>
                  </a:lnTo>
                </a:path>
                <a:path w="2466340" h="600075">
                  <a:moveTo>
                    <a:pt x="1232915" y="300325"/>
                  </a:moveTo>
                  <a:lnTo>
                    <a:pt x="1235147" y="232501"/>
                  </a:lnTo>
                  <a:lnTo>
                    <a:pt x="1236500" y="170310"/>
                  </a:lnTo>
                  <a:lnTo>
                    <a:pt x="1237195" y="117189"/>
                  </a:lnTo>
                  <a:lnTo>
                    <a:pt x="1237451" y="76578"/>
                  </a:lnTo>
                  <a:lnTo>
                    <a:pt x="1237487" y="51913"/>
                  </a:lnTo>
                  <a:lnTo>
                    <a:pt x="1242512" y="29863"/>
                  </a:lnTo>
                  <a:lnTo>
                    <a:pt x="1253680" y="33244"/>
                  </a:lnTo>
                  <a:lnTo>
                    <a:pt x="1275421" y="42912"/>
                  </a:lnTo>
                  <a:lnTo>
                    <a:pt x="1312163" y="39721"/>
                  </a:lnTo>
                  <a:lnTo>
                    <a:pt x="1312163" y="38197"/>
                  </a:lnTo>
                  <a:lnTo>
                    <a:pt x="1329070" y="28077"/>
                  </a:lnTo>
                  <a:lnTo>
                    <a:pt x="1337690" y="22386"/>
                  </a:lnTo>
                  <a:lnTo>
                    <a:pt x="1343453" y="16980"/>
                  </a:lnTo>
                  <a:lnTo>
                    <a:pt x="1351787" y="7717"/>
                  </a:lnTo>
                  <a:lnTo>
                    <a:pt x="1353311" y="9241"/>
                  </a:lnTo>
                  <a:lnTo>
                    <a:pt x="1360398" y="4087"/>
                  </a:lnTo>
                  <a:lnTo>
                    <a:pt x="1364099" y="7197"/>
                  </a:lnTo>
                  <a:lnTo>
                    <a:pt x="1365508" y="22917"/>
                  </a:lnTo>
                  <a:lnTo>
                    <a:pt x="1365717" y="55592"/>
                  </a:lnTo>
                  <a:lnTo>
                    <a:pt x="1365819" y="109568"/>
                  </a:lnTo>
                  <a:lnTo>
                    <a:pt x="1366908" y="189189"/>
                  </a:lnTo>
                  <a:lnTo>
                    <a:pt x="1370075" y="298801"/>
                  </a:lnTo>
                </a:path>
                <a:path w="2466340" h="600075">
                  <a:moveTo>
                    <a:pt x="822959" y="304897"/>
                  </a:moveTo>
                  <a:lnTo>
                    <a:pt x="824605" y="372136"/>
                  </a:lnTo>
                  <a:lnTo>
                    <a:pt x="825886" y="434254"/>
                  </a:lnTo>
                  <a:lnTo>
                    <a:pt x="826800" y="487594"/>
                  </a:lnTo>
                  <a:lnTo>
                    <a:pt x="827349" y="528499"/>
                  </a:lnTo>
                  <a:lnTo>
                    <a:pt x="827531" y="553309"/>
                  </a:lnTo>
                  <a:lnTo>
                    <a:pt x="827531" y="551785"/>
                  </a:lnTo>
                  <a:lnTo>
                    <a:pt x="831675" y="574740"/>
                  </a:lnTo>
                  <a:lnTo>
                    <a:pt x="842390" y="571978"/>
                  </a:lnTo>
                  <a:lnTo>
                    <a:pt x="863965" y="562929"/>
                  </a:lnTo>
                  <a:lnTo>
                    <a:pt x="900683" y="567025"/>
                  </a:lnTo>
                  <a:lnTo>
                    <a:pt x="900683" y="565501"/>
                  </a:lnTo>
                  <a:lnTo>
                    <a:pt x="917614" y="575836"/>
                  </a:lnTo>
                  <a:lnTo>
                    <a:pt x="926401" y="581884"/>
                  </a:lnTo>
                  <a:lnTo>
                    <a:pt x="932616" y="587361"/>
                  </a:lnTo>
                  <a:lnTo>
                    <a:pt x="941831" y="595981"/>
                  </a:lnTo>
                  <a:lnTo>
                    <a:pt x="941831" y="594457"/>
                  </a:lnTo>
                  <a:lnTo>
                    <a:pt x="948918" y="599611"/>
                  </a:lnTo>
                  <a:lnTo>
                    <a:pt x="952619" y="596501"/>
                  </a:lnTo>
                  <a:lnTo>
                    <a:pt x="954028" y="580781"/>
                  </a:lnTo>
                  <a:lnTo>
                    <a:pt x="954237" y="548106"/>
                  </a:lnTo>
                  <a:lnTo>
                    <a:pt x="954339" y="494131"/>
                  </a:lnTo>
                  <a:lnTo>
                    <a:pt x="955428" y="414510"/>
                  </a:lnTo>
                  <a:lnTo>
                    <a:pt x="958595" y="304897"/>
                  </a:lnTo>
                </a:path>
                <a:path w="2466340" h="600075">
                  <a:moveTo>
                    <a:pt x="960119" y="300325"/>
                  </a:moveTo>
                  <a:lnTo>
                    <a:pt x="961619" y="232501"/>
                  </a:lnTo>
                  <a:lnTo>
                    <a:pt x="962607" y="170310"/>
                  </a:lnTo>
                  <a:lnTo>
                    <a:pt x="963302" y="117189"/>
                  </a:lnTo>
                  <a:lnTo>
                    <a:pt x="963923" y="76578"/>
                  </a:lnTo>
                  <a:lnTo>
                    <a:pt x="964691" y="51913"/>
                  </a:lnTo>
                  <a:lnTo>
                    <a:pt x="963167" y="51913"/>
                  </a:lnTo>
                  <a:lnTo>
                    <a:pt x="968192" y="29863"/>
                  </a:lnTo>
                  <a:lnTo>
                    <a:pt x="979360" y="33244"/>
                  </a:lnTo>
                  <a:lnTo>
                    <a:pt x="1001101" y="42912"/>
                  </a:lnTo>
                  <a:lnTo>
                    <a:pt x="1037843" y="39721"/>
                  </a:lnTo>
                  <a:lnTo>
                    <a:pt x="1037843" y="38197"/>
                  </a:lnTo>
                  <a:lnTo>
                    <a:pt x="1054750" y="28077"/>
                  </a:lnTo>
                  <a:lnTo>
                    <a:pt x="1063370" y="22386"/>
                  </a:lnTo>
                  <a:lnTo>
                    <a:pt x="1069133" y="16980"/>
                  </a:lnTo>
                  <a:lnTo>
                    <a:pt x="1077467" y="7717"/>
                  </a:lnTo>
                  <a:lnTo>
                    <a:pt x="1078991" y="9241"/>
                  </a:lnTo>
                  <a:lnTo>
                    <a:pt x="1086078" y="4087"/>
                  </a:lnTo>
                  <a:lnTo>
                    <a:pt x="1089779" y="7197"/>
                  </a:lnTo>
                  <a:lnTo>
                    <a:pt x="1091188" y="22917"/>
                  </a:lnTo>
                  <a:lnTo>
                    <a:pt x="1091397" y="55592"/>
                  </a:lnTo>
                  <a:lnTo>
                    <a:pt x="1091499" y="109568"/>
                  </a:lnTo>
                  <a:lnTo>
                    <a:pt x="1092588" y="189189"/>
                  </a:lnTo>
                  <a:lnTo>
                    <a:pt x="1095755" y="298801"/>
                  </a:lnTo>
                </a:path>
                <a:path w="2466340" h="600075">
                  <a:moveTo>
                    <a:pt x="1097279" y="304897"/>
                  </a:moveTo>
                  <a:lnTo>
                    <a:pt x="1098767" y="372136"/>
                  </a:lnTo>
                  <a:lnTo>
                    <a:pt x="1099669" y="434254"/>
                  </a:lnTo>
                  <a:lnTo>
                    <a:pt x="1100132" y="487594"/>
                  </a:lnTo>
                  <a:lnTo>
                    <a:pt x="1100303" y="528499"/>
                  </a:lnTo>
                  <a:lnTo>
                    <a:pt x="1100327" y="553309"/>
                  </a:lnTo>
                  <a:lnTo>
                    <a:pt x="1100327" y="551785"/>
                  </a:lnTo>
                  <a:lnTo>
                    <a:pt x="1105352" y="574740"/>
                  </a:lnTo>
                  <a:lnTo>
                    <a:pt x="1116520" y="571978"/>
                  </a:lnTo>
                  <a:lnTo>
                    <a:pt x="1138261" y="562929"/>
                  </a:lnTo>
                  <a:lnTo>
                    <a:pt x="1175003" y="567025"/>
                  </a:lnTo>
                  <a:lnTo>
                    <a:pt x="1175003" y="565501"/>
                  </a:lnTo>
                  <a:lnTo>
                    <a:pt x="1191910" y="575836"/>
                  </a:lnTo>
                  <a:lnTo>
                    <a:pt x="1200530" y="581884"/>
                  </a:lnTo>
                  <a:lnTo>
                    <a:pt x="1206293" y="587361"/>
                  </a:lnTo>
                  <a:lnTo>
                    <a:pt x="1214627" y="595981"/>
                  </a:lnTo>
                  <a:lnTo>
                    <a:pt x="1216151" y="594457"/>
                  </a:lnTo>
                  <a:lnTo>
                    <a:pt x="1223238" y="599611"/>
                  </a:lnTo>
                  <a:lnTo>
                    <a:pt x="1226939" y="596501"/>
                  </a:lnTo>
                  <a:lnTo>
                    <a:pt x="1228348" y="580781"/>
                  </a:lnTo>
                  <a:lnTo>
                    <a:pt x="1228557" y="548106"/>
                  </a:lnTo>
                  <a:lnTo>
                    <a:pt x="1228659" y="494131"/>
                  </a:lnTo>
                  <a:lnTo>
                    <a:pt x="1229748" y="414510"/>
                  </a:lnTo>
                  <a:lnTo>
                    <a:pt x="1232915" y="304897"/>
                  </a:lnTo>
                </a:path>
                <a:path w="2466340" h="600075">
                  <a:moveTo>
                    <a:pt x="1370075" y="300325"/>
                  </a:moveTo>
                  <a:lnTo>
                    <a:pt x="1372307" y="368137"/>
                  </a:lnTo>
                  <a:lnTo>
                    <a:pt x="1373660" y="430243"/>
                  </a:lnTo>
                  <a:lnTo>
                    <a:pt x="1374355" y="483132"/>
                  </a:lnTo>
                  <a:lnTo>
                    <a:pt x="1374611" y="523293"/>
                  </a:lnTo>
                  <a:lnTo>
                    <a:pt x="1374647" y="547213"/>
                  </a:lnTo>
                  <a:lnTo>
                    <a:pt x="1379672" y="570145"/>
                  </a:lnTo>
                  <a:lnTo>
                    <a:pt x="1390840" y="567216"/>
                  </a:lnTo>
                  <a:lnTo>
                    <a:pt x="1412581" y="557715"/>
                  </a:lnTo>
                  <a:lnTo>
                    <a:pt x="1449323" y="560929"/>
                  </a:lnTo>
                  <a:lnTo>
                    <a:pt x="1466230" y="571240"/>
                  </a:lnTo>
                  <a:lnTo>
                    <a:pt x="1474850" y="577122"/>
                  </a:lnTo>
                  <a:lnTo>
                    <a:pt x="1480613" y="582146"/>
                  </a:lnTo>
                  <a:lnTo>
                    <a:pt x="1488947" y="589885"/>
                  </a:lnTo>
                  <a:lnTo>
                    <a:pt x="1490471" y="591409"/>
                  </a:lnTo>
                  <a:lnTo>
                    <a:pt x="1497554" y="595995"/>
                  </a:lnTo>
                  <a:lnTo>
                    <a:pt x="1501224" y="592449"/>
                  </a:lnTo>
                  <a:lnTo>
                    <a:pt x="1502548" y="576374"/>
                  </a:lnTo>
                  <a:lnTo>
                    <a:pt x="1502592" y="543370"/>
                  </a:lnTo>
                  <a:lnTo>
                    <a:pt x="1502424" y="489039"/>
                  </a:lnTo>
                  <a:lnTo>
                    <a:pt x="1503108" y="408982"/>
                  </a:lnTo>
                  <a:lnTo>
                    <a:pt x="1505711" y="298801"/>
                  </a:lnTo>
                </a:path>
                <a:path w="2466340" h="600075">
                  <a:moveTo>
                    <a:pt x="1507235" y="300325"/>
                  </a:moveTo>
                  <a:lnTo>
                    <a:pt x="1509467" y="232501"/>
                  </a:lnTo>
                  <a:lnTo>
                    <a:pt x="1510820" y="170310"/>
                  </a:lnTo>
                  <a:lnTo>
                    <a:pt x="1511515" y="117189"/>
                  </a:lnTo>
                  <a:lnTo>
                    <a:pt x="1511771" y="76578"/>
                  </a:lnTo>
                  <a:lnTo>
                    <a:pt x="1511807" y="51913"/>
                  </a:lnTo>
                  <a:lnTo>
                    <a:pt x="1516832" y="29863"/>
                  </a:lnTo>
                  <a:lnTo>
                    <a:pt x="1528000" y="33244"/>
                  </a:lnTo>
                  <a:lnTo>
                    <a:pt x="1549741" y="42912"/>
                  </a:lnTo>
                  <a:lnTo>
                    <a:pt x="1586483" y="39721"/>
                  </a:lnTo>
                  <a:lnTo>
                    <a:pt x="1586483" y="38197"/>
                  </a:lnTo>
                  <a:lnTo>
                    <a:pt x="1603390" y="28077"/>
                  </a:lnTo>
                  <a:lnTo>
                    <a:pt x="1612010" y="22386"/>
                  </a:lnTo>
                  <a:lnTo>
                    <a:pt x="1617773" y="16980"/>
                  </a:lnTo>
                  <a:lnTo>
                    <a:pt x="1626107" y="7717"/>
                  </a:lnTo>
                  <a:lnTo>
                    <a:pt x="1627631" y="9241"/>
                  </a:lnTo>
                  <a:lnTo>
                    <a:pt x="1634714" y="4087"/>
                  </a:lnTo>
                  <a:lnTo>
                    <a:pt x="1638384" y="7197"/>
                  </a:lnTo>
                  <a:lnTo>
                    <a:pt x="1639708" y="22917"/>
                  </a:lnTo>
                  <a:lnTo>
                    <a:pt x="1639752" y="55592"/>
                  </a:lnTo>
                  <a:lnTo>
                    <a:pt x="1639584" y="109568"/>
                  </a:lnTo>
                  <a:lnTo>
                    <a:pt x="1640268" y="189189"/>
                  </a:lnTo>
                  <a:lnTo>
                    <a:pt x="1642871" y="298801"/>
                  </a:lnTo>
                </a:path>
                <a:path w="2466340" h="600075">
                  <a:moveTo>
                    <a:pt x="2055875" y="297277"/>
                  </a:moveTo>
                  <a:lnTo>
                    <a:pt x="2058107" y="230063"/>
                  </a:lnTo>
                  <a:lnTo>
                    <a:pt x="2059460" y="168115"/>
                  </a:lnTo>
                  <a:lnTo>
                    <a:pt x="2060155" y="115238"/>
                  </a:lnTo>
                  <a:lnTo>
                    <a:pt x="2060411" y="75237"/>
                  </a:lnTo>
                  <a:lnTo>
                    <a:pt x="2060447" y="51913"/>
                  </a:lnTo>
                  <a:lnTo>
                    <a:pt x="2060447" y="50389"/>
                  </a:lnTo>
                  <a:lnTo>
                    <a:pt x="2065258" y="27458"/>
                  </a:lnTo>
                  <a:lnTo>
                    <a:pt x="2076068" y="30387"/>
                  </a:lnTo>
                  <a:lnTo>
                    <a:pt x="2097738" y="39888"/>
                  </a:lnTo>
                  <a:lnTo>
                    <a:pt x="2135123" y="36673"/>
                  </a:lnTo>
                  <a:lnTo>
                    <a:pt x="2152030" y="26362"/>
                  </a:lnTo>
                  <a:lnTo>
                    <a:pt x="2160650" y="20481"/>
                  </a:lnTo>
                  <a:lnTo>
                    <a:pt x="2166413" y="15456"/>
                  </a:lnTo>
                  <a:lnTo>
                    <a:pt x="2174747" y="7717"/>
                  </a:lnTo>
                  <a:lnTo>
                    <a:pt x="2176271" y="7717"/>
                  </a:lnTo>
                  <a:lnTo>
                    <a:pt x="2183354" y="2568"/>
                  </a:lnTo>
                  <a:lnTo>
                    <a:pt x="2187024" y="5709"/>
                  </a:lnTo>
                  <a:lnTo>
                    <a:pt x="2188348" y="21513"/>
                  </a:lnTo>
                  <a:lnTo>
                    <a:pt x="2188392" y="54353"/>
                  </a:lnTo>
                  <a:lnTo>
                    <a:pt x="2188224" y="108599"/>
                  </a:lnTo>
                  <a:lnTo>
                    <a:pt x="2188908" y="188624"/>
                  </a:lnTo>
                  <a:lnTo>
                    <a:pt x="2191511" y="298801"/>
                  </a:lnTo>
                </a:path>
                <a:path w="2466340" h="600075">
                  <a:moveTo>
                    <a:pt x="1644395" y="301849"/>
                  </a:moveTo>
                  <a:lnTo>
                    <a:pt x="1646627" y="369673"/>
                  </a:lnTo>
                  <a:lnTo>
                    <a:pt x="1647980" y="431865"/>
                  </a:lnTo>
                  <a:lnTo>
                    <a:pt x="1648675" y="484985"/>
                  </a:lnTo>
                  <a:lnTo>
                    <a:pt x="1648931" y="525597"/>
                  </a:lnTo>
                  <a:lnTo>
                    <a:pt x="1648967" y="550261"/>
                  </a:lnTo>
                  <a:lnTo>
                    <a:pt x="1653992" y="572335"/>
                  </a:lnTo>
                  <a:lnTo>
                    <a:pt x="1665160" y="569121"/>
                  </a:lnTo>
                  <a:lnTo>
                    <a:pt x="1686901" y="559905"/>
                  </a:lnTo>
                  <a:lnTo>
                    <a:pt x="1723643" y="563977"/>
                  </a:lnTo>
                  <a:lnTo>
                    <a:pt x="1740550" y="574074"/>
                  </a:lnTo>
                  <a:lnTo>
                    <a:pt x="1749170" y="579598"/>
                  </a:lnTo>
                  <a:lnTo>
                    <a:pt x="1754933" y="584551"/>
                  </a:lnTo>
                  <a:lnTo>
                    <a:pt x="1763267" y="592933"/>
                  </a:lnTo>
                  <a:lnTo>
                    <a:pt x="1764791" y="592933"/>
                  </a:lnTo>
                  <a:lnTo>
                    <a:pt x="1771874" y="598083"/>
                  </a:lnTo>
                  <a:lnTo>
                    <a:pt x="1775544" y="594942"/>
                  </a:lnTo>
                  <a:lnTo>
                    <a:pt x="1776868" y="579137"/>
                  </a:lnTo>
                  <a:lnTo>
                    <a:pt x="1776912" y="546298"/>
                  </a:lnTo>
                  <a:lnTo>
                    <a:pt x="1776744" y="492052"/>
                  </a:lnTo>
                  <a:lnTo>
                    <a:pt x="1777428" y="412026"/>
                  </a:lnTo>
                  <a:lnTo>
                    <a:pt x="1780031" y="301849"/>
                  </a:lnTo>
                </a:path>
                <a:path w="2466340" h="600075">
                  <a:moveTo>
                    <a:pt x="1781555" y="297277"/>
                  </a:moveTo>
                  <a:lnTo>
                    <a:pt x="1783787" y="230063"/>
                  </a:lnTo>
                  <a:lnTo>
                    <a:pt x="1785140" y="168115"/>
                  </a:lnTo>
                  <a:lnTo>
                    <a:pt x="1785835" y="115238"/>
                  </a:lnTo>
                  <a:lnTo>
                    <a:pt x="1786091" y="75237"/>
                  </a:lnTo>
                  <a:lnTo>
                    <a:pt x="1786127" y="51913"/>
                  </a:lnTo>
                  <a:lnTo>
                    <a:pt x="1786127" y="50389"/>
                  </a:lnTo>
                  <a:lnTo>
                    <a:pt x="1790938" y="27458"/>
                  </a:lnTo>
                  <a:lnTo>
                    <a:pt x="1801748" y="30387"/>
                  </a:lnTo>
                  <a:lnTo>
                    <a:pt x="1823418" y="39888"/>
                  </a:lnTo>
                  <a:lnTo>
                    <a:pt x="1860803" y="36673"/>
                  </a:lnTo>
                  <a:lnTo>
                    <a:pt x="1877710" y="26362"/>
                  </a:lnTo>
                  <a:lnTo>
                    <a:pt x="1886330" y="20481"/>
                  </a:lnTo>
                  <a:lnTo>
                    <a:pt x="1892093" y="15456"/>
                  </a:lnTo>
                  <a:lnTo>
                    <a:pt x="1900427" y="7717"/>
                  </a:lnTo>
                  <a:lnTo>
                    <a:pt x="1901951" y="7717"/>
                  </a:lnTo>
                  <a:lnTo>
                    <a:pt x="1909034" y="2568"/>
                  </a:lnTo>
                  <a:lnTo>
                    <a:pt x="1912704" y="5709"/>
                  </a:lnTo>
                  <a:lnTo>
                    <a:pt x="1914028" y="21513"/>
                  </a:lnTo>
                  <a:lnTo>
                    <a:pt x="1914072" y="54353"/>
                  </a:lnTo>
                  <a:lnTo>
                    <a:pt x="1913904" y="108599"/>
                  </a:lnTo>
                  <a:lnTo>
                    <a:pt x="1914588" y="188624"/>
                  </a:lnTo>
                  <a:lnTo>
                    <a:pt x="1917191" y="298801"/>
                  </a:lnTo>
                </a:path>
                <a:path w="2466340" h="600075">
                  <a:moveTo>
                    <a:pt x="1918715" y="301849"/>
                  </a:moveTo>
                  <a:lnTo>
                    <a:pt x="1920947" y="369673"/>
                  </a:lnTo>
                  <a:lnTo>
                    <a:pt x="1922300" y="431865"/>
                  </a:lnTo>
                  <a:lnTo>
                    <a:pt x="1922995" y="484985"/>
                  </a:lnTo>
                  <a:lnTo>
                    <a:pt x="1923251" y="525597"/>
                  </a:lnTo>
                  <a:lnTo>
                    <a:pt x="1923287" y="550261"/>
                  </a:lnTo>
                  <a:lnTo>
                    <a:pt x="1928098" y="572335"/>
                  </a:lnTo>
                  <a:lnTo>
                    <a:pt x="1938908" y="569121"/>
                  </a:lnTo>
                  <a:lnTo>
                    <a:pt x="1960578" y="559905"/>
                  </a:lnTo>
                  <a:lnTo>
                    <a:pt x="1997963" y="563977"/>
                  </a:lnTo>
                  <a:lnTo>
                    <a:pt x="2014870" y="574074"/>
                  </a:lnTo>
                  <a:lnTo>
                    <a:pt x="2023490" y="579598"/>
                  </a:lnTo>
                  <a:lnTo>
                    <a:pt x="2029253" y="584551"/>
                  </a:lnTo>
                  <a:lnTo>
                    <a:pt x="2037587" y="592933"/>
                  </a:lnTo>
                  <a:lnTo>
                    <a:pt x="2039111" y="592933"/>
                  </a:lnTo>
                  <a:lnTo>
                    <a:pt x="2046194" y="598083"/>
                  </a:lnTo>
                  <a:lnTo>
                    <a:pt x="2049864" y="594942"/>
                  </a:lnTo>
                  <a:lnTo>
                    <a:pt x="2051188" y="579137"/>
                  </a:lnTo>
                  <a:lnTo>
                    <a:pt x="2051232" y="546298"/>
                  </a:lnTo>
                  <a:lnTo>
                    <a:pt x="2051064" y="492052"/>
                  </a:lnTo>
                  <a:lnTo>
                    <a:pt x="2051748" y="412026"/>
                  </a:lnTo>
                  <a:lnTo>
                    <a:pt x="2054351" y="301849"/>
                  </a:lnTo>
                </a:path>
                <a:path w="2466340" h="600075">
                  <a:moveTo>
                    <a:pt x="2193035" y="297277"/>
                  </a:moveTo>
                  <a:lnTo>
                    <a:pt x="2195267" y="365114"/>
                  </a:lnTo>
                  <a:lnTo>
                    <a:pt x="2196620" y="427390"/>
                  </a:lnTo>
                  <a:lnTo>
                    <a:pt x="2197315" y="480742"/>
                  </a:lnTo>
                  <a:lnTo>
                    <a:pt x="2197571" y="521805"/>
                  </a:lnTo>
                  <a:lnTo>
                    <a:pt x="2197607" y="547213"/>
                  </a:lnTo>
                  <a:lnTo>
                    <a:pt x="2197607" y="545689"/>
                  </a:lnTo>
                  <a:lnTo>
                    <a:pt x="2201775" y="567740"/>
                  </a:lnTo>
                  <a:lnTo>
                    <a:pt x="2212657" y="564358"/>
                  </a:lnTo>
                  <a:lnTo>
                    <a:pt x="2234684" y="554690"/>
                  </a:lnTo>
                  <a:lnTo>
                    <a:pt x="2272283" y="557881"/>
                  </a:lnTo>
                  <a:lnTo>
                    <a:pt x="2272283" y="559405"/>
                  </a:lnTo>
                  <a:lnTo>
                    <a:pt x="2289190" y="569740"/>
                  </a:lnTo>
                  <a:lnTo>
                    <a:pt x="2297810" y="575788"/>
                  </a:lnTo>
                  <a:lnTo>
                    <a:pt x="2303573" y="581265"/>
                  </a:lnTo>
                  <a:lnTo>
                    <a:pt x="2311907" y="589885"/>
                  </a:lnTo>
                  <a:lnTo>
                    <a:pt x="2313431" y="588361"/>
                  </a:lnTo>
                  <a:lnTo>
                    <a:pt x="2320434" y="593515"/>
                  </a:lnTo>
                  <a:lnTo>
                    <a:pt x="2323917" y="590405"/>
                  </a:lnTo>
                  <a:lnTo>
                    <a:pt x="2325028" y="574685"/>
                  </a:lnTo>
                  <a:lnTo>
                    <a:pt x="2324913" y="542010"/>
                  </a:lnTo>
                  <a:lnTo>
                    <a:pt x="2324717" y="488035"/>
                  </a:lnTo>
                  <a:lnTo>
                    <a:pt x="2325588" y="408414"/>
                  </a:lnTo>
                  <a:lnTo>
                    <a:pt x="2328671" y="298801"/>
                  </a:lnTo>
                </a:path>
                <a:path w="2466340" h="600075">
                  <a:moveTo>
                    <a:pt x="2330195" y="297277"/>
                  </a:moveTo>
                  <a:lnTo>
                    <a:pt x="2332427" y="230063"/>
                  </a:lnTo>
                  <a:lnTo>
                    <a:pt x="2333780" y="168115"/>
                  </a:lnTo>
                  <a:lnTo>
                    <a:pt x="2334475" y="115238"/>
                  </a:lnTo>
                  <a:lnTo>
                    <a:pt x="2334731" y="75237"/>
                  </a:lnTo>
                  <a:lnTo>
                    <a:pt x="2334767" y="51913"/>
                  </a:lnTo>
                  <a:lnTo>
                    <a:pt x="2334767" y="50389"/>
                  </a:lnTo>
                  <a:lnTo>
                    <a:pt x="2338935" y="27458"/>
                  </a:lnTo>
                  <a:lnTo>
                    <a:pt x="2349817" y="30387"/>
                  </a:lnTo>
                  <a:lnTo>
                    <a:pt x="2371844" y="39888"/>
                  </a:lnTo>
                  <a:lnTo>
                    <a:pt x="2409443" y="36673"/>
                  </a:lnTo>
                  <a:lnTo>
                    <a:pt x="2426350" y="26362"/>
                  </a:lnTo>
                  <a:lnTo>
                    <a:pt x="2434970" y="20481"/>
                  </a:lnTo>
                  <a:lnTo>
                    <a:pt x="2440733" y="15456"/>
                  </a:lnTo>
                  <a:lnTo>
                    <a:pt x="2449067" y="7717"/>
                  </a:lnTo>
                  <a:lnTo>
                    <a:pt x="2450591" y="7717"/>
                  </a:lnTo>
                  <a:lnTo>
                    <a:pt x="2457594" y="2568"/>
                  </a:lnTo>
                  <a:lnTo>
                    <a:pt x="2461077" y="5709"/>
                  </a:lnTo>
                  <a:lnTo>
                    <a:pt x="2462188" y="21513"/>
                  </a:lnTo>
                  <a:lnTo>
                    <a:pt x="2462073" y="54353"/>
                  </a:lnTo>
                  <a:lnTo>
                    <a:pt x="2461877" y="108599"/>
                  </a:lnTo>
                  <a:lnTo>
                    <a:pt x="2462748" y="188624"/>
                  </a:lnTo>
                  <a:lnTo>
                    <a:pt x="2465831" y="298801"/>
                  </a:lnTo>
                </a:path>
              </a:pathLst>
            </a:custGeom>
            <a:ln w="45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65276" y="8305800"/>
              <a:ext cx="0" cy="684530"/>
            </a:xfrm>
            <a:custGeom>
              <a:avLst/>
              <a:gdLst/>
              <a:ahLst/>
              <a:cxnLst/>
              <a:rect l="l" t="t" r="r" b="b"/>
              <a:pathLst>
                <a:path h="684529">
                  <a:moveTo>
                    <a:pt x="0" y="0"/>
                  </a:moveTo>
                  <a:lnTo>
                    <a:pt x="0" y="6842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6800" y="8361605"/>
              <a:ext cx="67310" cy="295275"/>
            </a:xfrm>
            <a:custGeom>
              <a:avLst/>
              <a:gdLst/>
              <a:ahLst/>
              <a:cxnLst/>
              <a:rect l="l" t="t" r="r" b="b"/>
              <a:pathLst>
                <a:path w="67309" h="295275">
                  <a:moveTo>
                    <a:pt x="0" y="40206"/>
                  </a:moveTo>
                  <a:lnTo>
                    <a:pt x="20502" y="32990"/>
                  </a:lnTo>
                  <a:lnTo>
                    <a:pt x="32575" y="24775"/>
                  </a:lnTo>
                  <a:lnTo>
                    <a:pt x="40933" y="15131"/>
                  </a:lnTo>
                  <a:lnTo>
                    <a:pt x="50291" y="3630"/>
                  </a:lnTo>
                  <a:lnTo>
                    <a:pt x="51815" y="5154"/>
                  </a:lnTo>
                  <a:lnTo>
                    <a:pt x="58898" y="0"/>
                  </a:lnTo>
                  <a:lnTo>
                    <a:pt x="62568" y="3110"/>
                  </a:lnTo>
                  <a:lnTo>
                    <a:pt x="63892" y="18830"/>
                  </a:lnTo>
                  <a:lnTo>
                    <a:pt x="63936" y="51504"/>
                  </a:lnTo>
                  <a:lnTo>
                    <a:pt x="63768" y="105480"/>
                  </a:lnTo>
                  <a:lnTo>
                    <a:pt x="64452" y="185101"/>
                  </a:lnTo>
                  <a:lnTo>
                    <a:pt x="67055" y="294714"/>
                  </a:lnTo>
                </a:path>
              </a:pathLst>
            </a:custGeom>
            <a:ln w="45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5360" y="8627363"/>
              <a:ext cx="80772" cy="150875"/>
            </a:xfrm>
            <a:prstGeom prst="rect">
              <a:avLst/>
            </a:prstGeom>
          </p:spPr>
        </p:pic>
      </p:grpSp>
      <p:grpSp>
        <p:nvGrpSpPr>
          <p:cNvPr id="3" name="Grupo 2"/>
          <p:cNvGrpSpPr/>
          <p:nvPr/>
        </p:nvGrpSpPr>
        <p:grpSpPr>
          <a:xfrm>
            <a:off x="6400801" y="1945922"/>
            <a:ext cx="5765022" cy="1988697"/>
            <a:chOff x="7924800" y="1945923"/>
            <a:chExt cx="2964180" cy="478790"/>
          </a:xfrm>
        </p:grpSpPr>
        <p:sp>
          <p:nvSpPr>
            <p:cNvPr id="11" name="object 11"/>
            <p:cNvSpPr/>
            <p:nvPr/>
          </p:nvSpPr>
          <p:spPr>
            <a:xfrm>
              <a:off x="9406890" y="2015773"/>
              <a:ext cx="452755" cy="169545"/>
            </a:xfrm>
            <a:custGeom>
              <a:avLst/>
              <a:gdLst/>
              <a:ahLst/>
              <a:cxnLst/>
              <a:rect l="l" t="t" r="r" b="b"/>
              <a:pathLst>
                <a:path w="452754" h="169545">
                  <a:moveTo>
                    <a:pt x="0" y="169163"/>
                  </a:moveTo>
                  <a:lnTo>
                    <a:pt x="6095" y="85343"/>
                  </a:lnTo>
                  <a:lnTo>
                    <a:pt x="8667" y="67841"/>
                  </a:lnTo>
                  <a:lnTo>
                    <a:pt x="11810" y="60769"/>
                  </a:lnTo>
                  <a:lnTo>
                    <a:pt x="15525" y="60269"/>
                  </a:lnTo>
                  <a:lnTo>
                    <a:pt x="19811" y="62483"/>
                  </a:lnTo>
                  <a:lnTo>
                    <a:pt x="19811" y="64007"/>
                  </a:lnTo>
                  <a:lnTo>
                    <a:pt x="33861" y="71223"/>
                  </a:lnTo>
                  <a:lnTo>
                    <a:pt x="49910" y="74866"/>
                  </a:lnTo>
                  <a:lnTo>
                    <a:pt x="66532" y="75366"/>
                  </a:lnTo>
                  <a:lnTo>
                    <a:pt x="82295" y="73151"/>
                  </a:lnTo>
                  <a:lnTo>
                    <a:pt x="80771" y="73151"/>
                  </a:lnTo>
                  <a:lnTo>
                    <a:pt x="89153" y="70318"/>
                  </a:lnTo>
                  <a:lnTo>
                    <a:pt x="96392" y="66484"/>
                  </a:lnTo>
                  <a:lnTo>
                    <a:pt x="103060" y="61793"/>
                  </a:lnTo>
                  <a:lnTo>
                    <a:pt x="109727" y="56387"/>
                  </a:lnTo>
                  <a:lnTo>
                    <a:pt x="109727" y="57911"/>
                  </a:lnTo>
                  <a:lnTo>
                    <a:pt x="133540" y="37933"/>
                  </a:lnTo>
                  <a:lnTo>
                    <a:pt x="157352" y="19240"/>
                  </a:lnTo>
                  <a:lnTo>
                    <a:pt x="181736" y="5405"/>
                  </a:lnTo>
                  <a:lnTo>
                    <a:pt x="207263" y="0"/>
                  </a:lnTo>
                  <a:lnTo>
                    <a:pt x="208787" y="0"/>
                  </a:lnTo>
                  <a:lnTo>
                    <a:pt x="235624" y="5381"/>
                  </a:lnTo>
                  <a:lnTo>
                    <a:pt x="260032" y="19049"/>
                  </a:lnTo>
                  <a:lnTo>
                    <a:pt x="283583" y="37290"/>
                  </a:lnTo>
                  <a:lnTo>
                    <a:pt x="307847" y="56387"/>
                  </a:lnTo>
                  <a:lnTo>
                    <a:pt x="307847" y="54863"/>
                  </a:lnTo>
                  <a:lnTo>
                    <a:pt x="314729" y="60293"/>
                  </a:lnTo>
                  <a:lnTo>
                    <a:pt x="321754" y="65150"/>
                  </a:lnTo>
                  <a:lnTo>
                    <a:pt x="329064" y="69437"/>
                  </a:lnTo>
                  <a:lnTo>
                    <a:pt x="336803" y="73151"/>
                  </a:lnTo>
                  <a:lnTo>
                    <a:pt x="335279" y="71627"/>
                  </a:lnTo>
                  <a:lnTo>
                    <a:pt x="360902" y="75533"/>
                  </a:lnTo>
                  <a:lnTo>
                    <a:pt x="385952" y="70865"/>
                  </a:lnTo>
                  <a:lnTo>
                    <a:pt x="408146" y="60483"/>
                  </a:lnTo>
                  <a:lnTo>
                    <a:pt x="425195" y="47243"/>
                  </a:lnTo>
                  <a:lnTo>
                    <a:pt x="423671" y="48767"/>
                  </a:lnTo>
                  <a:lnTo>
                    <a:pt x="440626" y="30718"/>
                  </a:lnTo>
                  <a:lnTo>
                    <a:pt x="448436" y="40385"/>
                  </a:lnTo>
                  <a:lnTo>
                    <a:pt x="451103" y="84343"/>
                  </a:lnTo>
                  <a:lnTo>
                    <a:pt x="452627" y="169163"/>
                  </a:lnTo>
                </a:path>
              </a:pathLst>
            </a:custGeom>
            <a:ln w="5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2" name="object 12"/>
            <p:cNvGrpSpPr/>
            <p:nvPr/>
          </p:nvGrpSpPr>
          <p:grpSpPr>
            <a:xfrm>
              <a:off x="7924800" y="1945923"/>
              <a:ext cx="2964180" cy="478790"/>
              <a:chOff x="3985259" y="8409431"/>
              <a:chExt cx="2964180" cy="478790"/>
            </a:xfrm>
          </p:grpSpPr>
          <p:sp>
            <p:nvSpPr>
              <p:cNvPr id="13" name="object 13"/>
              <p:cNvSpPr/>
              <p:nvPr/>
            </p:nvSpPr>
            <p:spPr>
              <a:xfrm>
                <a:off x="4158995" y="8668511"/>
                <a:ext cx="452755" cy="170815"/>
              </a:xfrm>
              <a:custGeom>
                <a:avLst/>
                <a:gdLst/>
                <a:ahLst/>
                <a:cxnLst/>
                <a:rect l="l" t="t" r="r" b="b"/>
                <a:pathLst>
                  <a:path w="452754" h="170815">
                    <a:moveTo>
                      <a:pt x="0" y="0"/>
                    </a:moveTo>
                    <a:lnTo>
                      <a:pt x="7619" y="85343"/>
                    </a:lnTo>
                    <a:lnTo>
                      <a:pt x="9310" y="102822"/>
                    </a:lnTo>
                    <a:lnTo>
                      <a:pt x="12001" y="109727"/>
                    </a:lnTo>
                    <a:lnTo>
                      <a:pt x="15549" y="109775"/>
                    </a:lnTo>
                    <a:lnTo>
                      <a:pt x="19811" y="106679"/>
                    </a:lnTo>
                    <a:lnTo>
                      <a:pt x="34075" y="99464"/>
                    </a:lnTo>
                    <a:lnTo>
                      <a:pt x="50482" y="95821"/>
                    </a:lnTo>
                    <a:lnTo>
                      <a:pt x="67175" y="95321"/>
                    </a:lnTo>
                    <a:lnTo>
                      <a:pt x="82295" y="97535"/>
                    </a:lnTo>
                    <a:lnTo>
                      <a:pt x="90035" y="100345"/>
                    </a:lnTo>
                    <a:lnTo>
                      <a:pt x="97345" y="104012"/>
                    </a:lnTo>
                    <a:lnTo>
                      <a:pt x="104370" y="108251"/>
                    </a:lnTo>
                    <a:lnTo>
                      <a:pt x="111251" y="112775"/>
                    </a:lnTo>
                    <a:lnTo>
                      <a:pt x="109727" y="112775"/>
                    </a:lnTo>
                    <a:lnTo>
                      <a:pt x="134207" y="131897"/>
                    </a:lnTo>
                    <a:lnTo>
                      <a:pt x="158114" y="150304"/>
                    </a:lnTo>
                    <a:lnTo>
                      <a:pt x="182594" y="164425"/>
                    </a:lnTo>
                    <a:lnTo>
                      <a:pt x="208787" y="170687"/>
                    </a:lnTo>
                    <a:lnTo>
                      <a:pt x="210311" y="169163"/>
                    </a:lnTo>
                    <a:lnTo>
                      <a:pt x="236505" y="163782"/>
                    </a:lnTo>
                    <a:lnTo>
                      <a:pt x="260984" y="150113"/>
                    </a:lnTo>
                    <a:lnTo>
                      <a:pt x="284892" y="131873"/>
                    </a:lnTo>
                    <a:lnTo>
                      <a:pt x="309371" y="112775"/>
                    </a:lnTo>
                    <a:lnTo>
                      <a:pt x="307847" y="114299"/>
                    </a:lnTo>
                    <a:lnTo>
                      <a:pt x="314729" y="109751"/>
                    </a:lnTo>
                    <a:lnTo>
                      <a:pt x="321754" y="105346"/>
                    </a:lnTo>
                    <a:lnTo>
                      <a:pt x="329064" y="101226"/>
                    </a:lnTo>
                    <a:lnTo>
                      <a:pt x="336803" y="97535"/>
                    </a:lnTo>
                    <a:lnTo>
                      <a:pt x="335279" y="99059"/>
                    </a:lnTo>
                    <a:lnTo>
                      <a:pt x="361545" y="94892"/>
                    </a:lnTo>
                    <a:lnTo>
                      <a:pt x="386524" y="98869"/>
                    </a:lnTo>
                    <a:lnTo>
                      <a:pt x="408360" y="108275"/>
                    </a:lnTo>
                    <a:lnTo>
                      <a:pt x="425195" y="120395"/>
                    </a:lnTo>
                    <a:lnTo>
                      <a:pt x="423671" y="121919"/>
                    </a:lnTo>
                    <a:lnTo>
                      <a:pt x="440626" y="139303"/>
                    </a:lnTo>
                    <a:lnTo>
                      <a:pt x="448436" y="129539"/>
                    </a:lnTo>
                    <a:lnTo>
                      <a:pt x="451103" y="85486"/>
                    </a:lnTo>
                    <a:lnTo>
                      <a:pt x="452627" y="0"/>
                    </a:lnTo>
                  </a:path>
                </a:pathLst>
              </a:custGeom>
              <a:ln w="502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4084319" y="8668511"/>
                <a:ext cx="28651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65120">
                    <a:moveTo>
                      <a:pt x="0" y="0"/>
                    </a:moveTo>
                    <a:lnTo>
                      <a:pt x="2865119" y="0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4611623" y="8499347"/>
                <a:ext cx="2263140" cy="340360"/>
              </a:xfrm>
              <a:custGeom>
                <a:avLst/>
                <a:gdLst/>
                <a:ahLst/>
                <a:cxnLst/>
                <a:rect l="l" t="t" r="r" b="b"/>
                <a:pathLst>
                  <a:path w="2263140" h="340359">
                    <a:moveTo>
                      <a:pt x="0" y="169163"/>
                    </a:moveTo>
                    <a:lnTo>
                      <a:pt x="7619" y="85343"/>
                    </a:lnTo>
                    <a:lnTo>
                      <a:pt x="6095" y="85343"/>
                    </a:lnTo>
                    <a:lnTo>
                      <a:pt x="8667" y="67841"/>
                    </a:lnTo>
                    <a:lnTo>
                      <a:pt x="11810" y="60769"/>
                    </a:lnTo>
                    <a:lnTo>
                      <a:pt x="15525" y="60269"/>
                    </a:lnTo>
                    <a:lnTo>
                      <a:pt x="19811" y="62483"/>
                    </a:lnTo>
                    <a:lnTo>
                      <a:pt x="19811" y="64007"/>
                    </a:lnTo>
                    <a:lnTo>
                      <a:pt x="34075" y="71223"/>
                    </a:lnTo>
                    <a:lnTo>
                      <a:pt x="50482" y="74866"/>
                    </a:lnTo>
                    <a:lnTo>
                      <a:pt x="67175" y="75366"/>
                    </a:lnTo>
                    <a:lnTo>
                      <a:pt x="82295" y="73151"/>
                    </a:lnTo>
                    <a:lnTo>
                      <a:pt x="90035" y="70318"/>
                    </a:lnTo>
                    <a:lnTo>
                      <a:pt x="97345" y="66484"/>
                    </a:lnTo>
                    <a:lnTo>
                      <a:pt x="104370" y="61793"/>
                    </a:lnTo>
                    <a:lnTo>
                      <a:pt x="111251" y="56387"/>
                    </a:lnTo>
                    <a:lnTo>
                      <a:pt x="109727" y="57911"/>
                    </a:lnTo>
                    <a:lnTo>
                      <a:pt x="133540" y="37933"/>
                    </a:lnTo>
                    <a:lnTo>
                      <a:pt x="157352" y="19240"/>
                    </a:lnTo>
                    <a:lnTo>
                      <a:pt x="181736" y="5405"/>
                    </a:lnTo>
                    <a:lnTo>
                      <a:pt x="207263" y="0"/>
                    </a:lnTo>
                    <a:lnTo>
                      <a:pt x="208787" y="0"/>
                    </a:lnTo>
                    <a:lnTo>
                      <a:pt x="235838" y="5381"/>
                    </a:lnTo>
                    <a:lnTo>
                      <a:pt x="260603" y="19049"/>
                    </a:lnTo>
                    <a:lnTo>
                      <a:pt x="284225" y="37290"/>
                    </a:lnTo>
                    <a:lnTo>
                      <a:pt x="307847" y="56387"/>
                    </a:lnTo>
                    <a:lnTo>
                      <a:pt x="307847" y="54863"/>
                    </a:lnTo>
                    <a:lnTo>
                      <a:pt x="314729" y="60293"/>
                    </a:lnTo>
                    <a:lnTo>
                      <a:pt x="321754" y="65150"/>
                    </a:lnTo>
                    <a:lnTo>
                      <a:pt x="329064" y="69437"/>
                    </a:lnTo>
                    <a:lnTo>
                      <a:pt x="336803" y="73151"/>
                    </a:lnTo>
                    <a:lnTo>
                      <a:pt x="335279" y="71627"/>
                    </a:lnTo>
                    <a:lnTo>
                      <a:pt x="361545" y="75533"/>
                    </a:lnTo>
                    <a:lnTo>
                      <a:pt x="386524" y="70865"/>
                    </a:lnTo>
                    <a:lnTo>
                      <a:pt x="408360" y="60483"/>
                    </a:lnTo>
                    <a:lnTo>
                      <a:pt x="425195" y="47243"/>
                    </a:lnTo>
                    <a:lnTo>
                      <a:pt x="423671" y="48767"/>
                    </a:lnTo>
                    <a:lnTo>
                      <a:pt x="440626" y="30718"/>
                    </a:lnTo>
                    <a:lnTo>
                      <a:pt x="448436" y="40385"/>
                    </a:lnTo>
                    <a:lnTo>
                      <a:pt x="451103" y="84343"/>
                    </a:lnTo>
                    <a:lnTo>
                      <a:pt x="452627" y="169163"/>
                    </a:lnTo>
                    <a:lnTo>
                      <a:pt x="458723" y="254507"/>
                    </a:lnTo>
                    <a:lnTo>
                      <a:pt x="461295" y="271986"/>
                    </a:lnTo>
                    <a:lnTo>
                      <a:pt x="464438" y="278891"/>
                    </a:lnTo>
                    <a:lnTo>
                      <a:pt x="468153" y="278939"/>
                    </a:lnTo>
                    <a:lnTo>
                      <a:pt x="472439" y="275843"/>
                    </a:lnTo>
                    <a:lnTo>
                      <a:pt x="486703" y="268628"/>
                    </a:lnTo>
                    <a:lnTo>
                      <a:pt x="503110" y="264985"/>
                    </a:lnTo>
                    <a:lnTo>
                      <a:pt x="519803" y="264485"/>
                    </a:lnTo>
                    <a:lnTo>
                      <a:pt x="534923" y="266699"/>
                    </a:lnTo>
                    <a:lnTo>
                      <a:pt x="533399" y="266699"/>
                    </a:lnTo>
                    <a:lnTo>
                      <a:pt x="541781" y="269509"/>
                    </a:lnTo>
                    <a:lnTo>
                      <a:pt x="549020" y="273176"/>
                    </a:lnTo>
                    <a:lnTo>
                      <a:pt x="555688" y="277415"/>
                    </a:lnTo>
                    <a:lnTo>
                      <a:pt x="562355" y="281939"/>
                    </a:lnTo>
                    <a:lnTo>
                      <a:pt x="586168" y="301061"/>
                    </a:lnTo>
                    <a:lnTo>
                      <a:pt x="609980" y="319468"/>
                    </a:lnTo>
                    <a:lnTo>
                      <a:pt x="634364" y="333589"/>
                    </a:lnTo>
                    <a:lnTo>
                      <a:pt x="659891" y="339851"/>
                    </a:lnTo>
                    <a:lnTo>
                      <a:pt x="661415" y="338327"/>
                    </a:lnTo>
                    <a:lnTo>
                      <a:pt x="688466" y="332946"/>
                    </a:lnTo>
                    <a:lnTo>
                      <a:pt x="713231" y="319277"/>
                    </a:lnTo>
                    <a:lnTo>
                      <a:pt x="736853" y="301037"/>
                    </a:lnTo>
                    <a:lnTo>
                      <a:pt x="760475" y="281939"/>
                    </a:lnTo>
                    <a:lnTo>
                      <a:pt x="760475" y="283463"/>
                    </a:lnTo>
                    <a:lnTo>
                      <a:pt x="767357" y="278915"/>
                    </a:lnTo>
                    <a:lnTo>
                      <a:pt x="774382" y="274510"/>
                    </a:lnTo>
                    <a:lnTo>
                      <a:pt x="781692" y="270390"/>
                    </a:lnTo>
                    <a:lnTo>
                      <a:pt x="789431" y="266699"/>
                    </a:lnTo>
                    <a:lnTo>
                      <a:pt x="787907" y="268223"/>
                    </a:lnTo>
                    <a:lnTo>
                      <a:pt x="813530" y="264056"/>
                    </a:lnTo>
                    <a:lnTo>
                      <a:pt x="838580" y="268033"/>
                    </a:lnTo>
                    <a:lnTo>
                      <a:pt x="860774" y="277439"/>
                    </a:lnTo>
                    <a:lnTo>
                      <a:pt x="877823" y="289559"/>
                    </a:lnTo>
                    <a:lnTo>
                      <a:pt x="876299" y="291083"/>
                    </a:lnTo>
                    <a:lnTo>
                      <a:pt x="893254" y="308467"/>
                    </a:lnTo>
                    <a:lnTo>
                      <a:pt x="901064" y="298703"/>
                    </a:lnTo>
                    <a:lnTo>
                      <a:pt x="903731" y="254650"/>
                    </a:lnTo>
                    <a:lnTo>
                      <a:pt x="905255" y="169163"/>
                    </a:lnTo>
                  </a:path>
                  <a:path w="2263140" h="340359">
                    <a:moveTo>
                      <a:pt x="1810511" y="169163"/>
                    </a:moveTo>
                    <a:lnTo>
                      <a:pt x="1816607" y="85343"/>
                    </a:lnTo>
                    <a:lnTo>
                      <a:pt x="1818512" y="67841"/>
                    </a:lnTo>
                    <a:lnTo>
                      <a:pt x="1821560" y="60769"/>
                    </a:lnTo>
                    <a:lnTo>
                      <a:pt x="1825180" y="60269"/>
                    </a:lnTo>
                    <a:lnTo>
                      <a:pt x="1828799" y="62483"/>
                    </a:lnTo>
                    <a:lnTo>
                      <a:pt x="1830323" y="64007"/>
                    </a:lnTo>
                    <a:lnTo>
                      <a:pt x="1844373" y="71223"/>
                    </a:lnTo>
                    <a:lnTo>
                      <a:pt x="1860422" y="74866"/>
                    </a:lnTo>
                    <a:lnTo>
                      <a:pt x="1877044" y="75366"/>
                    </a:lnTo>
                    <a:lnTo>
                      <a:pt x="1892807" y="73151"/>
                    </a:lnTo>
                    <a:lnTo>
                      <a:pt x="1891283" y="73151"/>
                    </a:lnTo>
                    <a:lnTo>
                      <a:pt x="1899665" y="70318"/>
                    </a:lnTo>
                    <a:lnTo>
                      <a:pt x="1906904" y="66484"/>
                    </a:lnTo>
                    <a:lnTo>
                      <a:pt x="1913572" y="61793"/>
                    </a:lnTo>
                    <a:lnTo>
                      <a:pt x="1920239" y="56387"/>
                    </a:lnTo>
                    <a:lnTo>
                      <a:pt x="1918715" y="57911"/>
                    </a:lnTo>
                    <a:lnTo>
                      <a:pt x="1943195" y="37933"/>
                    </a:lnTo>
                    <a:lnTo>
                      <a:pt x="1967102" y="19240"/>
                    </a:lnTo>
                    <a:lnTo>
                      <a:pt x="1991582" y="5405"/>
                    </a:lnTo>
                    <a:lnTo>
                      <a:pt x="2017775" y="0"/>
                    </a:lnTo>
                    <a:lnTo>
                      <a:pt x="2019299" y="0"/>
                    </a:lnTo>
                    <a:lnTo>
                      <a:pt x="2046136" y="5381"/>
                    </a:lnTo>
                    <a:lnTo>
                      <a:pt x="2070544" y="19049"/>
                    </a:lnTo>
                    <a:lnTo>
                      <a:pt x="2094095" y="37290"/>
                    </a:lnTo>
                    <a:lnTo>
                      <a:pt x="2118359" y="56387"/>
                    </a:lnTo>
                    <a:lnTo>
                      <a:pt x="2116835" y="54863"/>
                    </a:lnTo>
                    <a:lnTo>
                      <a:pt x="2123741" y="60293"/>
                    </a:lnTo>
                    <a:lnTo>
                      <a:pt x="2130932" y="65150"/>
                    </a:lnTo>
                    <a:lnTo>
                      <a:pt x="2138695" y="69437"/>
                    </a:lnTo>
                    <a:lnTo>
                      <a:pt x="2147315" y="73151"/>
                    </a:lnTo>
                    <a:lnTo>
                      <a:pt x="2145791" y="71627"/>
                    </a:lnTo>
                    <a:lnTo>
                      <a:pt x="2171390" y="75533"/>
                    </a:lnTo>
                    <a:lnTo>
                      <a:pt x="2196274" y="70865"/>
                    </a:lnTo>
                    <a:lnTo>
                      <a:pt x="2218015" y="60483"/>
                    </a:lnTo>
                    <a:lnTo>
                      <a:pt x="2234183" y="47243"/>
                    </a:lnTo>
                    <a:lnTo>
                      <a:pt x="2232659" y="48767"/>
                    </a:lnTo>
                    <a:lnTo>
                      <a:pt x="2250495" y="30718"/>
                    </a:lnTo>
                    <a:lnTo>
                      <a:pt x="2258758" y="40385"/>
                    </a:lnTo>
                    <a:lnTo>
                      <a:pt x="2261592" y="84343"/>
                    </a:lnTo>
                    <a:lnTo>
                      <a:pt x="2263139" y="169163"/>
                    </a:lnTo>
                  </a:path>
                  <a:path w="2263140" h="340359">
                    <a:moveTo>
                      <a:pt x="1357883" y="169163"/>
                    </a:moveTo>
                    <a:lnTo>
                      <a:pt x="1363979" y="254507"/>
                    </a:lnTo>
                    <a:lnTo>
                      <a:pt x="1366527" y="271986"/>
                    </a:lnTo>
                    <a:lnTo>
                      <a:pt x="1369504" y="278891"/>
                    </a:lnTo>
                    <a:lnTo>
                      <a:pt x="1372766" y="278939"/>
                    </a:lnTo>
                    <a:lnTo>
                      <a:pt x="1376171" y="275843"/>
                    </a:lnTo>
                    <a:lnTo>
                      <a:pt x="1377695" y="275843"/>
                    </a:lnTo>
                    <a:lnTo>
                      <a:pt x="1391745" y="268628"/>
                    </a:lnTo>
                    <a:lnTo>
                      <a:pt x="1407794" y="264985"/>
                    </a:lnTo>
                    <a:lnTo>
                      <a:pt x="1424416" y="264485"/>
                    </a:lnTo>
                    <a:lnTo>
                      <a:pt x="1440179" y="266699"/>
                    </a:lnTo>
                    <a:lnTo>
                      <a:pt x="1438655" y="266699"/>
                    </a:lnTo>
                    <a:lnTo>
                      <a:pt x="1447037" y="269509"/>
                    </a:lnTo>
                    <a:lnTo>
                      <a:pt x="1454276" y="273176"/>
                    </a:lnTo>
                    <a:lnTo>
                      <a:pt x="1460944" y="277415"/>
                    </a:lnTo>
                    <a:lnTo>
                      <a:pt x="1467611" y="281939"/>
                    </a:lnTo>
                    <a:lnTo>
                      <a:pt x="1466087" y="281939"/>
                    </a:lnTo>
                    <a:lnTo>
                      <a:pt x="1490567" y="301061"/>
                    </a:lnTo>
                    <a:lnTo>
                      <a:pt x="1514474" y="319468"/>
                    </a:lnTo>
                    <a:lnTo>
                      <a:pt x="1538954" y="333589"/>
                    </a:lnTo>
                    <a:lnTo>
                      <a:pt x="1565147" y="339851"/>
                    </a:lnTo>
                    <a:lnTo>
                      <a:pt x="1566671" y="338327"/>
                    </a:lnTo>
                    <a:lnTo>
                      <a:pt x="1593508" y="332946"/>
                    </a:lnTo>
                    <a:lnTo>
                      <a:pt x="1617916" y="319277"/>
                    </a:lnTo>
                    <a:lnTo>
                      <a:pt x="1641467" y="301037"/>
                    </a:lnTo>
                    <a:lnTo>
                      <a:pt x="1665731" y="281939"/>
                    </a:lnTo>
                    <a:lnTo>
                      <a:pt x="1664207" y="283463"/>
                    </a:lnTo>
                    <a:lnTo>
                      <a:pt x="1671327" y="278915"/>
                    </a:lnTo>
                    <a:lnTo>
                      <a:pt x="1678876" y="274510"/>
                    </a:lnTo>
                    <a:lnTo>
                      <a:pt x="1686710" y="270390"/>
                    </a:lnTo>
                    <a:lnTo>
                      <a:pt x="1694687" y="266699"/>
                    </a:lnTo>
                    <a:lnTo>
                      <a:pt x="1693163" y="268223"/>
                    </a:lnTo>
                    <a:lnTo>
                      <a:pt x="1718762" y="264056"/>
                    </a:lnTo>
                    <a:lnTo>
                      <a:pt x="1743646" y="268033"/>
                    </a:lnTo>
                    <a:lnTo>
                      <a:pt x="1765387" y="277439"/>
                    </a:lnTo>
                    <a:lnTo>
                      <a:pt x="1781555" y="289559"/>
                    </a:lnTo>
                    <a:lnTo>
                      <a:pt x="1781555" y="291083"/>
                    </a:lnTo>
                    <a:lnTo>
                      <a:pt x="1798510" y="308467"/>
                    </a:lnTo>
                    <a:lnTo>
                      <a:pt x="1806320" y="298703"/>
                    </a:lnTo>
                    <a:lnTo>
                      <a:pt x="1808987" y="254650"/>
                    </a:lnTo>
                    <a:lnTo>
                      <a:pt x="1810511" y="169163"/>
                    </a:lnTo>
                  </a:path>
                </a:pathLst>
              </a:custGeom>
              <a:ln w="502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4084319" y="8409431"/>
                <a:ext cx="0" cy="478790"/>
              </a:xfrm>
              <a:custGeom>
                <a:avLst/>
                <a:gdLst/>
                <a:ahLst/>
                <a:cxnLst/>
                <a:rect l="l" t="t" r="r" b="b"/>
                <a:pathLst>
                  <a:path h="478790">
                    <a:moveTo>
                      <a:pt x="0" y="0"/>
                    </a:moveTo>
                    <a:lnTo>
                      <a:pt x="0" y="478535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4084319" y="8529208"/>
                <a:ext cx="7493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74929" h="139700">
                    <a:moveTo>
                      <a:pt x="0" y="35671"/>
                    </a:moveTo>
                    <a:lnTo>
                      <a:pt x="18287" y="32623"/>
                    </a:lnTo>
                    <a:lnTo>
                      <a:pt x="28955" y="26527"/>
                    </a:lnTo>
                    <a:lnTo>
                      <a:pt x="38099" y="20431"/>
                    </a:lnTo>
                    <a:lnTo>
                      <a:pt x="44195" y="11287"/>
                    </a:lnTo>
                    <a:lnTo>
                      <a:pt x="44195" y="12811"/>
                    </a:lnTo>
                    <a:lnTo>
                      <a:pt x="58816" y="0"/>
                    </a:lnTo>
                    <a:lnTo>
                      <a:pt x="68579" y="14335"/>
                    </a:lnTo>
                    <a:lnTo>
                      <a:pt x="73771" y="59531"/>
                    </a:lnTo>
                    <a:lnTo>
                      <a:pt x="74675" y="139303"/>
                    </a:lnTo>
                  </a:path>
                </a:pathLst>
              </a:custGeom>
              <a:ln w="502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8" name="object 18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985259" y="8641079"/>
                <a:ext cx="85343" cy="164591"/>
              </a:xfrm>
              <a:prstGeom prst="rect">
                <a:avLst/>
              </a:prstGeom>
            </p:spPr>
          </p:pic>
          <p:sp>
            <p:nvSpPr>
              <p:cNvPr id="19" name="object 19"/>
              <p:cNvSpPr/>
              <p:nvPr/>
            </p:nvSpPr>
            <p:spPr>
              <a:xfrm>
                <a:off x="4158995" y="8415527"/>
                <a:ext cx="905510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05510" h="93345">
                    <a:moveTo>
                      <a:pt x="0" y="0"/>
                    </a:moveTo>
                    <a:lnTo>
                      <a:pt x="0" y="92963"/>
                    </a:lnTo>
                  </a:path>
                  <a:path w="905510" h="93345">
                    <a:moveTo>
                      <a:pt x="905255" y="0"/>
                    </a:moveTo>
                    <a:lnTo>
                      <a:pt x="905255" y="92963"/>
                    </a:lnTo>
                  </a:path>
                  <a:path w="905510" h="93345">
                    <a:moveTo>
                      <a:pt x="22859" y="36575"/>
                    </a:moveTo>
                    <a:lnTo>
                      <a:pt x="886967" y="36575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20"/>
              <p:cNvSpPr/>
              <p:nvPr/>
            </p:nvSpPr>
            <p:spPr>
              <a:xfrm>
                <a:off x="4158996" y="8438387"/>
                <a:ext cx="905510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905510" h="27940">
                    <a:moveTo>
                      <a:pt x="28956" y="27432"/>
                    </a:moveTo>
                    <a:lnTo>
                      <a:pt x="26377" y="21221"/>
                    </a:lnTo>
                    <a:lnTo>
                      <a:pt x="25527" y="14287"/>
                    </a:lnTo>
                    <a:lnTo>
                      <a:pt x="26377" y="7073"/>
                    </a:lnTo>
                    <a:lnTo>
                      <a:pt x="28295" y="1803"/>
                    </a:lnTo>
                    <a:lnTo>
                      <a:pt x="0" y="13716"/>
                    </a:lnTo>
                    <a:lnTo>
                      <a:pt x="28956" y="27432"/>
                    </a:lnTo>
                    <a:close/>
                  </a:path>
                  <a:path w="905510" h="27940">
                    <a:moveTo>
                      <a:pt x="28956" y="0"/>
                    </a:moveTo>
                    <a:lnTo>
                      <a:pt x="28295" y="1803"/>
                    </a:lnTo>
                    <a:lnTo>
                      <a:pt x="28956" y="1524"/>
                    </a:lnTo>
                    <a:lnTo>
                      <a:pt x="28956" y="0"/>
                    </a:lnTo>
                    <a:close/>
                  </a:path>
                  <a:path w="905510" h="27940">
                    <a:moveTo>
                      <a:pt x="905256" y="13716"/>
                    </a:moveTo>
                    <a:lnTo>
                      <a:pt x="880872" y="1524"/>
                    </a:lnTo>
                    <a:lnTo>
                      <a:pt x="879348" y="0"/>
                    </a:lnTo>
                    <a:lnTo>
                      <a:pt x="881913" y="7073"/>
                    </a:lnTo>
                    <a:lnTo>
                      <a:pt x="882777" y="14287"/>
                    </a:lnTo>
                    <a:lnTo>
                      <a:pt x="881913" y="21221"/>
                    </a:lnTo>
                    <a:lnTo>
                      <a:pt x="879348" y="27432"/>
                    </a:lnTo>
                    <a:lnTo>
                      <a:pt x="880872" y="27432"/>
                    </a:lnTo>
                    <a:lnTo>
                      <a:pt x="905256" y="13716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1" name="object 21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328159" y="8465819"/>
                <a:ext cx="85343" cy="173735"/>
              </a:xfrm>
              <a:prstGeom prst="rect">
                <a:avLst/>
              </a:prstGeom>
            </p:spPr>
          </p:pic>
        </p:grpSp>
      </p:grpSp>
      <p:sp>
        <p:nvSpPr>
          <p:cNvPr id="26" name="object 26"/>
          <p:cNvSpPr txBox="1"/>
          <p:nvPr/>
        </p:nvSpPr>
        <p:spPr>
          <a:xfrm>
            <a:off x="405746" y="304800"/>
            <a:ext cx="12496800" cy="1718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ts val="216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2700" marR="217170" algn="just">
              <a:lnSpc>
                <a:spcPts val="2160"/>
              </a:lnSpc>
            </a:pPr>
            <a:r>
              <a:rPr lang="es-ES" dirty="0" smtClean="0">
                <a:latin typeface="Arial Unicode MS"/>
                <a:cs typeface="Arial Unicode MS"/>
              </a:rPr>
              <a:t>Dadas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condiciones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adecuadas,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transformador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bloquearse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serie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patrones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formas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onda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ferroresonantes</a:t>
            </a:r>
            <a:r>
              <a:rPr lang="es-ES" dirty="0" smtClean="0">
                <a:latin typeface="Arial Unicode MS"/>
                <a:cs typeface="Arial Unicode MS"/>
              </a:rPr>
              <a:t>.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Las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más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comunes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muestran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28,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29,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30,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31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32.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única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característica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común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entre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formas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onda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ferroresonantes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todas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contienen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componente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impulsor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fundamental,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sustenta.</a:t>
            </a:r>
            <a:endParaRPr lang="es-ES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endParaRPr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14251" y="4077836"/>
            <a:ext cx="332805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28.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Fundamental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–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60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Hz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49132" y="4009597"/>
            <a:ext cx="261886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29.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Subarmónico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–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20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spc="-35" dirty="0">
                <a:latin typeface="Arial Unicode MS"/>
                <a:cs typeface="Arial Unicode MS"/>
              </a:rPr>
              <a:t>Hz</a:t>
            </a:r>
            <a:endParaRPr sz="1400" dirty="0">
              <a:latin typeface="Arial Unicode MS"/>
              <a:cs typeface="Arial Unicode MS"/>
            </a:endParaRPr>
          </a:p>
        </p:txBody>
      </p:sp>
      <p:grpSp>
        <p:nvGrpSpPr>
          <p:cNvPr id="24" name="object 2"/>
          <p:cNvGrpSpPr/>
          <p:nvPr/>
        </p:nvGrpSpPr>
        <p:grpSpPr>
          <a:xfrm>
            <a:off x="1397864" y="4759973"/>
            <a:ext cx="4495800" cy="2146941"/>
            <a:chOff x="1030224" y="1543811"/>
            <a:chExt cx="2390140" cy="1324610"/>
          </a:xfrm>
        </p:grpSpPr>
        <p:sp>
          <p:nvSpPr>
            <p:cNvPr id="25" name="object 3"/>
            <p:cNvSpPr/>
            <p:nvPr/>
          </p:nvSpPr>
          <p:spPr>
            <a:xfrm>
              <a:off x="1110996" y="2378964"/>
              <a:ext cx="2308860" cy="0"/>
            </a:xfrm>
            <a:custGeom>
              <a:avLst/>
              <a:gdLst/>
              <a:ahLst/>
              <a:cxnLst/>
              <a:rect l="l" t="t" r="r" b="b"/>
              <a:pathLst>
                <a:path w="2308860">
                  <a:moveTo>
                    <a:pt x="0" y="0"/>
                  </a:moveTo>
                  <a:lnTo>
                    <a:pt x="230885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4"/>
            <p:cNvSpPr/>
            <p:nvPr/>
          </p:nvSpPr>
          <p:spPr>
            <a:xfrm>
              <a:off x="1110996" y="1677924"/>
              <a:ext cx="486409" cy="1144905"/>
            </a:xfrm>
            <a:custGeom>
              <a:avLst/>
              <a:gdLst/>
              <a:ahLst/>
              <a:cxnLst/>
              <a:rect l="l" t="t" r="r" b="b"/>
              <a:pathLst>
                <a:path w="486409" h="1144905">
                  <a:moveTo>
                    <a:pt x="0" y="335279"/>
                  </a:moveTo>
                  <a:lnTo>
                    <a:pt x="39385" y="274319"/>
                  </a:lnTo>
                  <a:lnTo>
                    <a:pt x="52560" y="223837"/>
                  </a:lnTo>
                  <a:lnTo>
                    <a:pt x="63626" y="167639"/>
                  </a:lnTo>
                  <a:lnTo>
                    <a:pt x="74265" y="111442"/>
                  </a:lnTo>
                  <a:lnTo>
                    <a:pt x="86153" y="60959"/>
                  </a:lnTo>
                  <a:lnTo>
                    <a:pt x="100970" y="21907"/>
                  </a:lnTo>
                  <a:lnTo>
                    <a:pt x="120395" y="0"/>
                  </a:lnTo>
                  <a:lnTo>
                    <a:pt x="150875" y="548639"/>
                  </a:lnTo>
                  <a:lnTo>
                    <a:pt x="152399" y="548639"/>
                  </a:lnTo>
                  <a:lnTo>
                    <a:pt x="163220" y="665372"/>
                  </a:lnTo>
                  <a:lnTo>
                    <a:pt x="172924" y="765711"/>
                  </a:lnTo>
                  <a:lnTo>
                    <a:pt x="181665" y="850915"/>
                  </a:lnTo>
                  <a:lnTo>
                    <a:pt x="189596" y="922245"/>
                  </a:lnTo>
                  <a:lnTo>
                    <a:pt x="196872" y="980960"/>
                  </a:lnTo>
                  <a:lnTo>
                    <a:pt x="203644" y="1028318"/>
                  </a:lnTo>
                  <a:lnTo>
                    <a:pt x="216295" y="1094006"/>
                  </a:lnTo>
                  <a:lnTo>
                    <a:pt x="235337" y="1138853"/>
                  </a:lnTo>
                  <a:lnTo>
                    <a:pt x="242315" y="1144523"/>
                  </a:lnTo>
                  <a:lnTo>
                    <a:pt x="243839" y="1142999"/>
                  </a:lnTo>
                  <a:lnTo>
                    <a:pt x="263199" y="1123878"/>
                  </a:lnTo>
                  <a:lnTo>
                    <a:pt x="277558" y="1090612"/>
                  </a:lnTo>
                  <a:lnTo>
                    <a:pt x="289917" y="1045059"/>
                  </a:lnTo>
                  <a:lnTo>
                    <a:pt x="303275" y="989075"/>
                  </a:lnTo>
                  <a:lnTo>
                    <a:pt x="301751" y="989075"/>
                  </a:lnTo>
                  <a:lnTo>
                    <a:pt x="312307" y="925879"/>
                  </a:lnTo>
                  <a:lnTo>
                    <a:pt x="325232" y="873647"/>
                  </a:lnTo>
                  <a:lnTo>
                    <a:pt x="339851" y="834961"/>
                  </a:lnTo>
                  <a:lnTo>
                    <a:pt x="355487" y="812404"/>
                  </a:lnTo>
                  <a:lnTo>
                    <a:pt x="371460" y="808559"/>
                  </a:lnTo>
                  <a:lnTo>
                    <a:pt x="387095" y="826007"/>
                  </a:lnTo>
                  <a:lnTo>
                    <a:pt x="385571" y="827531"/>
                  </a:lnTo>
                  <a:lnTo>
                    <a:pt x="392382" y="843819"/>
                  </a:lnTo>
                  <a:lnTo>
                    <a:pt x="398906" y="864107"/>
                  </a:lnTo>
                  <a:lnTo>
                    <a:pt x="404860" y="886682"/>
                  </a:lnTo>
                  <a:lnTo>
                    <a:pt x="409955" y="909827"/>
                  </a:lnTo>
                  <a:lnTo>
                    <a:pt x="409955" y="911351"/>
                  </a:lnTo>
                  <a:lnTo>
                    <a:pt x="417194" y="949594"/>
                  </a:lnTo>
                  <a:lnTo>
                    <a:pt x="424433" y="987551"/>
                  </a:lnTo>
                  <a:lnTo>
                    <a:pt x="433958" y="1026652"/>
                  </a:lnTo>
                  <a:lnTo>
                    <a:pt x="448055" y="1068323"/>
                  </a:lnTo>
                  <a:lnTo>
                    <a:pt x="446531" y="1068323"/>
                  </a:lnTo>
                  <a:lnTo>
                    <a:pt x="450103" y="1079444"/>
                  </a:lnTo>
                  <a:lnTo>
                    <a:pt x="452246" y="1081849"/>
                  </a:lnTo>
                  <a:lnTo>
                    <a:pt x="453818" y="1073681"/>
                  </a:lnTo>
                  <a:lnTo>
                    <a:pt x="455675" y="1053083"/>
                  </a:lnTo>
                  <a:lnTo>
                    <a:pt x="455675" y="1051559"/>
                  </a:lnTo>
                  <a:lnTo>
                    <a:pt x="456064" y="1026313"/>
                  </a:lnTo>
                  <a:lnTo>
                    <a:pt x="458845" y="940490"/>
                  </a:lnTo>
                  <a:lnTo>
                    <a:pt x="461022" y="884195"/>
                  </a:lnTo>
                  <a:lnTo>
                    <a:pt x="463578" y="821831"/>
                  </a:lnTo>
                  <a:lnTo>
                    <a:pt x="466404" y="755538"/>
                  </a:lnTo>
                  <a:lnTo>
                    <a:pt x="469394" y="687457"/>
                  </a:lnTo>
                  <a:lnTo>
                    <a:pt x="472437" y="619728"/>
                  </a:lnTo>
                  <a:lnTo>
                    <a:pt x="475427" y="554492"/>
                  </a:lnTo>
                  <a:lnTo>
                    <a:pt x="478253" y="493888"/>
                  </a:lnTo>
                  <a:lnTo>
                    <a:pt x="480809" y="440058"/>
                  </a:lnTo>
                  <a:lnTo>
                    <a:pt x="482986" y="395142"/>
                  </a:lnTo>
                  <a:lnTo>
                    <a:pt x="485767" y="340612"/>
                  </a:lnTo>
                  <a:lnTo>
                    <a:pt x="486155" y="335279"/>
                  </a:lnTo>
                </a:path>
              </a:pathLst>
            </a:custGeom>
            <a:ln w="7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5"/>
            <p:cNvSpPr/>
            <p:nvPr/>
          </p:nvSpPr>
          <p:spPr>
            <a:xfrm>
              <a:off x="1110996" y="1647444"/>
              <a:ext cx="0" cy="1221105"/>
            </a:xfrm>
            <a:custGeom>
              <a:avLst/>
              <a:gdLst/>
              <a:ahLst/>
              <a:cxnLst/>
              <a:rect l="l" t="t" r="r" b="b"/>
              <a:pathLst>
                <a:path h="1221105">
                  <a:moveTo>
                    <a:pt x="0" y="0"/>
                  </a:moveTo>
                  <a:lnTo>
                    <a:pt x="0" y="122072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0224" y="1990343"/>
              <a:ext cx="64008" cy="132588"/>
            </a:xfrm>
            <a:prstGeom prst="rect">
              <a:avLst/>
            </a:prstGeom>
          </p:spPr>
        </p:pic>
        <p:sp>
          <p:nvSpPr>
            <p:cNvPr id="32" name="object 7"/>
            <p:cNvSpPr/>
            <p:nvPr/>
          </p:nvSpPr>
          <p:spPr>
            <a:xfrm>
              <a:off x="1597151" y="1677924"/>
              <a:ext cx="1762125" cy="1144905"/>
            </a:xfrm>
            <a:custGeom>
              <a:avLst/>
              <a:gdLst/>
              <a:ahLst/>
              <a:cxnLst/>
              <a:rect l="l" t="t" r="r" b="b"/>
              <a:pathLst>
                <a:path w="1762125" h="1144905">
                  <a:moveTo>
                    <a:pt x="0" y="335279"/>
                  </a:moveTo>
                  <a:lnTo>
                    <a:pt x="39385" y="274319"/>
                  </a:lnTo>
                  <a:lnTo>
                    <a:pt x="52560" y="223837"/>
                  </a:lnTo>
                  <a:lnTo>
                    <a:pt x="63626" y="167639"/>
                  </a:lnTo>
                  <a:lnTo>
                    <a:pt x="74265" y="111442"/>
                  </a:lnTo>
                  <a:lnTo>
                    <a:pt x="86153" y="60959"/>
                  </a:lnTo>
                  <a:lnTo>
                    <a:pt x="100970" y="21907"/>
                  </a:lnTo>
                  <a:lnTo>
                    <a:pt x="120395" y="0"/>
                  </a:lnTo>
                  <a:lnTo>
                    <a:pt x="150875" y="548639"/>
                  </a:lnTo>
                  <a:lnTo>
                    <a:pt x="152399" y="548639"/>
                  </a:lnTo>
                  <a:lnTo>
                    <a:pt x="163220" y="665372"/>
                  </a:lnTo>
                  <a:lnTo>
                    <a:pt x="172924" y="765711"/>
                  </a:lnTo>
                  <a:lnTo>
                    <a:pt x="181665" y="850915"/>
                  </a:lnTo>
                  <a:lnTo>
                    <a:pt x="189596" y="922245"/>
                  </a:lnTo>
                  <a:lnTo>
                    <a:pt x="196872" y="980960"/>
                  </a:lnTo>
                  <a:lnTo>
                    <a:pt x="203644" y="1028318"/>
                  </a:lnTo>
                  <a:lnTo>
                    <a:pt x="216295" y="1094006"/>
                  </a:lnTo>
                  <a:lnTo>
                    <a:pt x="235337" y="1138853"/>
                  </a:lnTo>
                  <a:lnTo>
                    <a:pt x="242315" y="1144523"/>
                  </a:lnTo>
                  <a:lnTo>
                    <a:pt x="243839" y="1142999"/>
                  </a:lnTo>
                  <a:lnTo>
                    <a:pt x="263199" y="1123878"/>
                  </a:lnTo>
                  <a:lnTo>
                    <a:pt x="277558" y="1090612"/>
                  </a:lnTo>
                  <a:lnTo>
                    <a:pt x="289917" y="1045059"/>
                  </a:lnTo>
                  <a:lnTo>
                    <a:pt x="303275" y="989075"/>
                  </a:lnTo>
                  <a:lnTo>
                    <a:pt x="301751" y="989075"/>
                  </a:lnTo>
                  <a:lnTo>
                    <a:pt x="312307" y="925879"/>
                  </a:lnTo>
                  <a:lnTo>
                    <a:pt x="325232" y="873647"/>
                  </a:lnTo>
                  <a:lnTo>
                    <a:pt x="339851" y="834961"/>
                  </a:lnTo>
                  <a:lnTo>
                    <a:pt x="355487" y="812404"/>
                  </a:lnTo>
                  <a:lnTo>
                    <a:pt x="371460" y="808559"/>
                  </a:lnTo>
                  <a:lnTo>
                    <a:pt x="387095" y="826007"/>
                  </a:lnTo>
                  <a:lnTo>
                    <a:pt x="385571" y="827531"/>
                  </a:lnTo>
                  <a:lnTo>
                    <a:pt x="392382" y="843819"/>
                  </a:lnTo>
                  <a:lnTo>
                    <a:pt x="398906" y="864107"/>
                  </a:lnTo>
                  <a:lnTo>
                    <a:pt x="404860" y="886682"/>
                  </a:lnTo>
                  <a:lnTo>
                    <a:pt x="409955" y="909827"/>
                  </a:lnTo>
                  <a:lnTo>
                    <a:pt x="409955" y="911351"/>
                  </a:lnTo>
                  <a:lnTo>
                    <a:pt x="417194" y="949594"/>
                  </a:lnTo>
                  <a:lnTo>
                    <a:pt x="424433" y="987551"/>
                  </a:lnTo>
                  <a:lnTo>
                    <a:pt x="433958" y="1026652"/>
                  </a:lnTo>
                  <a:lnTo>
                    <a:pt x="448055" y="1068323"/>
                  </a:lnTo>
                  <a:lnTo>
                    <a:pt x="446531" y="1068323"/>
                  </a:lnTo>
                  <a:lnTo>
                    <a:pt x="450103" y="1079444"/>
                  </a:lnTo>
                  <a:lnTo>
                    <a:pt x="452246" y="1081849"/>
                  </a:lnTo>
                  <a:lnTo>
                    <a:pt x="453818" y="1073681"/>
                  </a:lnTo>
                  <a:lnTo>
                    <a:pt x="455675" y="1053083"/>
                  </a:lnTo>
                  <a:lnTo>
                    <a:pt x="455675" y="1051559"/>
                  </a:lnTo>
                  <a:lnTo>
                    <a:pt x="456063" y="1026313"/>
                  </a:lnTo>
                  <a:lnTo>
                    <a:pt x="458833" y="940490"/>
                  </a:lnTo>
                  <a:lnTo>
                    <a:pt x="460993" y="884195"/>
                  </a:lnTo>
                  <a:lnTo>
                    <a:pt x="463521" y="821831"/>
                  </a:lnTo>
                  <a:lnTo>
                    <a:pt x="466307" y="755538"/>
                  </a:lnTo>
                  <a:lnTo>
                    <a:pt x="469239" y="687457"/>
                  </a:lnTo>
                  <a:lnTo>
                    <a:pt x="472206" y="619728"/>
                  </a:lnTo>
                  <a:lnTo>
                    <a:pt x="475097" y="554492"/>
                  </a:lnTo>
                  <a:lnTo>
                    <a:pt x="477802" y="493888"/>
                  </a:lnTo>
                  <a:lnTo>
                    <a:pt x="480208" y="440058"/>
                  </a:lnTo>
                  <a:lnTo>
                    <a:pt x="482205" y="395142"/>
                  </a:lnTo>
                  <a:lnTo>
                    <a:pt x="483682" y="361280"/>
                  </a:lnTo>
                  <a:lnTo>
                    <a:pt x="484528" y="340612"/>
                  </a:lnTo>
                  <a:lnTo>
                    <a:pt x="484631" y="335279"/>
                  </a:lnTo>
                </a:path>
                <a:path w="1762125" h="1144905">
                  <a:moveTo>
                    <a:pt x="486155" y="335279"/>
                  </a:moveTo>
                  <a:lnTo>
                    <a:pt x="525541" y="274319"/>
                  </a:lnTo>
                  <a:lnTo>
                    <a:pt x="538716" y="223837"/>
                  </a:lnTo>
                  <a:lnTo>
                    <a:pt x="549782" y="167639"/>
                  </a:lnTo>
                  <a:lnTo>
                    <a:pt x="560421" y="111442"/>
                  </a:lnTo>
                  <a:lnTo>
                    <a:pt x="572309" y="60959"/>
                  </a:lnTo>
                  <a:lnTo>
                    <a:pt x="587126" y="21907"/>
                  </a:lnTo>
                  <a:lnTo>
                    <a:pt x="606551" y="0"/>
                  </a:lnTo>
                  <a:lnTo>
                    <a:pt x="637031" y="548639"/>
                  </a:lnTo>
                  <a:lnTo>
                    <a:pt x="638555" y="548639"/>
                  </a:lnTo>
                  <a:lnTo>
                    <a:pt x="649376" y="665372"/>
                  </a:lnTo>
                  <a:lnTo>
                    <a:pt x="659080" y="765711"/>
                  </a:lnTo>
                  <a:lnTo>
                    <a:pt x="667821" y="850915"/>
                  </a:lnTo>
                  <a:lnTo>
                    <a:pt x="675752" y="922245"/>
                  </a:lnTo>
                  <a:lnTo>
                    <a:pt x="683028" y="980960"/>
                  </a:lnTo>
                  <a:lnTo>
                    <a:pt x="689800" y="1028318"/>
                  </a:lnTo>
                  <a:lnTo>
                    <a:pt x="702451" y="1094006"/>
                  </a:lnTo>
                  <a:lnTo>
                    <a:pt x="721493" y="1138853"/>
                  </a:lnTo>
                  <a:lnTo>
                    <a:pt x="728471" y="1144523"/>
                  </a:lnTo>
                  <a:lnTo>
                    <a:pt x="729995" y="1142999"/>
                  </a:lnTo>
                  <a:lnTo>
                    <a:pt x="749355" y="1123878"/>
                  </a:lnTo>
                  <a:lnTo>
                    <a:pt x="763714" y="1090612"/>
                  </a:lnTo>
                  <a:lnTo>
                    <a:pt x="776073" y="1045059"/>
                  </a:lnTo>
                  <a:lnTo>
                    <a:pt x="789431" y="989075"/>
                  </a:lnTo>
                  <a:lnTo>
                    <a:pt x="787907" y="989075"/>
                  </a:lnTo>
                  <a:lnTo>
                    <a:pt x="798463" y="925879"/>
                  </a:lnTo>
                  <a:lnTo>
                    <a:pt x="811388" y="873647"/>
                  </a:lnTo>
                  <a:lnTo>
                    <a:pt x="826007" y="834961"/>
                  </a:lnTo>
                  <a:lnTo>
                    <a:pt x="841643" y="812404"/>
                  </a:lnTo>
                  <a:lnTo>
                    <a:pt x="857616" y="808559"/>
                  </a:lnTo>
                  <a:lnTo>
                    <a:pt x="873251" y="826007"/>
                  </a:lnTo>
                  <a:lnTo>
                    <a:pt x="871727" y="827531"/>
                  </a:lnTo>
                  <a:lnTo>
                    <a:pt x="878538" y="843819"/>
                  </a:lnTo>
                  <a:lnTo>
                    <a:pt x="885062" y="864107"/>
                  </a:lnTo>
                  <a:lnTo>
                    <a:pt x="891016" y="886682"/>
                  </a:lnTo>
                  <a:lnTo>
                    <a:pt x="896111" y="909827"/>
                  </a:lnTo>
                  <a:lnTo>
                    <a:pt x="896111" y="911351"/>
                  </a:lnTo>
                  <a:lnTo>
                    <a:pt x="903350" y="949594"/>
                  </a:lnTo>
                  <a:lnTo>
                    <a:pt x="910589" y="987551"/>
                  </a:lnTo>
                  <a:lnTo>
                    <a:pt x="920114" y="1026652"/>
                  </a:lnTo>
                  <a:lnTo>
                    <a:pt x="934211" y="1068323"/>
                  </a:lnTo>
                  <a:lnTo>
                    <a:pt x="932687" y="1068323"/>
                  </a:lnTo>
                  <a:lnTo>
                    <a:pt x="936259" y="1079444"/>
                  </a:lnTo>
                  <a:lnTo>
                    <a:pt x="938402" y="1081849"/>
                  </a:lnTo>
                  <a:lnTo>
                    <a:pt x="939974" y="1073681"/>
                  </a:lnTo>
                  <a:lnTo>
                    <a:pt x="941831" y="1053083"/>
                  </a:lnTo>
                  <a:lnTo>
                    <a:pt x="941831" y="1051559"/>
                  </a:lnTo>
                  <a:lnTo>
                    <a:pt x="942219" y="1026313"/>
                  </a:lnTo>
                  <a:lnTo>
                    <a:pt x="944989" y="940490"/>
                  </a:lnTo>
                  <a:lnTo>
                    <a:pt x="947149" y="884195"/>
                  </a:lnTo>
                  <a:lnTo>
                    <a:pt x="949677" y="821831"/>
                  </a:lnTo>
                  <a:lnTo>
                    <a:pt x="952463" y="755538"/>
                  </a:lnTo>
                  <a:lnTo>
                    <a:pt x="955395" y="687457"/>
                  </a:lnTo>
                  <a:lnTo>
                    <a:pt x="958362" y="619728"/>
                  </a:lnTo>
                  <a:lnTo>
                    <a:pt x="961253" y="554492"/>
                  </a:lnTo>
                  <a:lnTo>
                    <a:pt x="963958" y="493888"/>
                  </a:lnTo>
                  <a:lnTo>
                    <a:pt x="966364" y="440058"/>
                  </a:lnTo>
                  <a:lnTo>
                    <a:pt x="968361" y="395142"/>
                  </a:lnTo>
                  <a:lnTo>
                    <a:pt x="969838" y="361280"/>
                  </a:lnTo>
                  <a:lnTo>
                    <a:pt x="970684" y="340612"/>
                  </a:lnTo>
                  <a:lnTo>
                    <a:pt x="970787" y="335279"/>
                  </a:lnTo>
                </a:path>
                <a:path w="1762125" h="1144905">
                  <a:moveTo>
                    <a:pt x="972311" y="335279"/>
                  </a:moveTo>
                  <a:lnTo>
                    <a:pt x="1011697" y="274319"/>
                  </a:lnTo>
                  <a:lnTo>
                    <a:pt x="1024872" y="223837"/>
                  </a:lnTo>
                  <a:lnTo>
                    <a:pt x="1035938" y="167639"/>
                  </a:lnTo>
                  <a:lnTo>
                    <a:pt x="1046577" y="111442"/>
                  </a:lnTo>
                  <a:lnTo>
                    <a:pt x="1058465" y="60959"/>
                  </a:lnTo>
                  <a:lnTo>
                    <a:pt x="1073282" y="21907"/>
                  </a:lnTo>
                  <a:lnTo>
                    <a:pt x="1092707" y="0"/>
                  </a:lnTo>
                  <a:lnTo>
                    <a:pt x="1123187" y="548639"/>
                  </a:lnTo>
                  <a:lnTo>
                    <a:pt x="1124711" y="548639"/>
                  </a:lnTo>
                  <a:lnTo>
                    <a:pt x="1135532" y="665372"/>
                  </a:lnTo>
                  <a:lnTo>
                    <a:pt x="1145236" y="765711"/>
                  </a:lnTo>
                  <a:lnTo>
                    <a:pt x="1153977" y="850915"/>
                  </a:lnTo>
                  <a:lnTo>
                    <a:pt x="1161908" y="922245"/>
                  </a:lnTo>
                  <a:lnTo>
                    <a:pt x="1169184" y="980960"/>
                  </a:lnTo>
                  <a:lnTo>
                    <a:pt x="1175956" y="1028318"/>
                  </a:lnTo>
                  <a:lnTo>
                    <a:pt x="1188607" y="1094006"/>
                  </a:lnTo>
                  <a:lnTo>
                    <a:pt x="1207649" y="1138853"/>
                  </a:lnTo>
                  <a:lnTo>
                    <a:pt x="1214627" y="1144523"/>
                  </a:lnTo>
                  <a:lnTo>
                    <a:pt x="1216151" y="1142999"/>
                  </a:lnTo>
                  <a:lnTo>
                    <a:pt x="1235511" y="1123878"/>
                  </a:lnTo>
                  <a:lnTo>
                    <a:pt x="1249870" y="1090612"/>
                  </a:lnTo>
                  <a:lnTo>
                    <a:pt x="1262229" y="1045059"/>
                  </a:lnTo>
                  <a:lnTo>
                    <a:pt x="1275587" y="989075"/>
                  </a:lnTo>
                  <a:lnTo>
                    <a:pt x="1274063" y="989075"/>
                  </a:lnTo>
                  <a:lnTo>
                    <a:pt x="1284619" y="925879"/>
                  </a:lnTo>
                  <a:lnTo>
                    <a:pt x="1297544" y="873647"/>
                  </a:lnTo>
                  <a:lnTo>
                    <a:pt x="1312163" y="834961"/>
                  </a:lnTo>
                  <a:lnTo>
                    <a:pt x="1327799" y="812404"/>
                  </a:lnTo>
                  <a:lnTo>
                    <a:pt x="1343772" y="808559"/>
                  </a:lnTo>
                  <a:lnTo>
                    <a:pt x="1359407" y="826007"/>
                  </a:lnTo>
                  <a:lnTo>
                    <a:pt x="1357883" y="827531"/>
                  </a:lnTo>
                  <a:lnTo>
                    <a:pt x="1364694" y="843819"/>
                  </a:lnTo>
                  <a:lnTo>
                    <a:pt x="1371218" y="864107"/>
                  </a:lnTo>
                  <a:lnTo>
                    <a:pt x="1377172" y="886682"/>
                  </a:lnTo>
                  <a:lnTo>
                    <a:pt x="1382267" y="909827"/>
                  </a:lnTo>
                  <a:lnTo>
                    <a:pt x="1382267" y="911351"/>
                  </a:lnTo>
                  <a:lnTo>
                    <a:pt x="1389483" y="949594"/>
                  </a:lnTo>
                  <a:lnTo>
                    <a:pt x="1396555" y="987551"/>
                  </a:lnTo>
                  <a:lnTo>
                    <a:pt x="1405628" y="1026652"/>
                  </a:lnTo>
                  <a:lnTo>
                    <a:pt x="1418843" y="1068323"/>
                  </a:lnTo>
                  <a:lnTo>
                    <a:pt x="1422392" y="1079444"/>
                  </a:lnTo>
                  <a:lnTo>
                    <a:pt x="1424368" y="1081849"/>
                  </a:lnTo>
                  <a:lnTo>
                    <a:pt x="1425487" y="1073681"/>
                  </a:lnTo>
                  <a:lnTo>
                    <a:pt x="1426463" y="1053083"/>
                  </a:lnTo>
                  <a:lnTo>
                    <a:pt x="1427987" y="1051559"/>
                  </a:lnTo>
                  <a:lnTo>
                    <a:pt x="1429465" y="988577"/>
                  </a:lnTo>
                  <a:lnTo>
                    <a:pt x="1431145" y="940490"/>
                  </a:lnTo>
                  <a:lnTo>
                    <a:pt x="1433305" y="884195"/>
                  </a:lnTo>
                  <a:lnTo>
                    <a:pt x="1435833" y="821831"/>
                  </a:lnTo>
                  <a:lnTo>
                    <a:pt x="1438619" y="755538"/>
                  </a:lnTo>
                  <a:lnTo>
                    <a:pt x="1441551" y="687457"/>
                  </a:lnTo>
                  <a:lnTo>
                    <a:pt x="1444518" y="619728"/>
                  </a:lnTo>
                  <a:lnTo>
                    <a:pt x="1447409" y="554492"/>
                  </a:lnTo>
                  <a:lnTo>
                    <a:pt x="1450114" y="493888"/>
                  </a:lnTo>
                  <a:lnTo>
                    <a:pt x="1452520" y="440058"/>
                  </a:lnTo>
                  <a:lnTo>
                    <a:pt x="1454517" y="395142"/>
                  </a:lnTo>
                  <a:lnTo>
                    <a:pt x="1455994" y="361280"/>
                  </a:lnTo>
                  <a:lnTo>
                    <a:pt x="1456840" y="340612"/>
                  </a:lnTo>
                  <a:lnTo>
                    <a:pt x="1456943" y="335279"/>
                  </a:lnTo>
                </a:path>
                <a:path w="1762125" h="1144905">
                  <a:moveTo>
                    <a:pt x="1458467" y="335279"/>
                  </a:moveTo>
                  <a:lnTo>
                    <a:pt x="1497853" y="274319"/>
                  </a:lnTo>
                  <a:lnTo>
                    <a:pt x="1511028" y="223837"/>
                  </a:lnTo>
                  <a:lnTo>
                    <a:pt x="1522094" y="167639"/>
                  </a:lnTo>
                  <a:lnTo>
                    <a:pt x="1532733" y="111442"/>
                  </a:lnTo>
                  <a:lnTo>
                    <a:pt x="1544621" y="60959"/>
                  </a:lnTo>
                  <a:lnTo>
                    <a:pt x="1559438" y="21907"/>
                  </a:lnTo>
                  <a:lnTo>
                    <a:pt x="1578863" y="0"/>
                  </a:lnTo>
                  <a:lnTo>
                    <a:pt x="1609343" y="548639"/>
                  </a:lnTo>
                  <a:lnTo>
                    <a:pt x="1610867" y="548639"/>
                  </a:lnTo>
                  <a:lnTo>
                    <a:pt x="1621688" y="665372"/>
                  </a:lnTo>
                  <a:lnTo>
                    <a:pt x="1631392" y="765711"/>
                  </a:lnTo>
                  <a:lnTo>
                    <a:pt x="1640133" y="850915"/>
                  </a:lnTo>
                  <a:lnTo>
                    <a:pt x="1648064" y="922245"/>
                  </a:lnTo>
                  <a:lnTo>
                    <a:pt x="1655340" y="980960"/>
                  </a:lnTo>
                  <a:lnTo>
                    <a:pt x="1662112" y="1028318"/>
                  </a:lnTo>
                  <a:lnTo>
                    <a:pt x="1674763" y="1094006"/>
                  </a:lnTo>
                  <a:lnTo>
                    <a:pt x="1693805" y="1138853"/>
                  </a:lnTo>
                  <a:lnTo>
                    <a:pt x="1700783" y="1144523"/>
                  </a:lnTo>
                  <a:lnTo>
                    <a:pt x="1702307" y="1142999"/>
                  </a:lnTo>
                  <a:lnTo>
                    <a:pt x="1721667" y="1123878"/>
                  </a:lnTo>
                  <a:lnTo>
                    <a:pt x="1736026" y="1090612"/>
                  </a:lnTo>
                  <a:lnTo>
                    <a:pt x="1748385" y="1045059"/>
                  </a:lnTo>
                  <a:lnTo>
                    <a:pt x="1761743" y="989075"/>
                  </a:lnTo>
                </a:path>
              </a:pathLst>
            </a:custGeom>
            <a:ln w="7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8"/>
            <p:cNvSpPr/>
            <p:nvPr/>
          </p:nvSpPr>
          <p:spPr>
            <a:xfrm>
              <a:off x="1231392" y="1571244"/>
              <a:ext cx="486409" cy="76200"/>
            </a:xfrm>
            <a:custGeom>
              <a:avLst/>
              <a:gdLst/>
              <a:ahLst/>
              <a:cxnLst/>
              <a:rect l="l" t="t" r="r" b="b"/>
              <a:pathLst>
                <a:path w="486410" h="76200">
                  <a:moveTo>
                    <a:pt x="0" y="0"/>
                  </a:moveTo>
                  <a:lnTo>
                    <a:pt x="0" y="76199"/>
                  </a:lnTo>
                </a:path>
                <a:path w="486410" h="76200">
                  <a:moveTo>
                    <a:pt x="486155" y="0"/>
                  </a:moveTo>
                  <a:lnTo>
                    <a:pt x="486155" y="76199"/>
                  </a:lnTo>
                </a:path>
                <a:path w="486410" h="76200">
                  <a:moveTo>
                    <a:pt x="18287" y="30479"/>
                  </a:moveTo>
                  <a:lnTo>
                    <a:pt x="470915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9"/>
            <p:cNvSpPr/>
            <p:nvPr/>
          </p:nvSpPr>
          <p:spPr>
            <a:xfrm>
              <a:off x="1231392" y="1591055"/>
              <a:ext cx="486409" cy="21590"/>
            </a:xfrm>
            <a:custGeom>
              <a:avLst/>
              <a:gdLst/>
              <a:ahLst/>
              <a:cxnLst/>
              <a:rect l="l" t="t" r="r" b="b"/>
              <a:pathLst>
                <a:path w="486410" h="21590">
                  <a:moveTo>
                    <a:pt x="22860" y="0"/>
                  </a:moveTo>
                  <a:lnTo>
                    <a:pt x="0" y="10668"/>
                  </a:lnTo>
                  <a:lnTo>
                    <a:pt x="22860" y="21336"/>
                  </a:lnTo>
                  <a:lnTo>
                    <a:pt x="19812" y="15240"/>
                  </a:lnTo>
                  <a:lnTo>
                    <a:pt x="19812" y="6096"/>
                  </a:lnTo>
                  <a:lnTo>
                    <a:pt x="22860" y="0"/>
                  </a:lnTo>
                  <a:close/>
                </a:path>
                <a:path w="486410" h="21590">
                  <a:moveTo>
                    <a:pt x="486156" y="10668"/>
                  </a:moveTo>
                  <a:lnTo>
                    <a:pt x="466344" y="0"/>
                  </a:lnTo>
                  <a:lnTo>
                    <a:pt x="469392" y="6096"/>
                  </a:lnTo>
                  <a:lnTo>
                    <a:pt x="469392" y="15240"/>
                  </a:lnTo>
                  <a:lnTo>
                    <a:pt x="466344" y="21336"/>
                  </a:lnTo>
                  <a:lnTo>
                    <a:pt x="486156" y="106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4752" y="1543811"/>
              <a:ext cx="65531" cy="137159"/>
            </a:xfrm>
            <a:prstGeom prst="rect">
              <a:avLst/>
            </a:prstGeom>
          </p:spPr>
        </p:pic>
      </p:grpSp>
      <p:grpSp>
        <p:nvGrpSpPr>
          <p:cNvPr id="36" name="object 11"/>
          <p:cNvGrpSpPr/>
          <p:nvPr/>
        </p:nvGrpSpPr>
        <p:grpSpPr>
          <a:xfrm>
            <a:off x="6807154" y="4640906"/>
            <a:ext cx="4730499" cy="1915317"/>
            <a:chOff x="3838955" y="1490817"/>
            <a:chExt cx="2316480" cy="1421765"/>
          </a:xfrm>
        </p:grpSpPr>
        <p:sp>
          <p:nvSpPr>
            <p:cNvPr id="37" name="object 12"/>
            <p:cNvSpPr/>
            <p:nvPr/>
          </p:nvSpPr>
          <p:spPr>
            <a:xfrm>
              <a:off x="3916679" y="2200656"/>
              <a:ext cx="2239010" cy="0"/>
            </a:xfrm>
            <a:custGeom>
              <a:avLst/>
              <a:gdLst/>
              <a:ahLst/>
              <a:cxnLst/>
              <a:rect l="l" t="t" r="r" b="b"/>
              <a:pathLst>
                <a:path w="2239010">
                  <a:moveTo>
                    <a:pt x="0" y="0"/>
                  </a:moveTo>
                  <a:lnTo>
                    <a:pt x="22387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3"/>
            <p:cNvSpPr/>
            <p:nvPr/>
          </p:nvSpPr>
          <p:spPr>
            <a:xfrm>
              <a:off x="3916679" y="1525524"/>
              <a:ext cx="2181225" cy="1353820"/>
            </a:xfrm>
            <a:custGeom>
              <a:avLst/>
              <a:gdLst/>
              <a:ahLst/>
              <a:cxnLst/>
              <a:rect l="l" t="t" r="r" b="b"/>
              <a:pathLst>
                <a:path w="2181225" h="1353820">
                  <a:moveTo>
                    <a:pt x="0" y="284987"/>
                  </a:moveTo>
                  <a:lnTo>
                    <a:pt x="16835" y="268152"/>
                  </a:lnTo>
                  <a:lnTo>
                    <a:pt x="29527" y="233743"/>
                  </a:lnTo>
                  <a:lnTo>
                    <a:pt x="39647" y="188761"/>
                  </a:lnTo>
                  <a:lnTo>
                    <a:pt x="48767" y="140207"/>
                  </a:lnTo>
                  <a:lnTo>
                    <a:pt x="50725" y="231556"/>
                  </a:lnTo>
                  <a:lnTo>
                    <a:pt x="52492" y="315318"/>
                  </a:lnTo>
                  <a:lnTo>
                    <a:pt x="54086" y="392044"/>
                  </a:lnTo>
                  <a:lnTo>
                    <a:pt x="55522" y="462284"/>
                  </a:lnTo>
                  <a:lnTo>
                    <a:pt x="56816" y="526589"/>
                  </a:lnTo>
                  <a:lnTo>
                    <a:pt x="57985" y="585511"/>
                  </a:lnTo>
                  <a:lnTo>
                    <a:pt x="59043" y="639601"/>
                  </a:lnTo>
                  <a:lnTo>
                    <a:pt x="60009" y="689408"/>
                  </a:lnTo>
                  <a:lnTo>
                    <a:pt x="60896" y="735485"/>
                  </a:lnTo>
                  <a:lnTo>
                    <a:pt x="61721" y="778382"/>
                  </a:lnTo>
                  <a:lnTo>
                    <a:pt x="62501" y="818651"/>
                  </a:lnTo>
                  <a:lnTo>
                    <a:pt x="63252" y="856841"/>
                  </a:lnTo>
                  <a:lnTo>
                    <a:pt x="64727" y="929191"/>
                  </a:lnTo>
                  <a:lnTo>
                    <a:pt x="66275" y="999841"/>
                  </a:lnTo>
                  <a:lnTo>
                    <a:pt x="68025" y="1073197"/>
                  </a:lnTo>
                  <a:lnTo>
                    <a:pt x="69015" y="1112268"/>
                  </a:lnTo>
                  <a:lnTo>
                    <a:pt x="70103" y="1153667"/>
                  </a:lnTo>
                  <a:lnTo>
                    <a:pt x="71627" y="1153667"/>
                  </a:lnTo>
                  <a:lnTo>
                    <a:pt x="79200" y="1120901"/>
                  </a:lnTo>
                  <a:lnTo>
                    <a:pt x="87629" y="1089278"/>
                  </a:lnTo>
                  <a:lnTo>
                    <a:pt x="99488" y="1062799"/>
                  </a:lnTo>
                  <a:lnTo>
                    <a:pt x="117347" y="1045463"/>
                  </a:lnTo>
                  <a:lnTo>
                    <a:pt x="121919" y="986027"/>
                  </a:lnTo>
                  <a:lnTo>
                    <a:pt x="126491" y="917447"/>
                  </a:lnTo>
                  <a:lnTo>
                    <a:pt x="129539" y="842771"/>
                  </a:lnTo>
                  <a:lnTo>
                    <a:pt x="134111" y="761999"/>
                  </a:lnTo>
                  <a:lnTo>
                    <a:pt x="137159" y="673607"/>
                  </a:lnTo>
                  <a:lnTo>
                    <a:pt x="137159" y="579119"/>
                  </a:lnTo>
                  <a:lnTo>
                    <a:pt x="138683" y="475487"/>
                  </a:lnTo>
                  <a:lnTo>
                    <a:pt x="138683" y="4571"/>
                  </a:lnTo>
                  <a:lnTo>
                    <a:pt x="155233" y="57316"/>
                  </a:lnTo>
                  <a:lnTo>
                    <a:pt x="165925" y="93916"/>
                  </a:lnTo>
                  <a:lnTo>
                    <a:pt x="174045" y="127373"/>
                  </a:lnTo>
                  <a:lnTo>
                    <a:pt x="182879" y="170687"/>
                  </a:lnTo>
                  <a:lnTo>
                    <a:pt x="198119" y="527303"/>
                  </a:lnTo>
                  <a:lnTo>
                    <a:pt x="199643" y="528827"/>
                  </a:lnTo>
                  <a:lnTo>
                    <a:pt x="204039" y="588659"/>
                  </a:lnTo>
                  <a:lnTo>
                    <a:pt x="209916" y="645272"/>
                  </a:lnTo>
                  <a:lnTo>
                    <a:pt x="217741" y="692657"/>
                  </a:lnTo>
                  <a:lnTo>
                    <a:pt x="227979" y="724803"/>
                  </a:lnTo>
                  <a:lnTo>
                    <a:pt x="241095" y="735696"/>
                  </a:lnTo>
                  <a:lnTo>
                    <a:pt x="257555" y="719327"/>
                  </a:lnTo>
                  <a:lnTo>
                    <a:pt x="256031" y="720851"/>
                  </a:lnTo>
                  <a:lnTo>
                    <a:pt x="266604" y="699825"/>
                  </a:lnTo>
                  <a:lnTo>
                    <a:pt x="277748" y="672655"/>
                  </a:lnTo>
                  <a:lnTo>
                    <a:pt x="289464" y="641770"/>
                  </a:lnTo>
                  <a:lnTo>
                    <a:pt x="301751" y="609599"/>
                  </a:lnTo>
                  <a:lnTo>
                    <a:pt x="300227" y="608075"/>
                  </a:lnTo>
                  <a:lnTo>
                    <a:pt x="314063" y="573023"/>
                  </a:lnTo>
                  <a:lnTo>
                    <a:pt x="328612" y="544829"/>
                  </a:lnTo>
                  <a:lnTo>
                    <a:pt x="344590" y="529208"/>
                  </a:lnTo>
                  <a:lnTo>
                    <a:pt x="362711" y="531875"/>
                  </a:lnTo>
                  <a:lnTo>
                    <a:pt x="361187" y="531875"/>
                  </a:lnTo>
                  <a:lnTo>
                    <a:pt x="374189" y="547830"/>
                  </a:lnTo>
                  <a:lnTo>
                    <a:pt x="387476" y="576071"/>
                  </a:lnTo>
                  <a:lnTo>
                    <a:pt x="400192" y="618029"/>
                  </a:lnTo>
                  <a:lnTo>
                    <a:pt x="411479" y="675131"/>
                  </a:lnTo>
                </a:path>
                <a:path w="2181225" h="1353820">
                  <a:moveTo>
                    <a:pt x="766571" y="681227"/>
                  </a:moveTo>
                  <a:lnTo>
                    <a:pt x="764698" y="613285"/>
                  </a:lnTo>
                  <a:lnTo>
                    <a:pt x="762875" y="534606"/>
                  </a:lnTo>
                  <a:lnTo>
                    <a:pt x="761857" y="487038"/>
                  </a:lnTo>
                  <a:lnTo>
                    <a:pt x="760701" y="431743"/>
                  </a:lnTo>
                  <a:lnTo>
                    <a:pt x="759357" y="367041"/>
                  </a:lnTo>
                  <a:lnTo>
                    <a:pt x="757775" y="291251"/>
                  </a:lnTo>
                  <a:lnTo>
                    <a:pt x="755903" y="202691"/>
                  </a:lnTo>
                  <a:lnTo>
                    <a:pt x="754379" y="204215"/>
                  </a:lnTo>
                  <a:lnTo>
                    <a:pt x="746759" y="236958"/>
                  </a:lnTo>
                  <a:lnTo>
                    <a:pt x="737996" y="268414"/>
                  </a:lnTo>
                  <a:lnTo>
                    <a:pt x="725233" y="294441"/>
                  </a:lnTo>
                  <a:lnTo>
                    <a:pt x="705611" y="310895"/>
                  </a:lnTo>
                  <a:lnTo>
                    <a:pt x="704087" y="371855"/>
                  </a:lnTo>
                  <a:lnTo>
                    <a:pt x="699515" y="441959"/>
                  </a:lnTo>
                  <a:lnTo>
                    <a:pt x="696467" y="515111"/>
                  </a:lnTo>
                  <a:lnTo>
                    <a:pt x="691895" y="595883"/>
                  </a:lnTo>
                  <a:lnTo>
                    <a:pt x="688847" y="685799"/>
                  </a:lnTo>
                  <a:lnTo>
                    <a:pt x="688847" y="778763"/>
                  </a:lnTo>
                  <a:lnTo>
                    <a:pt x="687323" y="879347"/>
                  </a:lnTo>
                  <a:lnTo>
                    <a:pt x="687323" y="1353311"/>
                  </a:lnTo>
                  <a:lnTo>
                    <a:pt x="685799" y="1353311"/>
                  </a:lnTo>
                  <a:lnTo>
                    <a:pt x="670131" y="1300567"/>
                  </a:lnTo>
                  <a:lnTo>
                    <a:pt x="651938" y="1230510"/>
                  </a:lnTo>
                  <a:lnTo>
                    <a:pt x="643127" y="1187195"/>
                  </a:lnTo>
                  <a:lnTo>
                    <a:pt x="624839" y="827531"/>
                  </a:lnTo>
                  <a:lnTo>
                    <a:pt x="621968" y="769104"/>
                  </a:lnTo>
                  <a:lnTo>
                    <a:pt x="616091" y="712159"/>
                  </a:lnTo>
                  <a:lnTo>
                    <a:pt x="608266" y="664273"/>
                  </a:lnTo>
                  <a:lnTo>
                    <a:pt x="584912" y="619894"/>
                  </a:lnTo>
                  <a:lnTo>
                    <a:pt x="568451" y="635507"/>
                  </a:lnTo>
                  <a:lnTo>
                    <a:pt x="568451" y="637031"/>
                  </a:lnTo>
                  <a:lnTo>
                    <a:pt x="558760" y="658082"/>
                  </a:lnTo>
                  <a:lnTo>
                    <a:pt x="548068" y="685418"/>
                  </a:lnTo>
                  <a:lnTo>
                    <a:pt x="536519" y="716756"/>
                  </a:lnTo>
                  <a:lnTo>
                    <a:pt x="524255" y="749807"/>
                  </a:lnTo>
                  <a:lnTo>
                    <a:pt x="525779" y="748283"/>
                  </a:lnTo>
                  <a:lnTo>
                    <a:pt x="511944" y="784217"/>
                  </a:lnTo>
                  <a:lnTo>
                    <a:pt x="497395" y="812863"/>
                  </a:lnTo>
                  <a:lnTo>
                    <a:pt x="481417" y="828651"/>
                  </a:lnTo>
                  <a:lnTo>
                    <a:pt x="463295" y="826007"/>
                  </a:lnTo>
                  <a:lnTo>
                    <a:pt x="464819" y="824483"/>
                  </a:lnTo>
                  <a:lnTo>
                    <a:pt x="451770" y="809363"/>
                  </a:lnTo>
                  <a:lnTo>
                    <a:pt x="438149" y="781240"/>
                  </a:lnTo>
                  <a:lnTo>
                    <a:pt x="424529" y="738544"/>
                  </a:lnTo>
                  <a:lnTo>
                    <a:pt x="411479" y="679703"/>
                  </a:lnTo>
                </a:path>
                <a:path w="2181225" h="1353820">
                  <a:moveTo>
                    <a:pt x="766571" y="672083"/>
                  </a:moveTo>
                  <a:lnTo>
                    <a:pt x="767489" y="705149"/>
                  </a:lnTo>
                  <a:lnTo>
                    <a:pt x="768269" y="739395"/>
                  </a:lnTo>
                  <a:lnTo>
                    <a:pt x="768999" y="776449"/>
                  </a:lnTo>
                  <a:lnTo>
                    <a:pt x="769766" y="817944"/>
                  </a:lnTo>
                  <a:lnTo>
                    <a:pt x="770658" y="865510"/>
                  </a:lnTo>
                  <a:lnTo>
                    <a:pt x="771764" y="920778"/>
                  </a:lnTo>
                  <a:lnTo>
                    <a:pt x="773171" y="985377"/>
                  </a:lnTo>
                  <a:lnTo>
                    <a:pt x="774967" y="1060940"/>
                  </a:lnTo>
                  <a:lnTo>
                    <a:pt x="777239" y="1149095"/>
                  </a:lnTo>
                  <a:lnTo>
                    <a:pt x="778763" y="1149095"/>
                  </a:lnTo>
                  <a:lnTo>
                    <a:pt x="786336" y="1116353"/>
                  </a:lnTo>
                  <a:lnTo>
                    <a:pt x="794765" y="1084897"/>
                  </a:lnTo>
                  <a:lnTo>
                    <a:pt x="806624" y="1058870"/>
                  </a:lnTo>
                  <a:lnTo>
                    <a:pt x="824483" y="1042415"/>
                  </a:lnTo>
                  <a:lnTo>
                    <a:pt x="829055" y="981455"/>
                  </a:lnTo>
                  <a:lnTo>
                    <a:pt x="833627" y="911351"/>
                  </a:lnTo>
                  <a:lnTo>
                    <a:pt x="836675" y="838199"/>
                  </a:lnTo>
                  <a:lnTo>
                    <a:pt x="841247" y="757427"/>
                  </a:lnTo>
                  <a:lnTo>
                    <a:pt x="844295" y="667511"/>
                  </a:lnTo>
                  <a:lnTo>
                    <a:pt x="844295" y="574547"/>
                  </a:lnTo>
                  <a:lnTo>
                    <a:pt x="845819" y="473963"/>
                  </a:lnTo>
                  <a:lnTo>
                    <a:pt x="845819" y="0"/>
                  </a:lnTo>
                  <a:lnTo>
                    <a:pt x="862155" y="52744"/>
                  </a:lnTo>
                  <a:lnTo>
                    <a:pt x="872489" y="89344"/>
                  </a:lnTo>
                  <a:lnTo>
                    <a:pt x="880538" y="122801"/>
                  </a:lnTo>
                  <a:lnTo>
                    <a:pt x="890015" y="166115"/>
                  </a:lnTo>
                  <a:lnTo>
                    <a:pt x="905255" y="525779"/>
                  </a:lnTo>
                  <a:lnTo>
                    <a:pt x="906779" y="524255"/>
                  </a:lnTo>
                  <a:lnTo>
                    <a:pt x="910467" y="575676"/>
                  </a:lnTo>
                  <a:lnTo>
                    <a:pt x="915195" y="625470"/>
                  </a:lnTo>
                  <a:lnTo>
                    <a:pt x="921255" y="669773"/>
                  </a:lnTo>
                  <a:lnTo>
                    <a:pt x="928942" y="704718"/>
                  </a:lnTo>
                  <a:lnTo>
                    <a:pt x="938548" y="726441"/>
                  </a:lnTo>
                  <a:lnTo>
                    <a:pt x="950367" y="731075"/>
                  </a:lnTo>
                  <a:lnTo>
                    <a:pt x="964691" y="714755"/>
                  </a:lnTo>
                  <a:lnTo>
                    <a:pt x="963167" y="716279"/>
                  </a:lnTo>
                  <a:lnTo>
                    <a:pt x="973740" y="695229"/>
                  </a:lnTo>
                  <a:lnTo>
                    <a:pt x="984884" y="667892"/>
                  </a:lnTo>
                  <a:lnTo>
                    <a:pt x="996600" y="636555"/>
                  </a:lnTo>
                  <a:lnTo>
                    <a:pt x="1008887" y="603503"/>
                  </a:lnTo>
                  <a:lnTo>
                    <a:pt x="1007363" y="603503"/>
                  </a:lnTo>
                  <a:lnTo>
                    <a:pt x="1021199" y="568451"/>
                  </a:lnTo>
                  <a:lnTo>
                    <a:pt x="1035748" y="540257"/>
                  </a:lnTo>
                  <a:lnTo>
                    <a:pt x="1051726" y="524636"/>
                  </a:lnTo>
                  <a:lnTo>
                    <a:pt x="1069847" y="527303"/>
                  </a:lnTo>
                  <a:lnTo>
                    <a:pt x="1068323" y="528827"/>
                  </a:lnTo>
                  <a:lnTo>
                    <a:pt x="1081325" y="543948"/>
                  </a:lnTo>
                  <a:lnTo>
                    <a:pt x="1094612" y="572071"/>
                  </a:lnTo>
                  <a:lnTo>
                    <a:pt x="1107328" y="614767"/>
                  </a:lnTo>
                  <a:lnTo>
                    <a:pt x="1118615" y="673607"/>
                  </a:lnTo>
                </a:path>
                <a:path w="2181225" h="1353820">
                  <a:moveTo>
                    <a:pt x="1473707" y="681227"/>
                  </a:moveTo>
                  <a:lnTo>
                    <a:pt x="1471834" y="613285"/>
                  </a:lnTo>
                  <a:lnTo>
                    <a:pt x="1470011" y="534606"/>
                  </a:lnTo>
                  <a:lnTo>
                    <a:pt x="1468993" y="487038"/>
                  </a:lnTo>
                  <a:lnTo>
                    <a:pt x="1467837" y="431743"/>
                  </a:lnTo>
                  <a:lnTo>
                    <a:pt x="1466493" y="367041"/>
                  </a:lnTo>
                  <a:lnTo>
                    <a:pt x="1464910" y="291251"/>
                  </a:lnTo>
                  <a:lnTo>
                    <a:pt x="1463039" y="202691"/>
                  </a:lnTo>
                  <a:lnTo>
                    <a:pt x="1461515" y="204215"/>
                  </a:lnTo>
                  <a:lnTo>
                    <a:pt x="1453895" y="236958"/>
                  </a:lnTo>
                  <a:lnTo>
                    <a:pt x="1445132" y="268414"/>
                  </a:lnTo>
                  <a:lnTo>
                    <a:pt x="1432369" y="294441"/>
                  </a:lnTo>
                  <a:lnTo>
                    <a:pt x="1412747" y="310895"/>
                  </a:lnTo>
                  <a:lnTo>
                    <a:pt x="1411223" y="371855"/>
                  </a:lnTo>
                  <a:lnTo>
                    <a:pt x="1406651" y="441959"/>
                  </a:lnTo>
                  <a:lnTo>
                    <a:pt x="1403603" y="515111"/>
                  </a:lnTo>
                  <a:lnTo>
                    <a:pt x="1399031" y="595883"/>
                  </a:lnTo>
                  <a:lnTo>
                    <a:pt x="1395983" y="685799"/>
                  </a:lnTo>
                  <a:lnTo>
                    <a:pt x="1395983" y="778763"/>
                  </a:lnTo>
                  <a:lnTo>
                    <a:pt x="1394459" y="879347"/>
                  </a:lnTo>
                  <a:lnTo>
                    <a:pt x="1394459" y="1353311"/>
                  </a:lnTo>
                  <a:lnTo>
                    <a:pt x="1392935" y="1353311"/>
                  </a:lnTo>
                  <a:lnTo>
                    <a:pt x="1377267" y="1300567"/>
                  </a:lnTo>
                  <a:lnTo>
                    <a:pt x="1359074" y="1230510"/>
                  </a:lnTo>
                  <a:lnTo>
                    <a:pt x="1350263" y="1187195"/>
                  </a:lnTo>
                  <a:lnTo>
                    <a:pt x="1331975" y="827531"/>
                  </a:lnTo>
                  <a:lnTo>
                    <a:pt x="1329104" y="769104"/>
                  </a:lnTo>
                  <a:lnTo>
                    <a:pt x="1323227" y="712159"/>
                  </a:lnTo>
                  <a:lnTo>
                    <a:pt x="1315402" y="664273"/>
                  </a:lnTo>
                  <a:lnTo>
                    <a:pt x="1292048" y="619894"/>
                  </a:lnTo>
                  <a:lnTo>
                    <a:pt x="1275587" y="635507"/>
                  </a:lnTo>
                  <a:lnTo>
                    <a:pt x="1275587" y="637031"/>
                  </a:lnTo>
                  <a:lnTo>
                    <a:pt x="1265896" y="658082"/>
                  </a:lnTo>
                  <a:lnTo>
                    <a:pt x="1255204" y="685418"/>
                  </a:lnTo>
                  <a:lnTo>
                    <a:pt x="1243655" y="716756"/>
                  </a:lnTo>
                  <a:lnTo>
                    <a:pt x="1231391" y="749807"/>
                  </a:lnTo>
                  <a:lnTo>
                    <a:pt x="1232915" y="748283"/>
                  </a:lnTo>
                  <a:lnTo>
                    <a:pt x="1219080" y="784217"/>
                  </a:lnTo>
                  <a:lnTo>
                    <a:pt x="1204531" y="812863"/>
                  </a:lnTo>
                  <a:lnTo>
                    <a:pt x="1188553" y="828651"/>
                  </a:lnTo>
                  <a:lnTo>
                    <a:pt x="1170431" y="826007"/>
                  </a:lnTo>
                  <a:lnTo>
                    <a:pt x="1171955" y="824483"/>
                  </a:lnTo>
                  <a:lnTo>
                    <a:pt x="1158263" y="809363"/>
                  </a:lnTo>
                  <a:lnTo>
                    <a:pt x="1144714" y="781240"/>
                  </a:lnTo>
                  <a:lnTo>
                    <a:pt x="1131450" y="738544"/>
                  </a:lnTo>
                  <a:lnTo>
                    <a:pt x="1118615" y="679703"/>
                  </a:lnTo>
                </a:path>
                <a:path w="2181225" h="1353820">
                  <a:moveTo>
                    <a:pt x="1473707" y="673607"/>
                  </a:moveTo>
                  <a:lnTo>
                    <a:pt x="1474625" y="707125"/>
                  </a:lnTo>
                  <a:lnTo>
                    <a:pt x="1475405" y="741709"/>
                  </a:lnTo>
                  <a:lnTo>
                    <a:pt x="1476135" y="778989"/>
                  </a:lnTo>
                  <a:lnTo>
                    <a:pt x="1476902" y="820597"/>
                  </a:lnTo>
                  <a:lnTo>
                    <a:pt x="1477794" y="868163"/>
                  </a:lnTo>
                  <a:lnTo>
                    <a:pt x="1478900" y="923318"/>
                  </a:lnTo>
                  <a:lnTo>
                    <a:pt x="1480307" y="987692"/>
                  </a:lnTo>
                  <a:lnTo>
                    <a:pt x="1482103" y="1062915"/>
                  </a:lnTo>
                  <a:lnTo>
                    <a:pt x="1484375" y="1150619"/>
                  </a:lnTo>
                  <a:lnTo>
                    <a:pt x="1485899" y="1152143"/>
                  </a:lnTo>
                  <a:lnTo>
                    <a:pt x="1493472" y="1118758"/>
                  </a:lnTo>
                  <a:lnTo>
                    <a:pt x="1501901" y="1087373"/>
                  </a:lnTo>
                  <a:lnTo>
                    <a:pt x="1513760" y="1061704"/>
                  </a:lnTo>
                  <a:lnTo>
                    <a:pt x="1531619" y="1045463"/>
                  </a:lnTo>
                  <a:lnTo>
                    <a:pt x="1536191" y="982979"/>
                  </a:lnTo>
                  <a:lnTo>
                    <a:pt x="1540763" y="914399"/>
                  </a:lnTo>
                  <a:lnTo>
                    <a:pt x="1543811" y="841247"/>
                  </a:lnTo>
                  <a:lnTo>
                    <a:pt x="1548383" y="758951"/>
                  </a:lnTo>
                  <a:lnTo>
                    <a:pt x="1551431" y="670559"/>
                  </a:lnTo>
                  <a:lnTo>
                    <a:pt x="1551431" y="577595"/>
                  </a:lnTo>
                  <a:lnTo>
                    <a:pt x="1552955" y="475487"/>
                  </a:lnTo>
                  <a:lnTo>
                    <a:pt x="1552955" y="3047"/>
                  </a:lnTo>
                  <a:lnTo>
                    <a:pt x="1569291" y="55125"/>
                  </a:lnTo>
                  <a:lnTo>
                    <a:pt x="1579625" y="91630"/>
                  </a:lnTo>
                  <a:lnTo>
                    <a:pt x="1587674" y="124991"/>
                  </a:lnTo>
                  <a:lnTo>
                    <a:pt x="1597151" y="167639"/>
                  </a:lnTo>
                  <a:lnTo>
                    <a:pt x="1612391" y="527303"/>
                  </a:lnTo>
                  <a:lnTo>
                    <a:pt x="1613915" y="527303"/>
                  </a:lnTo>
                  <a:lnTo>
                    <a:pt x="1618311" y="586605"/>
                  </a:lnTo>
                  <a:lnTo>
                    <a:pt x="1624188" y="643071"/>
                  </a:lnTo>
                  <a:lnTo>
                    <a:pt x="1632013" y="690562"/>
                  </a:lnTo>
                  <a:lnTo>
                    <a:pt x="1655367" y="734067"/>
                  </a:lnTo>
                  <a:lnTo>
                    <a:pt x="1671827" y="717803"/>
                  </a:lnTo>
                  <a:lnTo>
                    <a:pt x="1670303" y="717803"/>
                  </a:lnTo>
                  <a:lnTo>
                    <a:pt x="1680876" y="697420"/>
                  </a:lnTo>
                  <a:lnTo>
                    <a:pt x="1692020" y="670178"/>
                  </a:lnTo>
                  <a:lnTo>
                    <a:pt x="1703736" y="638936"/>
                  </a:lnTo>
                  <a:lnTo>
                    <a:pt x="1716023" y="606551"/>
                  </a:lnTo>
                  <a:lnTo>
                    <a:pt x="1714499" y="606551"/>
                  </a:lnTo>
                  <a:lnTo>
                    <a:pt x="1728335" y="571499"/>
                  </a:lnTo>
                  <a:lnTo>
                    <a:pt x="1742884" y="543305"/>
                  </a:lnTo>
                  <a:lnTo>
                    <a:pt x="1758862" y="527684"/>
                  </a:lnTo>
                  <a:lnTo>
                    <a:pt x="1776983" y="530351"/>
                  </a:lnTo>
                  <a:lnTo>
                    <a:pt x="1775459" y="530351"/>
                  </a:lnTo>
                  <a:lnTo>
                    <a:pt x="1788461" y="545472"/>
                  </a:lnTo>
                  <a:lnTo>
                    <a:pt x="1801748" y="573595"/>
                  </a:lnTo>
                  <a:lnTo>
                    <a:pt x="1814464" y="616291"/>
                  </a:lnTo>
                  <a:lnTo>
                    <a:pt x="1825751" y="675131"/>
                  </a:lnTo>
                </a:path>
                <a:path w="2181225" h="1353820">
                  <a:moveTo>
                    <a:pt x="2180843" y="678179"/>
                  </a:moveTo>
                  <a:lnTo>
                    <a:pt x="2178970" y="610885"/>
                  </a:lnTo>
                  <a:lnTo>
                    <a:pt x="2177147" y="532452"/>
                  </a:lnTo>
                  <a:lnTo>
                    <a:pt x="2176129" y="485014"/>
                  </a:lnTo>
                  <a:lnTo>
                    <a:pt x="2174973" y="429937"/>
                  </a:lnTo>
                  <a:lnTo>
                    <a:pt x="2173629" y="365603"/>
                  </a:lnTo>
                  <a:lnTo>
                    <a:pt x="2172046" y="290394"/>
                  </a:lnTo>
                  <a:lnTo>
                    <a:pt x="2170175" y="202691"/>
                  </a:lnTo>
                  <a:lnTo>
                    <a:pt x="2168651" y="201167"/>
                  </a:lnTo>
                  <a:lnTo>
                    <a:pt x="2160817" y="234553"/>
                  </a:lnTo>
                  <a:lnTo>
                    <a:pt x="2151697" y="265937"/>
                  </a:lnTo>
                  <a:lnTo>
                    <a:pt x="2138862" y="291607"/>
                  </a:lnTo>
                  <a:lnTo>
                    <a:pt x="2119883" y="307847"/>
                  </a:lnTo>
                  <a:lnTo>
                    <a:pt x="2118359" y="370331"/>
                  </a:lnTo>
                  <a:lnTo>
                    <a:pt x="2113787" y="438911"/>
                  </a:lnTo>
                  <a:lnTo>
                    <a:pt x="2110739" y="513587"/>
                  </a:lnTo>
                  <a:lnTo>
                    <a:pt x="2106167" y="594359"/>
                  </a:lnTo>
                  <a:lnTo>
                    <a:pt x="2103119" y="682751"/>
                  </a:lnTo>
                  <a:lnTo>
                    <a:pt x="2103119" y="775715"/>
                  </a:lnTo>
                  <a:lnTo>
                    <a:pt x="2101595" y="877823"/>
                  </a:lnTo>
                  <a:lnTo>
                    <a:pt x="2101595" y="1350263"/>
                  </a:lnTo>
                  <a:lnTo>
                    <a:pt x="2100071" y="1350263"/>
                  </a:lnTo>
                  <a:lnTo>
                    <a:pt x="2084403" y="1297543"/>
                  </a:lnTo>
                  <a:lnTo>
                    <a:pt x="2066210" y="1228105"/>
                  </a:lnTo>
                  <a:lnTo>
                    <a:pt x="2057399" y="1185671"/>
                  </a:lnTo>
                  <a:lnTo>
                    <a:pt x="2039111" y="826007"/>
                  </a:lnTo>
                  <a:lnTo>
                    <a:pt x="2040635" y="826007"/>
                  </a:lnTo>
                  <a:lnTo>
                    <a:pt x="2036240" y="766706"/>
                  </a:lnTo>
                  <a:lnTo>
                    <a:pt x="2030363" y="710240"/>
                  </a:lnTo>
                  <a:lnTo>
                    <a:pt x="2022538" y="662749"/>
                  </a:lnTo>
                  <a:lnTo>
                    <a:pt x="2012300" y="630371"/>
                  </a:lnTo>
                  <a:lnTo>
                    <a:pt x="1999184" y="619244"/>
                  </a:lnTo>
                  <a:lnTo>
                    <a:pt x="1982723" y="635507"/>
                  </a:lnTo>
                  <a:lnTo>
                    <a:pt x="1973032" y="655891"/>
                  </a:lnTo>
                  <a:lnTo>
                    <a:pt x="1962340" y="683132"/>
                  </a:lnTo>
                  <a:lnTo>
                    <a:pt x="1950791" y="714374"/>
                  </a:lnTo>
                  <a:lnTo>
                    <a:pt x="1938527" y="746759"/>
                  </a:lnTo>
                  <a:lnTo>
                    <a:pt x="1940051" y="746759"/>
                  </a:lnTo>
                  <a:lnTo>
                    <a:pt x="1926216" y="781811"/>
                  </a:lnTo>
                  <a:lnTo>
                    <a:pt x="1911667" y="810005"/>
                  </a:lnTo>
                  <a:lnTo>
                    <a:pt x="1895689" y="825626"/>
                  </a:lnTo>
                  <a:lnTo>
                    <a:pt x="1877567" y="822959"/>
                  </a:lnTo>
                  <a:lnTo>
                    <a:pt x="1879091" y="822959"/>
                  </a:lnTo>
                  <a:lnTo>
                    <a:pt x="1865399" y="807839"/>
                  </a:lnTo>
                  <a:lnTo>
                    <a:pt x="1851850" y="779716"/>
                  </a:lnTo>
                  <a:lnTo>
                    <a:pt x="1838586" y="737020"/>
                  </a:lnTo>
                  <a:lnTo>
                    <a:pt x="1825751" y="678179"/>
                  </a:lnTo>
                </a:path>
              </a:pathLst>
            </a:custGeom>
            <a:ln w="39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4"/>
            <p:cNvSpPr/>
            <p:nvPr/>
          </p:nvSpPr>
          <p:spPr>
            <a:xfrm>
              <a:off x="3909059" y="1491996"/>
              <a:ext cx="7620" cy="1419225"/>
            </a:xfrm>
            <a:custGeom>
              <a:avLst/>
              <a:gdLst/>
              <a:ahLst/>
              <a:cxnLst/>
              <a:rect l="l" t="t" r="r" b="b"/>
              <a:pathLst>
                <a:path w="7620" h="1419225">
                  <a:moveTo>
                    <a:pt x="0" y="0"/>
                  </a:moveTo>
                  <a:lnTo>
                    <a:pt x="7619" y="141884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38955" y="2180843"/>
              <a:ext cx="62484" cy="128016"/>
            </a:xfrm>
            <a:prstGeom prst="rect">
              <a:avLst/>
            </a:prstGeom>
          </p:spPr>
        </p:pic>
      </p:grpSp>
      <p:grpSp>
        <p:nvGrpSpPr>
          <p:cNvPr id="42" name="object 17"/>
          <p:cNvGrpSpPr/>
          <p:nvPr/>
        </p:nvGrpSpPr>
        <p:grpSpPr>
          <a:xfrm>
            <a:off x="3962400" y="7158881"/>
            <a:ext cx="6553200" cy="2202926"/>
            <a:chOff x="2647188" y="3867911"/>
            <a:chExt cx="2491740" cy="1567180"/>
          </a:xfrm>
        </p:grpSpPr>
        <p:sp>
          <p:nvSpPr>
            <p:cNvPr id="43" name="object 18"/>
            <p:cNvSpPr/>
            <p:nvPr/>
          </p:nvSpPr>
          <p:spPr>
            <a:xfrm>
              <a:off x="2729483" y="4657343"/>
              <a:ext cx="2409825" cy="0"/>
            </a:xfrm>
            <a:custGeom>
              <a:avLst/>
              <a:gdLst/>
              <a:ahLst/>
              <a:cxnLst/>
              <a:rect l="l" t="t" r="r" b="b"/>
              <a:pathLst>
                <a:path w="2409825">
                  <a:moveTo>
                    <a:pt x="0" y="0"/>
                  </a:moveTo>
                  <a:lnTo>
                    <a:pt x="24094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19"/>
            <p:cNvSpPr/>
            <p:nvPr/>
          </p:nvSpPr>
          <p:spPr>
            <a:xfrm>
              <a:off x="2729483" y="3921251"/>
              <a:ext cx="2316480" cy="1460500"/>
            </a:xfrm>
            <a:custGeom>
              <a:avLst/>
              <a:gdLst/>
              <a:ahLst/>
              <a:cxnLst/>
              <a:rect l="l" t="t" r="r" b="b"/>
              <a:pathLst>
                <a:path w="2316479" h="1460500">
                  <a:moveTo>
                    <a:pt x="0" y="481583"/>
                  </a:moveTo>
                  <a:lnTo>
                    <a:pt x="17144" y="450532"/>
                  </a:lnTo>
                  <a:lnTo>
                    <a:pt x="32003" y="410336"/>
                  </a:lnTo>
                  <a:lnTo>
                    <a:pt x="44576" y="364997"/>
                  </a:lnTo>
                  <a:lnTo>
                    <a:pt x="54863" y="318515"/>
                  </a:lnTo>
                  <a:lnTo>
                    <a:pt x="57294" y="424549"/>
                  </a:lnTo>
                  <a:lnTo>
                    <a:pt x="59378" y="518586"/>
                  </a:lnTo>
                  <a:lnTo>
                    <a:pt x="61142" y="601553"/>
                  </a:lnTo>
                  <a:lnTo>
                    <a:pt x="62612" y="674376"/>
                  </a:lnTo>
                  <a:lnTo>
                    <a:pt x="63816" y="737982"/>
                  </a:lnTo>
                  <a:lnTo>
                    <a:pt x="64781" y="793297"/>
                  </a:lnTo>
                  <a:lnTo>
                    <a:pt x="65531" y="841247"/>
                  </a:lnTo>
                  <a:lnTo>
                    <a:pt x="66096" y="882760"/>
                  </a:lnTo>
                  <a:lnTo>
                    <a:pt x="66771" y="950176"/>
                  </a:lnTo>
                  <a:lnTo>
                    <a:pt x="67020" y="1002956"/>
                  </a:lnTo>
                  <a:lnTo>
                    <a:pt x="67055" y="1048511"/>
                  </a:lnTo>
                  <a:lnTo>
                    <a:pt x="67055" y="1050035"/>
                  </a:lnTo>
                  <a:lnTo>
                    <a:pt x="77509" y="1026842"/>
                  </a:lnTo>
                  <a:lnTo>
                    <a:pt x="92392" y="1009649"/>
                  </a:lnTo>
                  <a:lnTo>
                    <a:pt x="110990" y="1018746"/>
                  </a:lnTo>
                  <a:lnTo>
                    <a:pt x="132587" y="1074419"/>
                  </a:lnTo>
                  <a:lnTo>
                    <a:pt x="133445" y="1019216"/>
                  </a:lnTo>
                  <a:lnTo>
                    <a:pt x="134873" y="957691"/>
                  </a:lnTo>
                  <a:lnTo>
                    <a:pt x="136874" y="886521"/>
                  </a:lnTo>
                  <a:lnTo>
                    <a:pt x="138088" y="846282"/>
                  </a:lnTo>
                  <a:lnTo>
                    <a:pt x="139445" y="802385"/>
                  </a:lnTo>
                  <a:lnTo>
                    <a:pt x="140946" y="754417"/>
                  </a:lnTo>
                  <a:lnTo>
                    <a:pt x="142589" y="701962"/>
                  </a:lnTo>
                  <a:lnTo>
                    <a:pt x="144375" y="644605"/>
                  </a:lnTo>
                  <a:lnTo>
                    <a:pt x="146303" y="581929"/>
                  </a:lnTo>
                  <a:lnTo>
                    <a:pt x="148375" y="513521"/>
                  </a:lnTo>
                  <a:lnTo>
                    <a:pt x="150590" y="438965"/>
                  </a:lnTo>
                  <a:lnTo>
                    <a:pt x="152947" y="357846"/>
                  </a:lnTo>
                  <a:lnTo>
                    <a:pt x="155447" y="269747"/>
                  </a:lnTo>
                  <a:lnTo>
                    <a:pt x="156971" y="269747"/>
                  </a:lnTo>
                  <a:lnTo>
                    <a:pt x="165616" y="315175"/>
                  </a:lnTo>
                  <a:lnTo>
                    <a:pt x="174187" y="360310"/>
                  </a:lnTo>
                  <a:lnTo>
                    <a:pt x="184074" y="405591"/>
                  </a:lnTo>
                  <a:lnTo>
                    <a:pt x="196669" y="451457"/>
                  </a:lnTo>
                  <a:lnTo>
                    <a:pt x="213359" y="498347"/>
                  </a:lnTo>
                  <a:lnTo>
                    <a:pt x="211835" y="498347"/>
                  </a:lnTo>
                  <a:lnTo>
                    <a:pt x="213272" y="542636"/>
                  </a:lnTo>
                  <a:lnTo>
                    <a:pt x="214877" y="591590"/>
                  </a:lnTo>
                  <a:lnTo>
                    <a:pt x="216632" y="644402"/>
                  </a:lnTo>
                  <a:lnTo>
                    <a:pt x="218515" y="700265"/>
                  </a:lnTo>
                  <a:lnTo>
                    <a:pt x="220506" y="758370"/>
                  </a:lnTo>
                  <a:lnTo>
                    <a:pt x="222584" y="817911"/>
                  </a:lnTo>
                  <a:lnTo>
                    <a:pt x="224729" y="878079"/>
                  </a:lnTo>
                  <a:lnTo>
                    <a:pt x="226921" y="938066"/>
                  </a:lnTo>
                  <a:lnTo>
                    <a:pt x="229139" y="997065"/>
                  </a:lnTo>
                  <a:lnTo>
                    <a:pt x="231362" y="1054268"/>
                  </a:lnTo>
                  <a:lnTo>
                    <a:pt x="233571" y="1108867"/>
                  </a:lnTo>
                  <a:lnTo>
                    <a:pt x="235744" y="1160054"/>
                  </a:lnTo>
                  <a:lnTo>
                    <a:pt x="237862" y="1207023"/>
                  </a:lnTo>
                  <a:lnTo>
                    <a:pt x="239903" y="1248964"/>
                  </a:lnTo>
                  <a:lnTo>
                    <a:pt x="243674" y="1314534"/>
                  </a:lnTo>
                  <a:lnTo>
                    <a:pt x="245363" y="1336547"/>
                  </a:lnTo>
                  <a:lnTo>
                    <a:pt x="243839" y="1336547"/>
                  </a:lnTo>
                  <a:lnTo>
                    <a:pt x="250102" y="1323260"/>
                  </a:lnTo>
                  <a:lnTo>
                    <a:pt x="255079" y="1309115"/>
                  </a:lnTo>
                  <a:lnTo>
                    <a:pt x="258627" y="1294971"/>
                  </a:lnTo>
                  <a:lnTo>
                    <a:pt x="260603" y="1281683"/>
                  </a:lnTo>
                  <a:lnTo>
                    <a:pt x="262127" y="1283207"/>
                  </a:lnTo>
                  <a:lnTo>
                    <a:pt x="262965" y="1254239"/>
                  </a:lnTo>
                  <a:lnTo>
                    <a:pt x="263858" y="1224152"/>
                  </a:lnTo>
                  <a:lnTo>
                    <a:pt x="264799" y="1192651"/>
                  </a:lnTo>
                  <a:lnTo>
                    <a:pt x="265782" y="1159439"/>
                  </a:lnTo>
                  <a:lnTo>
                    <a:pt x="267839" y="1086700"/>
                  </a:lnTo>
                  <a:lnTo>
                    <a:pt x="268900" y="1046581"/>
                  </a:lnTo>
                  <a:lnTo>
                    <a:pt x="269972" y="1003568"/>
                  </a:lnTo>
                  <a:lnTo>
                    <a:pt x="271047" y="957365"/>
                  </a:lnTo>
                  <a:lnTo>
                    <a:pt x="272119" y="907676"/>
                  </a:lnTo>
                  <a:lnTo>
                    <a:pt x="273180" y="854205"/>
                  </a:lnTo>
                  <a:lnTo>
                    <a:pt x="274221" y="796657"/>
                  </a:lnTo>
                  <a:lnTo>
                    <a:pt x="275237" y="734734"/>
                  </a:lnTo>
                  <a:lnTo>
                    <a:pt x="276220" y="668142"/>
                  </a:lnTo>
                  <a:lnTo>
                    <a:pt x="277161" y="596584"/>
                  </a:lnTo>
                  <a:lnTo>
                    <a:pt x="278054" y="519764"/>
                  </a:lnTo>
                  <a:lnTo>
                    <a:pt x="278891" y="437387"/>
                  </a:lnTo>
                  <a:lnTo>
                    <a:pt x="278891" y="435863"/>
                  </a:lnTo>
                  <a:lnTo>
                    <a:pt x="288292" y="392948"/>
                  </a:lnTo>
                  <a:lnTo>
                    <a:pt x="299594" y="342351"/>
                  </a:lnTo>
                  <a:lnTo>
                    <a:pt x="312139" y="288828"/>
                  </a:lnTo>
                  <a:lnTo>
                    <a:pt x="325270" y="237134"/>
                  </a:lnTo>
                  <a:lnTo>
                    <a:pt x="338327" y="192023"/>
                  </a:lnTo>
                  <a:lnTo>
                    <a:pt x="339851" y="192023"/>
                  </a:lnTo>
                  <a:lnTo>
                    <a:pt x="339588" y="228089"/>
                  </a:lnTo>
                  <a:lnTo>
                    <a:pt x="339884" y="271522"/>
                  </a:lnTo>
                  <a:lnTo>
                    <a:pt x="340659" y="321187"/>
                  </a:lnTo>
                  <a:lnTo>
                    <a:pt x="341828" y="375951"/>
                  </a:lnTo>
                  <a:lnTo>
                    <a:pt x="343310" y="434680"/>
                  </a:lnTo>
                  <a:lnTo>
                    <a:pt x="345022" y="496240"/>
                  </a:lnTo>
                  <a:lnTo>
                    <a:pt x="346881" y="559496"/>
                  </a:lnTo>
                  <a:lnTo>
                    <a:pt x="348805" y="623315"/>
                  </a:lnTo>
                  <a:lnTo>
                    <a:pt x="350711" y="686563"/>
                  </a:lnTo>
                  <a:lnTo>
                    <a:pt x="352517" y="748105"/>
                  </a:lnTo>
                  <a:lnTo>
                    <a:pt x="354139" y="806807"/>
                  </a:lnTo>
                  <a:lnTo>
                    <a:pt x="355496" y="861536"/>
                  </a:lnTo>
                  <a:lnTo>
                    <a:pt x="356505" y="911157"/>
                  </a:lnTo>
                  <a:lnTo>
                    <a:pt x="357083" y="954535"/>
                  </a:lnTo>
                  <a:lnTo>
                    <a:pt x="357147" y="990538"/>
                  </a:lnTo>
                  <a:lnTo>
                    <a:pt x="356615" y="1018031"/>
                  </a:lnTo>
                  <a:lnTo>
                    <a:pt x="358139" y="1016507"/>
                  </a:lnTo>
                  <a:lnTo>
                    <a:pt x="382262" y="1068490"/>
                  </a:lnTo>
                  <a:lnTo>
                    <a:pt x="395668" y="1114615"/>
                  </a:lnTo>
                  <a:lnTo>
                    <a:pt x="402502" y="1154739"/>
                  </a:lnTo>
                  <a:lnTo>
                    <a:pt x="406907" y="1188719"/>
                  </a:lnTo>
                  <a:lnTo>
                    <a:pt x="411479" y="1080515"/>
                  </a:lnTo>
                  <a:lnTo>
                    <a:pt x="417575" y="982979"/>
                  </a:lnTo>
                  <a:lnTo>
                    <a:pt x="419099" y="894587"/>
                  </a:lnTo>
                  <a:lnTo>
                    <a:pt x="425195" y="813815"/>
                  </a:lnTo>
                  <a:lnTo>
                    <a:pt x="426719" y="737615"/>
                  </a:lnTo>
                  <a:lnTo>
                    <a:pt x="429767" y="673607"/>
                  </a:lnTo>
                  <a:lnTo>
                    <a:pt x="432815" y="614171"/>
                  </a:lnTo>
                  <a:lnTo>
                    <a:pt x="435863" y="565403"/>
                  </a:lnTo>
                  <a:lnTo>
                    <a:pt x="437387" y="522731"/>
                  </a:lnTo>
                  <a:lnTo>
                    <a:pt x="437387" y="487679"/>
                  </a:lnTo>
                  <a:lnTo>
                    <a:pt x="440435" y="460247"/>
                  </a:lnTo>
                  <a:lnTo>
                    <a:pt x="440435" y="434339"/>
                  </a:lnTo>
                  <a:lnTo>
                    <a:pt x="441959" y="432815"/>
                  </a:lnTo>
                  <a:lnTo>
                    <a:pt x="455009" y="471463"/>
                  </a:lnTo>
                  <a:lnTo>
                    <a:pt x="468629" y="503110"/>
                  </a:lnTo>
                  <a:lnTo>
                    <a:pt x="482250" y="521327"/>
                  </a:lnTo>
                  <a:lnTo>
                    <a:pt x="495299" y="519683"/>
                  </a:lnTo>
                  <a:lnTo>
                    <a:pt x="495299" y="521207"/>
                  </a:lnTo>
                  <a:lnTo>
                    <a:pt x="501776" y="512635"/>
                  </a:lnTo>
                  <a:lnTo>
                    <a:pt x="508253" y="497204"/>
                  </a:lnTo>
                  <a:lnTo>
                    <a:pt x="515873" y="473201"/>
                  </a:lnTo>
                  <a:lnTo>
                    <a:pt x="525779" y="438911"/>
                  </a:lnTo>
                  <a:lnTo>
                    <a:pt x="527303" y="440435"/>
                  </a:lnTo>
                  <a:lnTo>
                    <a:pt x="528914" y="489328"/>
                  </a:lnTo>
                  <a:lnTo>
                    <a:pt x="530883" y="544213"/>
                  </a:lnTo>
                  <a:lnTo>
                    <a:pt x="533135" y="603510"/>
                  </a:lnTo>
                  <a:lnTo>
                    <a:pt x="535594" y="665638"/>
                  </a:lnTo>
                  <a:lnTo>
                    <a:pt x="538187" y="729014"/>
                  </a:lnTo>
                  <a:lnTo>
                    <a:pt x="540838" y="792057"/>
                  </a:lnTo>
                  <a:lnTo>
                    <a:pt x="543473" y="853186"/>
                  </a:lnTo>
                  <a:lnTo>
                    <a:pt x="546016" y="910818"/>
                  </a:lnTo>
                  <a:lnTo>
                    <a:pt x="548393" y="963373"/>
                  </a:lnTo>
                  <a:lnTo>
                    <a:pt x="550528" y="1009268"/>
                  </a:lnTo>
                  <a:lnTo>
                    <a:pt x="553774" y="1074755"/>
                  </a:lnTo>
                  <a:lnTo>
                    <a:pt x="554735" y="1091183"/>
                  </a:lnTo>
                  <a:lnTo>
                    <a:pt x="568404" y="1049440"/>
                  </a:lnTo>
                  <a:lnTo>
                    <a:pt x="582929" y="1017841"/>
                  </a:lnTo>
                  <a:lnTo>
                    <a:pt x="599741" y="1009959"/>
                  </a:lnTo>
                  <a:lnTo>
                    <a:pt x="620267" y="1039367"/>
                  </a:lnTo>
                  <a:lnTo>
                    <a:pt x="622434" y="1044297"/>
                  </a:lnTo>
                  <a:lnTo>
                    <a:pt x="625030" y="1051369"/>
                  </a:lnTo>
                  <a:lnTo>
                    <a:pt x="629054" y="1062728"/>
                  </a:lnTo>
                  <a:lnTo>
                    <a:pt x="635507" y="1080515"/>
                  </a:lnTo>
                  <a:lnTo>
                    <a:pt x="670559" y="326135"/>
                  </a:lnTo>
                  <a:lnTo>
                    <a:pt x="679703" y="377951"/>
                  </a:lnTo>
                  <a:lnTo>
                    <a:pt x="690371" y="423671"/>
                  </a:lnTo>
                  <a:lnTo>
                    <a:pt x="708659" y="487679"/>
                  </a:lnTo>
                  <a:lnTo>
                    <a:pt x="734567" y="525779"/>
                  </a:lnTo>
                  <a:lnTo>
                    <a:pt x="745235" y="522731"/>
                  </a:lnTo>
                  <a:lnTo>
                    <a:pt x="752855" y="512063"/>
                  </a:lnTo>
                  <a:lnTo>
                    <a:pt x="752855" y="510539"/>
                  </a:lnTo>
                  <a:lnTo>
                    <a:pt x="753354" y="519446"/>
                  </a:lnTo>
                  <a:lnTo>
                    <a:pt x="755330" y="584972"/>
                  </a:lnTo>
                  <a:lnTo>
                    <a:pt x="756690" y="636551"/>
                  </a:lnTo>
                  <a:lnTo>
                    <a:pt x="758218" y="697314"/>
                  </a:lnTo>
                  <a:lnTo>
                    <a:pt x="759854" y="764743"/>
                  </a:lnTo>
                  <a:lnTo>
                    <a:pt x="761538" y="836316"/>
                  </a:lnTo>
                  <a:lnTo>
                    <a:pt x="763212" y="909516"/>
                  </a:lnTo>
                  <a:lnTo>
                    <a:pt x="764816" y="981821"/>
                  </a:lnTo>
                  <a:lnTo>
                    <a:pt x="766289" y="1050713"/>
                  </a:lnTo>
                  <a:lnTo>
                    <a:pt x="767573" y="1113671"/>
                  </a:lnTo>
                  <a:lnTo>
                    <a:pt x="768608" y="1168176"/>
                  </a:lnTo>
                  <a:lnTo>
                    <a:pt x="769333" y="1211708"/>
                  </a:lnTo>
                  <a:lnTo>
                    <a:pt x="769690" y="1241748"/>
                  </a:lnTo>
                  <a:lnTo>
                    <a:pt x="769619" y="1255775"/>
                  </a:lnTo>
                  <a:lnTo>
                    <a:pt x="783079" y="1187098"/>
                  </a:lnTo>
                  <a:lnTo>
                    <a:pt x="796466" y="1124419"/>
                  </a:lnTo>
                  <a:lnTo>
                    <a:pt x="810438" y="1071542"/>
                  </a:lnTo>
                  <a:lnTo>
                    <a:pt x="825654" y="1032272"/>
                  </a:lnTo>
                  <a:lnTo>
                    <a:pt x="842771" y="1010411"/>
                  </a:lnTo>
                  <a:lnTo>
                    <a:pt x="844295" y="1010411"/>
                  </a:lnTo>
                  <a:lnTo>
                    <a:pt x="845819" y="1008887"/>
                  </a:lnTo>
                  <a:lnTo>
                    <a:pt x="844295" y="1010411"/>
                  </a:lnTo>
                  <a:lnTo>
                    <a:pt x="845819" y="1008887"/>
                  </a:lnTo>
                  <a:lnTo>
                    <a:pt x="846262" y="981929"/>
                  </a:lnTo>
                  <a:lnTo>
                    <a:pt x="847504" y="944382"/>
                  </a:lnTo>
                  <a:lnTo>
                    <a:pt x="849416" y="897803"/>
                  </a:lnTo>
                  <a:lnTo>
                    <a:pt x="851868" y="843748"/>
                  </a:lnTo>
                  <a:lnTo>
                    <a:pt x="854731" y="783772"/>
                  </a:lnTo>
                  <a:lnTo>
                    <a:pt x="857875" y="719432"/>
                  </a:lnTo>
                  <a:lnTo>
                    <a:pt x="861170" y="652283"/>
                  </a:lnTo>
                  <a:lnTo>
                    <a:pt x="864488" y="583882"/>
                  </a:lnTo>
                  <a:lnTo>
                    <a:pt x="867699" y="515785"/>
                  </a:lnTo>
                  <a:lnTo>
                    <a:pt x="870674" y="449547"/>
                  </a:lnTo>
                  <a:lnTo>
                    <a:pt x="873282" y="386725"/>
                  </a:lnTo>
                  <a:lnTo>
                    <a:pt x="875395" y="328874"/>
                  </a:lnTo>
                  <a:lnTo>
                    <a:pt x="876882" y="277551"/>
                  </a:lnTo>
                  <a:lnTo>
                    <a:pt x="877615" y="234312"/>
                  </a:lnTo>
                  <a:lnTo>
                    <a:pt x="877464" y="200712"/>
                  </a:lnTo>
                  <a:lnTo>
                    <a:pt x="876299" y="178307"/>
                  </a:lnTo>
                  <a:lnTo>
                    <a:pt x="887420" y="204073"/>
                  </a:lnTo>
                  <a:lnTo>
                    <a:pt x="897826" y="232409"/>
                  </a:lnTo>
                  <a:lnTo>
                    <a:pt x="907375" y="265318"/>
                  </a:lnTo>
                  <a:lnTo>
                    <a:pt x="915923" y="304799"/>
                  </a:lnTo>
                  <a:lnTo>
                    <a:pt x="921472" y="333732"/>
                  </a:lnTo>
                  <a:lnTo>
                    <a:pt x="927163" y="364807"/>
                  </a:lnTo>
                  <a:lnTo>
                    <a:pt x="933711" y="396740"/>
                  </a:lnTo>
                  <a:lnTo>
                    <a:pt x="941831" y="428243"/>
                  </a:lnTo>
                  <a:lnTo>
                    <a:pt x="943993" y="457549"/>
                  </a:lnTo>
                  <a:lnTo>
                    <a:pt x="945916" y="496345"/>
                  </a:lnTo>
                  <a:lnTo>
                    <a:pt x="947617" y="543341"/>
                  </a:lnTo>
                  <a:lnTo>
                    <a:pt x="949111" y="597247"/>
                  </a:lnTo>
                  <a:lnTo>
                    <a:pt x="950413" y="656772"/>
                  </a:lnTo>
                  <a:lnTo>
                    <a:pt x="951540" y="720626"/>
                  </a:lnTo>
                  <a:lnTo>
                    <a:pt x="952507" y="787518"/>
                  </a:lnTo>
                  <a:lnTo>
                    <a:pt x="953329" y="856159"/>
                  </a:lnTo>
                  <a:lnTo>
                    <a:pt x="954023" y="925258"/>
                  </a:lnTo>
                  <a:lnTo>
                    <a:pt x="954605" y="993524"/>
                  </a:lnTo>
                  <a:lnTo>
                    <a:pt x="955089" y="1059667"/>
                  </a:lnTo>
                  <a:lnTo>
                    <a:pt x="955491" y="1122397"/>
                  </a:lnTo>
                  <a:lnTo>
                    <a:pt x="955828" y="1180423"/>
                  </a:lnTo>
                  <a:lnTo>
                    <a:pt x="956114" y="1232456"/>
                  </a:lnTo>
                  <a:lnTo>
                    <a:pt x="956366" y="1277203"/>
                  </a:lnTo>
                  <a:lnTo>
                    <a:pt x="956599" y="1313376"/>
                  </a:lnTo>
                  <a:lnTo>
                    <a:pt x="956829" y="1339684"/>
                  </a:lnTo>
                  <a:lnTo>
                    <a:pt x="957071" y="1354835"/>
                  </a:lnTo>
                  <a:lnTo>
                    <a:pt x="957071" y="1353311"/>
                  </a:lnTo>
                  <a:lnTo>
                    <a:pt x="968906" y="1364956"/>
                  </a:lnTo>
                  <a:lnTo>
                    <a:pt x="982027" y="1355026"/>
                  </a:lnTo>
                  <a:lnTo>
                    <a:pt x="993719" y="1335095"/>
                  </a:lnTo>
                  <a:lnTo>
                    <a:pt x="1001267" y="1316735"/>
                  </a:lnTo>
                  <a:lnTo>
                    <a:pt x="1002791" y="1318259"/>
                  </a:lnTo>
                  <a:lnTo>
                    <a:pt x="1002469" y="1300378"/>
                  </a:lnTo>
                  <a:lnTo>
                    <a:pt x="1002552" y="1275603"/>
                  </a:lnTo>
                  <a:lnTo>
                    <a:pt x="1003004" y="1244476"/>
                  </a:lnTo>
                  <a:lnTo>
                    <a:pt x="1004864" y="1165331"/>
                  </a:lnTo>
                  <a:lnTo>
                    <a:pt x="1006197" y="1118396"/>
                  </a:lnTo>
                  <a:lnTo>
                    <a:pt x="1007751" y="1067276"/>
                  </a:lnTo>
                  <a:lnTo>
                    <a:pt x="1009487" y="1012512"/>
                  </a:lnTo>
                  <a:lnTo>
                    <a:pt x="1011368" y="954644"/>
                  </a:lnTo>
                  <a:lnTo>
                    <a:pt x="1013357" y="894216"/>
                  </a:lnTo>
                  <a:lnTo>
                    <a:pt x="1015417" y="831769"/>
                  </a:lnTo>
                  <a:lnTo>
                    <a:pt x="1017510" y="767844"/>
                  </a:lnTo>
                  <a:lnTo>
                    <a:pt x="1019599" y="702983"/>
                  </a:lnTo>
                  <a:lnTo>
                    <a:pt x="1021648" y="637727"/>
                  </a:lnTo>
                  <a:lnTo>
                    <a:pt x="1023618" y="572618"/>
                  </a:lnTo>
                  <a:lnTo>
                    <a:pt x="1025473" y="508197"/>
                  </a:lnTo>
                  <a:lnTo>
                    <a:pt x="1027175" y="445007"/>
                  </a:lnTo>
                  <a:lnTo>
                    <a:pt x="1035637" y="401665"/>
                  </a:lnTo>
                  <a:lnTo>
                    <a:pt x="1045854" y="355396"/>
                  </a:lnTo>
                  <a:lnTo>
                    <a:pt x="1057021" y="308396"/>
                  </a:lnTo>
                  <a:lnTo>
                    <a:pt x="1068336" y="262859"/>
                  </a:lnTo>
                  <a:lnTo>
                    <a:pt x="1078991" y="220979"/>
                  </a:lnTo>
                  <a:lnTo>
                    <a:pt x="1078991" y="222503"/>
                  </a:lnTo>
                  <a:lnTo>
                    <a:pt x="1080687" y="263918"/>
                  </a:lnTo>
                  <a:lnTo>
                    <a:pt x="1082337" y="310928"/>
                  </a:lnTo>
                  <a:lnTo>
                    <a:pt x="1083934" y="362560"/>
                  </a:lnTo>
                  <a:lnTo>
                    <a:pt x="1085468" y="417837"/>
                  </a:lnTo>
                  <a:lnTo>
                    <a:pt x="1086931" y="475785"/>
                  </a:lnTo>
                  <a:lnTo>
                    <a:pt x="1088314" y="535427"/>
                  </a:lnTo>
                  <a:lnTo>
                    <a:pt x="1089607" y="595787"/>
                  </a:lnTo>
                  <a:lnTo>
                    <a:pt x="1090802" y="655891"/>
                  </a:lnTo>
                  <a:lnTo>
                    <a:pt x="1091890" y="714763"/>
                  </a:lnTo>
                  <a:lnTo>
                    <a:pt x="1092862" y="771426"/>
                  </a:lnTo>
                  <a:lnTo>
                    <a:pt x="1093709" y="824907"/>
                  </a:lnTo>
                  <a:lnTo>
                    <a:pt x="1094422" y="874228"/>
                  </a:lnTo>
                  <a:lnTo>
                    <a:pt x="1094992" y="918414"/>
                  </a:lnTo>
                  <a:lnTo>
                    <a:pt x="1095668" y="987482"/>
                  </a:lnTo>
                  <a:lnTo>
                    <a:pt x="1095755" y="1010411"/>
                  </a:lnTo>
                  <a:lnTo>
                    <a:pt x="1095755" y="1008887"/>
                  </a:lnTo>
                  <a:lnTo>
                    <a:pt x="1116020" y="1027914"/>
                  </a:lnTo>
                  <a:lnTo>
                    <a:pt x="1129855" y="1055941"/>
                  </a:lnTo>
                  <a:lnTo>
                    <a:pt x="1138832" y="1087112"/>
                  </a:lnTo>
                  <a:lnTo>
                    <a:pt x="1144523" y="1115567"/>
                  </a:lnTo>
                  <a:lnTo>
                    <a:pt x="1144523" y="1114043"/>
                  </a:lnTo>
                  <a:lnTo>
                    <a:pt x="1149238" y="1138356"/>
                  </a:lnTo>
                  <a:lnTo>
                    <a:pt x="1152524" y="1154239"/>
                  </a:lnTo>
                  <a:lnTo>
                    <a:pt x="1155239" y="1168693"/>
                  </a:lnTo>
                  <a:lnTo>
                    <a:pt x="1158239" y="1188719"/>
                  </a:lnTo>
                  <a:lnTo>
                    <a:pt x="1159763" y="1187195"/>
                  </a:lnTo>
                  <a:lnTo>
                    <a:pt x="1161556" y="1144431"/>
                  </a:lnTo>
                  <a:lnTo>
                    <a:pt x="1163819" y="1095019"/>
                  </a:lnTo>
                  <a:lnTo>
                    <a:pt x="1166457" y="1040233"/>
                  </a:lnTo>
                  <a:lnTo>
                    <a:pt x="1169371" y="981351"/>
                  </a:lnTo>
                  <a:lnTo>
                    <a:pt x="1172463" y="919649"/>
                  </a:lnTo>
                  <a:lnTo>
                    <a:pt x="1175637" y="856402"/>
                  </a:lnTo>
                  <a:lnTo>
                    <a:pt x="1178795" y="792887"/>
                  </a:lnTo>
                  <a:lnTo>
                    <a:pt x="1181839" y="730380"/>
                  </a:lnTo>
                  <a:lnTo>
                    <a:pt x="1184672" y="670157"/>
                  </a:lnTo>
                  <a:lnTo>
                    <a:pt x="1187195" y="613494"/>
                  </a:lnTo>
                  <a:lnTo>
                    <a:pt x="1189313" y="561667"/>
                  </a:lnTo>
                  <a:lnTo>
                    <a:pt x="1190926" y="515953"/>
                  </a:lnTo>
                  <a:lnTo>
                    <a:pt x="1191938" y="477627"/>
                  </a:lnTo>
                  <a:lnTo>
                    <a:pt x="1192251" y="447965"/>
                  </a:lnTo>
                  <a:lnTo>
                    <a:pt x="1191767" y="428243"/>
                  </a:lnTo>
                  <a:lnTo>
                    <a:pt x="1200173" y="456557"/>
                  </a:lnTo>
                  <a:lnTo>
                    <a:pt x="1211008" y="487870"/>
                  </a:lnTo>
                  <a:lnTo>
                    <a:pt x="1223271" y="513754"/>
                  </a:lnTo>
                  <a:lnTo>
                    <a:pt x="1235963" y="525779"/>
                  </a:lnTo>
                  <a:lnTo>
                    <a:pt x="1235963" y="524255"/>
                  </a:lnTo>
                  <a:lnTo>
                    <a:pt x="1250418" y="514373"/>
                  </a:lnTo>
                  <a:lnTo>
                    <a:pt x="1263586" y="488632"/>
                  </a:lnTo>
                  <a:lnTo>
                    <a:pt x="1274754" y="456318"/>
                  </a:lnTo>
                  <a:lnTo>
                    <a:pt x="1283207" y="426719"/>
                  </a:lnTo>
                  <a:lnTo>
                    <a:pt x="1283207" y="425195"/>
                  </a:lnTo>
                  <a:lnTo>
                    <a:pt x="1283918" y="472392"/>
                  </a:lnTo>
                  <a:lnTo>
                    <a:pt x="1285270" y="522763"/>
                  </a:lnTo>
                  <a:lnTo>
                    <a:pt x="1287147" y="575591"/>
                  </a:lnTo>
                  <a:lnTo>
                    <a:pt x="1289431" y="630154"/>
                  </a:lnTo>
                  <a:lnTo>
                    <a:pt x="1292007" y="685732"/>
                  </a:lnTo>
                  <a:lnTo>
                    <a:pt x="1294757" y="741606"/>
                  </a:lnTo>
                  <a:lnTo>
                    <a:pt x="1297566" y="797056"/>
                  </a:lnTo>
                  <a:lnTo>
                    <a:pt x="1300316" y="851361"/>
                  </a:lnTo>
                  <a:lnTo>
                    <a:pt x="1302892" y="903801"/>
                  </a:lnTo>
                  <a:lnTo>
                    <a:pt x="1305176" y="953657"/>
                  </a:lnTo>
                  <a:lnTo>
                    <a:pt x="1307052" y="1000208"/>
                  </a:lnTo>
                  <a:lnTo>
                    <a:pt x="1308404" y="1042734"/>
                  </a:lnTo>
                  <a:lnTo>
                    <a:pt x="1309115" y="1080515"/>
                  </a:lnTo>
                  <a:lnTo>
                    <a:pt x="1318164" y="1054346"/>
                  </a:lnTo>
                  <a:lnTo>
                    <a:pt x="1328927" y="1030033"/>
                  </a:lnTo>
                  <a:lnTo>
                    <a:pt x="1340834" y="1013436"/>
                  </a:lnTo>
                  <a:lnTo>
                    <a:pt x="1353311" y="1010411"/>
                  </a:lnTo>
                  <a:lnTo>
                    <a:pt x="1353311" y="1008887"/>
                  </a:lnTo>
                  <a:lnTo>
                    <a:pt x="1360360" y="1016650"/>
                  </a:lnTo>
                  <a:lnTo>
                    <a:pt x="1368551" y="1034414"/>
                  </a:lnTo>
                  <a:lnTo>
                    <a:pt x="1379029" y="1064180"/>
                  </a:lnTo>
                  <a:lnTo>
                    <a:pt x="1392935" y="1107947"/>
                  </a:lnTo>
                  <a:lnTo>
                    <a:pt x="1423415" y="347471"/>
                  </a:lnTo>
                  <a:lnTo>
                    <a:pt x="1424939" y="345947"/>
                  </a:lnTo>
                  <a:lnTo>
                    <a:pt x="1437679" y="404264"/>
                  </a:lnTo>
                  <a:lnTo>
                    <a:pt x="1452562" y="462724"/>
                  </a:lnTo>
                  <a:lnTo>
                    <a:pt x="1468874" y="507753"/>
                  </a:lnTo>
                  <a:lnTo>
                    <a:pt x="1485899" y="525779"/>
                  </a:lnTo>
                  <a:lnTo>
                    <a:pt x="1487423" y="524255"/>
                  </a:lnTo>
                  <a:lnTo>
                    <a:pt x="1493305" y="521803"/>
                  </a:lnTo>
                  <a:lnTo>
                    <a:pt x="1500187" y="513778"/>
                  </a:lnTo>
                  <a:lnTo>
                    <a:pt x="1509069" y="499181"/>
                  </a:lnTo>
                  <a:lnTo>
                    <a:pt x="1520951" y="477011"/>
                  </a:lnTo>
                  <a:lnTo>
                    <a:pt x="1522475" y="539495"/>
                  </a:lnTo>
                  <a:lnTo>
                    <a:pt x="1525523" y="595883"/>
                  </a:lnTo>
                  <a:lnTo>
                    <a:pt x="1528571" y="646175"/>
                  </a:lnTo>
                  <a:lnTo>
                    <a:pt x="1531619" y="691895"/>
                  </a:lnTo>
                  <a:lnTo>
                    <a:pt x="1533143" y="736091"/>
                  </a:lnTo>
                </a:path>
                <a:path w="2316479" h="1460500">
                  <a:moveTo>
                    <a:pt x="1534667" y="734567"/>
                  </a:moveTo>
                  <a:lnTo>
                    <a:pt x="1536350" y="800929"/>
                  </a:lnTo>
                  <a:lnTo>
                    <a:pt x="1537886" y="874824"/>
                  </a:lnTo>
                  <a:lnTo>
                    <a:pt x="1538668" y="917638"/>
                  </a:lnTo>
                  <a:lnTo>
                    <a:pt x="1539495" y="965984"/>
                  </a:lnTo>
                  <a:lnTo>
                    <a:pt x="1540396" y="1021078"/>
                  </a:lnTo>
                  <a:lnTo>
                    <a:pt x="1541397" y="1084136"/>
                  </a:lnTo>
                  <a:lnTo>
                    <a:pt x="1542527" y="1156376"/>
                  </a:lnTo>
                  <a:lnTo>
                    <a:pt x="1543811" y="1239011"/>
                  </a:lnTo>
                  <a:lnTo>
                    <a:pt x="1545335" y="1237487"/>
                  </a:lnTo>
                  <a:lnTo>
                    <a:pt x="1554908" y="1196268"/>
                  </a:lnTo>
                  <a:lnTo>
                    <a:pt x="1564766" y="1159192"/>
                  </a:lnTo>
                  <a:lnTo>
                    <a:pt x="1577482" y="1129260"/>
                  </a:lnTo>
                  <a:lnTo>
                    <a:pt x="1595627" y="1109471"/>
                  </a:lnTo>
                  <a:lnTo>
                    <a:pt x="1601723" y="1048511"/>
                  </a:lnTo>
                  <a:lnTo>
                    <a:pt x="1606295" y="978407"/>
                  </a:lnTo>
                  <a:lnTo>
                    <a:pt x="1609343" y="902207"/>
                  </a:lnTo>
                  <a:lnTo>
                    <a:pt x="1613915" y="816863"/>
                  </a:lnTo>
                  <a:lnTo>
                    <a:pt x="1616963" y="722375"/>
                  </a:lnTo>
                  <a:lnTo>
                    <a:pt x="1616963" y="621791"/>
                  </a:lnTo>
                  <a:lnTo>
                    <a:pt x="1620011" y="512063"/>
                  </a:lnTo>
                  <a:lnTo>
                    <a:pt x="1620011" y="0"/>
                  </a:lnTo>
                  <a:lnTo>
                    <a:pt x="1637252" y="57483"/>
                  </a:lnTo>
                  <a:lnTo>
                    <a:pt x="1648205" y="97535"/>
                  </a:lnTo>
                  <a:lnTo>
                    <a:pt x="1656873" y="134159"/>
                  </a:lnTo>
                  <a:lnTo>
                    <a:pt x="1667255" y="181355"/>
                  </a:lnTo>
                  <a:lnTo>
                    <a:pt x="1682495" y="574547"/>
                  </a:lnTo>
                  <a:lnTo>
                    <a:pt x="1684019" y="573023"/>
                  </a:lnTo>
                  <a:lnTo>
                    <a:pt x="1687796" y="629056"/>
                  </a:lnTo>
                  <a:lnTo>
                    <a:pt x="1692772" y="683329"/>
                  </a:lnTo>
                  <a:lnTo>
                    <a:pt x="1699215" y="731657"/>
                  </a:lnTo>
                  <a:lnTo>
                    <a:pt x="1707390" y="769855"/>
                  </a:lnTo>
                  <a:lnTo>
                    <a:pt x="1717565" y="793737"/>
                  </a:lnTo>
                  <a:lnTo>
                    <a:pt x="1730006" y="799118"/>
                  </a:lnTo>
                  <a:lnTo>
                    <a:pt x="1744979" y="781811"/>
                  </a:lnTo>
                  <a:lnTo>
                    <a:pt x="1754933" y="759761"/>
                  </a:lnTo>
                  <a:lnTo>
                    <a:pt x="1766315" y="729995"/>
                  </a:lnTo>
                  <a:lnTo>
                    <a:pt x="1778841" y="695658"/>
                  </a:lnTo>
                  <a:lnTo>
                    <a:pt x="1792223" y="659891"/>
                  </a:lnTo>
                  <a:lnTo>
                    <a:pt x="1790699" y="659891"/>
                  </a:lnTo>
                  <a:lnTo>
                    <a:pt x="1805678" y="621506"/>
                  </a:lnTo>
                  <a:lnTo>
                    <a:pt x="1821370" y="590549"/>
                  </a:lnTo>
                  <a:lnTo>
                    <a:pt x="1838491" y="573309"/>
                  </a:lnTo>
                  <a:lnTo>
                    <a:pt x="1857755" y="576071"/>
                  </a:lnTo>
                  <a:lnTo>
                    <a:pt x="1856231" y="577595"/>
                  </a:lnTo>
                  <a:lnTo>
                    <a:pt x="1870138" y="594217"/>
                  </a:lnTo>
                  <a:lnTo>
                    <a:pt x="1884044" y="624839"/>
                  </a:lnTo>
                  <a:lnTo>
                    <a:pt x="1897379" y="671464"/>
                  </a:lnTo>
                  <a:lnTo>
                    <a:pt x="1909571" y="736091"/>
                  </a:lnTo>
                </a:path>
                <a:path w="2316479" h="1460500">
                  <a:moveTo>
                    <a:pt x="2316479" y="736091"/>
                  </a:moveTo>
                  <a:lnTo>
                    <a:pt x="2313431" y="646175"/>
                  </a:lnTo>
                  <a:lnTo>
                    <a:pt x="2310383" y="565403"/>
                  </a:lnTo>
                  <a:lnTo>
                    <a:pt x="2308859" y="493775"/>
                  </a:lnTo>
                  <a:lnTo>
                    <a:pt x="2305811" y="428243"/>
                  </a:lnTo>
                  <a:lnTo>
                    <a:pt x="2301239" y="367283"/>
                  </a:lnTo>
                  <a:lnTo>
                    <a:pt x="2298191" y="315467"/>
                  </a:lnTo>
                  <a:lnTo>
                    <a:pt x="2295143" y="269747"/>
                  </a:lnTo>
                  <a:lnTo>
                    <a:pt x="2292095" y="231647"/>
                  </a:lnTo>
                  <a:lnTo>
                    <a:pt x="2290571" y="199643"/>
                  </a:lnTo>
                  <a:lnTo>
                    <a:pt x="2284475" y="172211"/>
                  </a:lnTo>
                  <a:lnTo>
                    <a:pt x="2285999" y="173735"/>
                  </a:lnTo>
                  <a:lnTo>
                    <a:pt x="2270426" y="243363"/>
                  </a:lnTo>
                  <a:lnTo>
                    <a:pt x="2257424" y="295274"/>
                  </a:lnTo>
                  <a:lnTo>
                    <a:pt x="2242708" y="330612"/>
                  </a:lnTo>
                  <a:lnTo>
                    <a:pt x="2221991" y="350519"/>
                  </a:lnTo>
                  <a:lnTo>
                    <a:pt x="2220467" y="413003"/>
                  </a:lnTo>
                  <a:lnTo>
                    <a:pt x="2214371" y="483107"/>
                  </a:lnTo>
                  <a:lnTo>
                    <a:pt x="2211323" y="557783"/>
                  </a:lnTo>
                  <a:lnTo>
                    <a:pt x="2206751" y="644651"/>
                  </a:lnTo>
                  <a:lnTo>
                    <a:pt x="2203703" y="737615"/>
                  </a:lnTo>
                  <a:lnTo>
                    <a:pt x="2203703" y="838199"/>
                  </a:lnTo>
                  <a:lnTo>
                    <a:pt x="2202179" y="947927"/>
                  </a:lnTo>
                  <a:lnTo>
                    <a:pt x="2202179" y="1459991"/>
                  </a:lnTo>
                  <a:lnTo>
                    <a:pt x="2200655" y="1459991"/>
                  </a:lnTo>
                  <a:lnTo>
                    <a:pt x="2183439" y="1402532"/>
                  </a:lnTo>
                  <a:lnTo>
                    <a:pt x="2172652" y="1362646"/>
                  </a:lnTo>
                  <a:lnTo>
                    <a:pt x="2154935" y="1280159"/>
                  </a:lnTo>
                  <a:lnTo>
                    <a:pt x="2136647" y="886967"/>
                  </a:lnTo>
                  <a:lnTo>
                    <a:pt x="2138171" y="886967"/>
                  </a:lnTo>
                  <a:lnTo>
                    <a:pt x="2133910" y="830939"/>
                  </a:lnTo>
                  <a:lnTo>
                    <a:pt x="2128716" y="776697"/>
                  </a:lnTo>
                  <a:lnTo>
                    <a:pt x="2122216" y="728454"/>
                  </a:lnTo>
                  <a:lnTo>
                    <a:pt x="2114036" y="690420"/>
                  </a:lnTo>
                  <a:lnTo>
                    <a:pt x="2091145" y="661833"/>
                  </a:lnTo>
                  <a:lnTo>
                    <a:pt x="2075687" y="679703"/>
                  </a:lnTo>
                  <a:lnTo>
                    <a:pt x="2075687" y="678179"/>
                  </a:lnTo>
                  <a:lnTo>
                    <a:pt x="2065758" y="700873"/>
                  </a:lnTo>
                  <a:lnTo>
                    <a:pt x="2054542" y="730567"/>
                  </a:lnTo>
                  <a:lnTo>
                    <a:pt x="2042469" y="764547"/>
                  </a:lnTo>
                  <a:lnTo>
                    <a:pt x="2029967" y="800099"/>
                  </a:lnTo>
                  <a:lnTo>
                    <a:pt x="2015870" y="838485"/>
                  </a:lnTo>
                  <a:lnTo>
                    <a:pt x="2000630" y="869441"/>
                  </a:lnTo>
                  <a:lnTo>
                    <a:pt x="1983676" y="886682"/>
                  </a:lnTo>
                  <a:lnTo>
                    <a:pt x="1964435" y="883919"/>
                  </a:lnTo>
                  <a:lnTo>
                    <a:pt x="1951148" y="866441"/>
                  </a:lnTo>
                  <a:lnTo>
                    <a:pt x="1937003" y="835532"/>
                  </a:lnTo>
                  <a:lnTo>
                    <a:pt x="1922859" y="789193"/>
                  </a:lnTo>
                  <a:lnTo>
                    <a:pt x="1909571" y="725423"/>
                  </a:lnTo>
                </a:path>
              </a:pathLst>
            </a:custGeom>
            <a:ln w="41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47188" y="4636007"/>
              <a:ext cx="76200" cy="141732"/>
            </a:xfrm>
            <a:prstGeom prst="rect">
              <a:avLst/>
            </a:prstGeom>
          </p:spPr>
        </p:pic>
        <p:sp>
          <p:nvSpPr>
            <p:cNvPr id="46" name="object 21"/>
            <p:cNvSpPr/>
            <p:nvPr/>
          </p:nvSpPr>
          <p:spPr>
            <a:xfrm>
              <a:off x="2729483" y="3867911"/>
              <a:ext cx="0" cy="1567180"/>
            </a:xfrm>
            <a:custGeom>
              <a:avLst/>
              <a:gdLst/>
              <a:ahLst/>
              <a:cxnLst/>
              <a:rect l="l" t="t" r="r" b="b"/>
              <a:pathLst>
                <a:path h="1567179">
                  <a:moveTo>
                    <a:pt x="0" y="0"/>
                  </a:moveTo>
                  <a:lnTo>
                    <a:pt x="0" y="156667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26"/>
          <p:cNvSpPr txBox="1"/>
          <p:nvPr/>
        </p:nvSpPr>
        <p:spPr>
          <a:xfrm>
            <a:off x="6950314" y="6742643"/>
            <a:ext cx="5215509" cy="47705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spcBef>
                <a:spcPts val="36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31.</a:t>
            </a:r>
            <a:r>
              <a:rPr sz="1400" spc="325" dirty="0">
                <a:latin typeface="Arial Unicode MS"/>
                <a:cs typeface="Arial Unicode MS"/>
              </a:rPr>
              <a:t>  </a:t>
            </a:r>
            <a:r>
              <a:rPr sz="1400" spc="-10" dirty="0">
                <a:latin typeface="Arial Unicode MS"/>
                <a:cs typeface="Arial Unicode MS"/>
              </a:rPr>
              <a:t>Cuasi-</a:t>
            </a:r>
            <a:r>
              <a:rPr sz="1400" dirty="0">
                <a:latin typeface="Arial Unicode MS"/>
                <a:cs typeface="Arial Unicode MS"/>
              </a:rPr>
              <a:t>periódico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(</a:t>
            </a:r>
            <a:r>
              <a:rPr sz="1400" dirty="0" err="1">
                <a:latin typeface="Arial Unicode MS"/>
                <a:cs typeface="Arial Unicode MS"/>
              </a:rPr>
              <a:t>períodos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spc="-50" dirty="0" smtClean="0">
                <a:latin typeface="Arial Unicode MS"/>
                <a:cs typeface="Arial Unicode MS"/>
              </a:rPr>
              <a:t>y</a:t>
            </a:r>
            <a:r>
              <a:rPr lang="es-ES" sz="1400" spc="-50" dirty="0" smtClean="0">
                <a:latin typeface="Arial Unicode MS"/>
                <a:cs typeface="Arial Unicode MS"/>
              </a:rPr>
              <a:t> </a:t>
            </a:r>
            <a:r>
              <a:rPr sz="1400" dirty="0" smtClean="0">
                <a:latin typeface="Arial Unicode MS"/>
                <a:cs typeface="Arial Unicode MS"/>
              </a:rPr>
              <a:t>magnitudes</a:t>
            </a:r>
            <a:r>
              <a:rPr sz="1400" spc="315" dirty="0" smtClean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ligeramente</a:t>
            </a:r>
            <a:r>
              <a:rPr sz="1400" spc="31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diferentes</a:t>
            </a:r>
            <a:r>
              <a:rPr sz="1400" spc="-10" dirty="0">
                <a:latin typeface="Arial Unicode MS"/>
                <a:cs typeface="Arial Unicode MS"/>
              </a:rPr>
              <a:t>)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49" name="object 27"/>
          <p:cNvSpPr txBox="1"/>
          <p:nvPr/>
        </p:nvSpPr>
        <p:spPr>
          <a:xfrm>
            <a:off x="2464241" y="6903030"/>
            <a:ext cx="37769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30.</a:t>
            </a:r>
            <a:r>
              <a:rPr sz="1400" spc="375" dirty="0">
                <a:latin typeface="Arial Unicode MS"/>
                <a:cs typeface="Arial Unicode MS"/>
              </a:rPr>
              <a:t>  </a:t>
            </a:r>
            <a:r>
              <a:rPr sz="1400" spc="-10" dirty="0">
                <a:latin typeface="Arial Unicode MS"/>
                <a:cs typeface="Arial Unicode MS"/>
              </a:rPr>
              <a:t>Sub-</a:t>
            </a:r>
            <a:r>
              <a:rPr sz="1400" dirty="0">
                <a:latin typeface="Arial Unicode MS"/>
                <a:cs typeface="Arial Unicode MS"/>
              </a:rPr>
              <a:t>armónico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-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30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-35" dirty="0">
                <a:latin typeface="Arial Unicode MS"/>
                <a:cs typeface="Arial Unicode MS"/>
              </a:rPr>
              <a:t>Hz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645764" y="9448800"/>
            <a:ext cx="62138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133350" algn="ctr">
              <a:spcBef>
                <a:spcPts val="100"/>
              </a:spcBef>
            </a:pPr>
            <a:r>
              <a:rPr lang="es-ES" sz="1800" dirty="0" smtClean="0">
                <a:latin typeface="Arial Unicode MS"/>
                <a:cs typeface="Arial Unicode MS"/>
              </a:rPr>
              <a:t>Figura</a:t>
            </a:r>
            <a:r>
              <a:rPr lang="es-ES" sz="1800" spc="5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32.</a:t>
            </a:r>
            <a:r>
              <a:rPr lang="es-ES" sz="1800" spc="5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Caótico</a:t>
            </a:r>
            <a:r>
              <a:rPr lang="es-ES" sz="1800" spc="5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(barraca,</a:t>
            </a:r>
            <a:r>
              <a:rPr lang="es-ES" sz="1800" spc="5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pero</a:t>
            </a:r>
            <a:r>
              <a:rPr lang="es-ES" sz="1800" spc="5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no</a:t>
            </a:r>
            <a:r>
              <a:rPr lang="es-ES" sz="1800" spc="5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se</a:t>
            </a:r>
            <a:r>
              <a:rPr lang="es-ES" sz="1800" spc="5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fija</a:t>
            </a:r>
            <a:r>
              <a:rPr lang="es-ES" sz="1800" spc="5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50" dirty="0" smtClean="0">
                <a:latin typeface="Arial Unicode MS"/>
                <a:cs typeface="Arial Unicode MS"/>
              </a:rPr>
              <a:t> </a:t>
            </a:r>
            <a:r>
              <a:rPr lang="es-ES" sz="1800" spc="55" dirty="0" smtClean="0">
                <a:latin typeface="Arial Unicode MS"/>
                <a:cs typeface="Arial Unicode MS"/>
              </a:rPr>
              <a:t>un </a:t>
            </a:r>
            <a:r>
              <a:rPr lang="es-ES" sz="1800" spc="-10" dirty="0" smtClean="0">
                <a:latin typeface="Arial Unicode MS"/>
                <a:cs typeface="Arial Unicode MS"/>
              </a:rPr>
              <a:t>patrón)</a:t>
            </a:r>
            <a:endParaRPr lang="es-ES" sz="1800" dirty="0">
              <a:latin typeface="Arial Unicode MS"/>
              <a:cs typeface="Arial Unicode MS"/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5537233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5260478"/>
            <a:ext cx="11734800" cy="4340722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380999" y="381000"/>
            <a:ext cx="12684411" cy="48794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7100"/>
              </a:lnSpc>
              <a:spcBef>
                <a:spcPts val="1090"/>
              </a:spcBef>
            </a:pPr>
            <a:r>
              <a:rPr sz="2400" dirty="0" smtClean="0">
                <a:latin typeface="Arial Unicode MS"/>
                <a:cs typeface="Arial Unicode MS"/>
              </a:rPr>
              <a:t>La</a:t>
            </a:r>
            <a:r>
              <a:rPr sz="2400" spc="85" dirty="0" smtClean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Figura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33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copia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grabación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gráfico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banda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magnética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antigua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(alrededor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1976)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prueba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ferrorresonancia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un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transformador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voltaje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spc="-35" dirty="0">
                <a:latin typeface="Arial Unicode MS"/>
                <a:cs typeface="Arial Unicode MS"/>
              </a:rPr>
              <a:t>(VT)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subestación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345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kV.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Durante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prueba,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observaron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varios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patrones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forma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onda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ferroresonancia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spc="-50" dirty="0">
                <a:latin typeface="Arial Unicode MS"/>
                <a:cs typeface="Arial Unicode MS"/>
              </a:rPr>
              <a:t>y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varios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capturaron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forma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onda: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fundamental,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subarmónico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caótico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(caza)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estar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seguros</a:t>
            </a:r>
            <a:r>
              <a:rPr sz="2400" spc="-10" dirty="0">
                <a:latin typeface="Arial Unicode MS"/>
                <a:cs typeface="Arial Unicode MS"/>
              </a:rPr>
              <a:t>.</a:t>
            </a:r>
            <a:endParaRPr sz="2400" dirty="0">
              <a:latin typeface="Arial Unicode MS"/>
              <a:cs typeface="Arial Unicode MS"/>
            </a:endParaRPr>
          </a:p>
          <a:p>
            <a:pPr>
              <a:spcBef>
                <a:spcPts val="5"/>
              </a:spcBef>
            </a:pPr>
            <a:endParaRPr sz="2400" dirty="0">
              <a:latin typeface="Arial Unicode MS"/>
              <a:cs typeface="Arial Unicode MS"/>
            </a:endParaRPr>
          </a:p>
          <a:p>
            <a:pPr marL="12700" marR="38100">
              <a:lnSpc>
                <a:spcPct val="137100"/>
              </a:lnSpc>
              <a:spcBef>
                <a:spcPts val="5"/>
              </a:spcBef>
            </a:pPr>
            <a:r>
              <a:rPr sz="2400" dirty="0">
                <a:latin typeface="Arial Unicode MS"/>
                <a:cs typeface="Arial Unicode MS"/>
              </a:rPr>
              <a:t>Desafortunadamente,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extrajeron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aproximadamente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2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4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segundos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registro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[de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largo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rollo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papel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registro]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entre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eventos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t2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spc="-50" dirty="0">
                <a:latin typeface="Arial Unicode MS"/>
                <a:cs typeface="Arial Unicode MS"/>
              </a:rPr>
              <a:t>y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t3.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Esta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prueba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fue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determinar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resistencia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amortiguamiento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calculada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1,9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ohmios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eliminaría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ferrorresonancia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spc="-50" dirty="0">
                <a:latin typeface="Arial Unicode MS"/>
                <a:cs typeface="Arial Unicode MS"/>
              </a:rPr>
              <a:t>VT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específico</a:t>
            </a:r>
            <a:r>
              <a:rPr sz="2400" spc="-10" dirty="0">
                <a:latin typeface="Arial Unicode MS"/>
                <a:cs typeface="Arial Unicode MS"/>
              </a:rPr>
              <a:t>.</a:t>
            </a:r>
            <a:endParaRPr sz="2400" dirty="0">
              <a:latin typeface="Arial Unicode MS"/>
              <a:cs typeface="Arial Unicode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05000" y="9601200"/>
            <a:ext cx="10820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33.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Registro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gráfico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banda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magnética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antiguo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(alrededor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1976)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ferrorresonancia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transformador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voltaje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spc="-20" dirty="0">
                <a:latin typeface="Arial Unicode MS"/>
                <a:cs typeface="Arial Unicode MS"/>
              </a:rPr>
              <a:t>(VT)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827" y="3528908"/>
            <a:ext cx="4971415" cy="2333801"/>
            <a:chOff x="1388363" y="2267711"/>
            <a:chExt cx="4971415" cy="1999614"/>
          </a:xfrm>
        </p:grpSpPr>
        <p:sp>
          <p:nvSpPr>
            <p:cNvPr id="3" name="object 3"/>
            <p:cNvSpPr/>
            <p:nvPr/>
          </p:nvSpPr>
          <p:spPr>
            <a:xfrm>
              <a:off x="1620011" y="3168396"/>
              <a:ext cx="3481070" cy="254635"/>
            </a:xfrm>
            <a:custGeom>
              <a:avLst/>
              <a:gdLst/>
              <a:ahLst/>
              <a:cxnLst/>
              <a:rect l="l" t="t" r="r" b="b"/>
              <a:pathLst>
                <a:path w="3481070" h="254635">
                  <a:moveTo>
                    <a:pt x="361187" y="254507"/>
                  </a:moveTo>
                  <a:lnTo>
                    <a:pt x="600455" y="254507"/>
                  </a:lnTo>
                  <a:lnTo>
                    <a:pt x="600455" y="13715"/>
                  </a:lnTo>
                  <a:lnTo>
                    <a:pt x="361187" y="13715"/>
                  </a:lnTo>
                  <a:lnTo>
                    <a:pt x="361187" y="254507"/>
                  </a:lnTo>
                  <a:close/>
                </a:path>
                <a:path w="3481070" h="254635">
                  <a:moveTo>
                    <a:pt x="600455" y="134111"/>
                  </a:moveTo>
                  <a:lnTo>
                    <a:pt x="3240023" y="134111"/>
                  </a:lnTo>
                </a:path>
                <a:path w="3481070" h="254635">
                  <a:moveTo>
                    <a:pt x="3240023" y="240791"/>
                  </a:moveTo>
                  <a:lnTo>
                    <a:pt x="3480815" y="240791"/>
                  </a:lnTo>
                  <a:lnTo>
                    <a:pt x="3480815" y="0"/>
                  </a:lnTo>
                  <a:lnTo>
                    <a:pt x="3240023" y="0"/>
                  </a:lnTo>
                  <a:lnTo>
                    <a:pt x="3240023" y="240791"/>
                  </a:lnTo>
                  <a:close/>
                </a:path>
                <a:path w="3481070" h="254635">
                  <a:moveTo>
                    <a:pt x="361187" y="134111"/>
                  </a:moveTo>
                  <a:lnTo>
                    <a:pt x="0" y="134111"/>
                  </a:lnTo>
                </a:path>
              </a:pathLst>
            </a:custGeom>
            <a:ln w="159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20011" y="2578608"/>
              <a:ext cx="0" cy="1447800"/>
            </a:xfrm>
            <a:custGeom>
              <a:avLst/>
              <a:gdLst/>
              <a:ahLst/>
              <a:cxnLst/>
              <a:rect l="l" t="t" r="r" b="b"/>
              <a:pathLst>
                <a:path h="1447800">
                  <a:moveTo>
                    <a:pt x="0" y="0"/>
                  </a:moveTo>
                  <a:lnTo>
                    <a:pt x="0" y="1447799"/>
                  </a:lnTo>
                </a:path>
              </a:pathLst>
            </a:custGeom>
            <a:ln w="2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1576" y="3785615"/>
              <a:ext cx="175259" cy="2133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4104" y="3785615"/>
              <a:ext cx="320040" cy="2133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130551" y="3678936"/>
              <a:ext cx="449580" cy="452755"/>
            </a:xfrm>
            <a:custGeom>
              <a:avLst/>
              <a:gdLst/>
              <a:ahLst/>
              <a:cxnLst/>
              <a:rect l="l" t="t" r="r" b="b"/>
              <a:pathLst>
                <a:path w="449580" h="452754">
                  <a:moveTo>
                    <a:pt x="449579" y="227075"/>
                  </a:moveTo>
                  <a:lnTo>
                    <a:pt x="445016" y="181439"/>
                  </a:lnTo>
                  <a:lnTo>
                    <a:pt x="431934" y="138874"/>
                  </a:lnTo>
                  <a:lnTo>
                    <a:pt x="411244" y="100310"/>
                  </a:lnTo>
                  <a:lnTo>
                    <a:pt x="383857" y="66674"/>
                  </a:lnTo>
                  <a:lnTo>
                    <a:pt x="350683" y="38897"/>
                  </a:lnTo>
                  <a:lnTo>
                    <a:pt x="312634" y="17906"/>
                  </a:lnTo>
                  <a:lnTo>
                    <a:pt x="270620" y="4631"/>
                  </a:lnTo>
                  <a:lnTo>
                    <a:pt x="225551" y="0"/>
                  </a:lnTo>
                  <a:lnTo>
                    <a:pt x="179980" y="4631"/>
                  </a:lnTo>
                  <a:lnTo>
                    <a:pt x="137588" y="17906"/>
                  </a:lnTo>
                  <a:lnTo>
                    <a:pt x="99268" y="38897"/>
                  </a:lnTo>
                  <a:lnTo>
                    <a:pt x="65912" y="66674"/>
                  </a:lnTo>
                  <a:lnTo>
                    <a:pt x="38415" y="100310"/>
                  </a:lnTo>
                  <a:lnTo>
                    <a:pt x="17668" y="138874"/>
                  </a:lnTo>
                  <a:lnTo>
                    <a:pt x="4566" y="181439"/>
                  </a:lnTo>
                  <a:lnTo>
                    <a:pt x="0" y="227075"/>
                  </a:lnTo>
                  <a:lnTo>
                    <a:pt x="4566" y="272647"/>
                  </a:lnTo>
                  <a:lnTo>
                    <a:pt x="17668" y="315039"/>
                  </a:lnTo>
                  <a:lnTo>
                    <a:pt x="38415" y="353359"/>
                  </a:lnTo>
                  <a:lnTo>
                    <a:pt x="65912" y="386714"/>
                  </a:lnTo>
                  <a:lnTo>
                    <a:pt x="99268" y="414212"/>
                  </a:lnTo>
                  <a:lnTo>
                    <a:pt x="137588" y="434959"/>
                  </a:lnTo>
                  <a:lnTo>
                    <a:pt x="179980" y="448061"/>
                  </a:lnTo>
                  <a:lnTo>
                    <a:pt x="225551" y="452627"/>
                  </a:lnTo>
                  <a:lnTo>
                    <a:pt x="270620" y="448061"/>
                  </a:lnTo>
                  <a:lnTo>
                    <a:pt x="312634" y="434959"/>
                  </a:lnTo>
                  <a:lnTo>
                    <a:pt x="350683" y="414212"/>
                  </a:lnTo>
                  <a:lnTo>
                    <a:pt x="383857" y="386714"/>
                  </a:lnTo>
                  <a:lnTo>
                    <a:pt x="411244" y="353359"/>
                  </a:lnTo>
                  <a:lnTo>
                    <a:pt x="431934" y="315039"/>
                  </a:lnTo>
                  <a:lnTo>
                    <a:pt x="445016" y="272647"/>
                  </a:lnTo>
                  <a:lnTo>
                    <a:pt x="449579" y="227075"/>
                  </a:lnTo>
                  <a:close/>
                </a:path>
              </a:pathLst>
            </a:custGeom>
            <a:ln w="9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0" y="3822191"/>
              <a:ext cx="146304" cy="3474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80840" y="3255133"/>
              <a:ext cx="239529" cy="9322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02307" y="3337560"/>
              <a:ext cx="638810" cy="342900"/>
            </a:xfrm>
            <a:custGeom>
              <a:avLst/>
              <a:gdLst/>
              <a:ahLst/>
              <a:cxnLst/>
              <a:rect l="l" t="t" r="r" b="b"/>
              <a:pathLst>
                <a:path w="638810" h="342900">
                  <a:moveTo>
                    <a:pt x="0" y="0"/>
                  </a:moveTo>
                  <a:lnTo>
                    <a:pt x="0" y="205739"/>
                  </a:lnTo>
                  <a:lnTo>
                    <a:pt x="638555" y="205739"/>
                  </a:lnTo>
                  <a:lnTo>
                    <a:pt x="638555" y="342899"/>
                  </a:lnTo>
                </a:path>
              </a:pathLst>
            </a:custGeom>
            <a:ln w="9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00827" y="3302508"/>
              <a:ext cx="539750" cy="0"/>
            </a:xfrm>
            <a:custGeom>
              <a:avLst/>
              <a:gdLst/>
              <a:ahLst/>
              <a:cxnLst/>
              <a:rect l="l" t="t" r="r" b="b"/>
              <a:pathLst>
                <a:path w="539750">
                  <a:moveTo>
                    <a:pt x="0" y="0"/>
                  </a:moveTo>
                  <a:lnTo>
                    <a:pt x="539495" y="0"/>
                  </a:lnTo>
                </a:path>
              </a:pathLst>
            </a:custGeom>
            <a:ln w="159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40323" y="3543300"/>
              <a:ext cx="673735" cy="676910"/>
            </a:xfrm>
            <a:custGeom>
              <a:avLst/>
              <a:gdLst/>
              <a:ahLst/>
              <a:cxnLst/>
              <a:rect l="l" t="t" r="r" b="b"/>
              <a:pathLst>
                <a:path w="673735" h="676910">
                  <a:moveTo>
                    <a:pt x="0" y="0"/>
                  </a:moveTo>
                  <a:lnTo>
                    <a:pt x="673607" y="676655"/>
                  </a:lnTo>
                </a:path>
              </a:pathLst>
            </a:custGeom>
            <a:ln w="9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68211" y="4174236"/>
              <a:ext cx="91439" cy="929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45208" y="3247644"/>
              <a:ext cx="121919" cy="3474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39284" y="3233927"/>
              <a:ext cx="97536" cy="3474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88363" y="2267711"/>
              <a:ext cx="475488" cy="35661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01055" y="2401823"/>
              <a:ext cx="466343" cy="11887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640323" y="2595372"/>
              <a:ext cx="0" cy="1447800"/>
            </a:xfrm>
            <a:custGeom>
              <a:avLst/>
              <a:gdLst/>
              <a:ahLst/>
              <a:cxnLst/>
              <a:rect l="l" t="t" r="r" b="b"/>
              <a:pathLst>
                <a:path h="1447800">
                  <a:moveTo>
                    <a:pt x="0" y="0"/>
                  </a:moveTo>
                  <a:lnTo>
                    <a:pt x="0" y="1447799"/>
                  </a:lnTo>
                </a:path>
              </a:pathLst>
            </a:custGeom>
            <a:ln w="2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51931" y="3409187"/>
              <a:ext cx="219455" cy="69037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860803" y="2699004"/>
              <a:ext cx="2574290" cy="241300"/>
            </a:xfrm>
            <a:custGeom>
              <a:avLst/>
              <a:gdLst/>
              <a:ahLst/>
              <a:cxnLst/>
              <a:rect l="l" t="t" r="r" b="b"/>
              <a:pathLst>
                <a:path w="2574290" h="241300">
                  <a:moveTo>
                    <a:pt x="0" y="0"/>
                  </a:moveTo>
                  <a:lnTo>
                    <a:pt x="0" y="240791"/>
                  </a:lnTo>
                </a:path>
                <a:path w="2574290" h="241300">
                  <a:moveTo>
                    <a:pt x="0" y="120395"/>
                  </a:moveTo>
                  <a:lnTo>
                    <a:pt x="2574035" y="120395"/>
                  </a:lnTo>
                </a:path>
              </a:pathLst>
            </a:custGeom>
            <a:ln w="9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13503" y="2776728"/>
              <a:ext cx="86867" cy="8686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30067" y="2656331"/>
              <a:ext cx="131063" cy="28803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29712" y="2656331"/>
              <a:ext cx="316991" cy="29260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98519" y="2683763"/>
              <a:ext cx="62484" cy="4114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11296" y="2656331"/>
              <a:ext cx="146303" cy="29260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660647" y="2654807"/>
              <a:ext cx="109727" cy="297179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284157" y="2819400"/>
            <a:ext cx="7860470" cy="6587610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266827" y="508768"/>
            <a:ext cx="12877800" cy="25442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dirty="0" smtClean="0">
                <a:latin typeface="Arial"/>
                <a:cs typeface="Arial"/>
              </a:rPr>
              <a:t>10.0</a:t>
            </a:r>
            <a:r>
              <a:rPr lang="es-ES" sz="2400" b="1" spc="185" dirty="0" smtClean="0">
                <a:latin typeface="Arial"/>
                <a:cs typeface="Arial"/>
              </a:rPr>
              <a:t> T</a:t>
            </a:r>
            <a:r>
              <a:rPr lang="en-US" sz="2400" b="1" spc="-10" dirty="0" err="1" smtClean="0">
                <a:latin typeface="Arial"/>
                <a:cs typeface="Arial"/>
              </a:rPr>
              <a:t>ransitorio</a:t>
            </a:r>
            <a:r>
              <a:rPr lang="en-US" sz="2400" b="1" spc="-10" dirty="0" smtClean="0">
                <a:latin typeface="Arial"/>
                <a:cs typeface="Arial"/>
              </a:rPr>
              <a:t> </a:t>
            </a:r>
            <a:r>
              <a:rPr lang="en-US" sz="2400" b="1" spc="-10" dirty="0" err="1" smtClean="0">
                <a:latin typeface="Arial"/>
                <a:cs typeface="Arial"/>
              </a:rPr>
              <a:t>en</a:t>
            </a:r>
            <a:r>
              <a:rPr lang="en-US" sz="2400" b="1" spc="-10" dirty="0" smtClean="0">
                <a:latin typeface="Arial"/>
                <a:cs typeface="Arial"/>
              </a:rPr>
              <a:t> </a:t>
            </a:r>
            <a:r>
              <a:rPr sz="2400" b="1" dirty="0" err="1" smtClean="0">
                <a:latin typeface="Arial"/>
                <a:cs typeface="Arial"/>
              </a:rPr>
              <a:t>Transformador</a:t>
            </a:r>
            <a:r>
              <a:rPr sz="2400" b="1" spc="185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1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voltaje</a:t>
            </a:r>
            <a:r>
              <a:rPr sz="2400" b="1" spc="1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capacitivo</a:t>
            </a:r>
            <a:r>
              <a:rPr sz="2400" b="1" spc="185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(CVT</a:t>
            </a:r>
            <a:r>
              <a:rPr sz="2400" b="1" spc="-30" dirty="0" smtClean="0">
                <a:latin typeface="Arial"/>
                <a:cs typeface="Arial"/>
              </a:rPr>
              <a:t>)</a:t>
            </a:r>
            <a:endParaRPr lang="es-ES" sz="2400" b="1" spc="-10" dirty="0" smtClean="0">
              <a:latin typeface="Arial"/>
              <a:cs typeface="Arial"/>
            </a:endParaRPr>
          </a:p>
          <a:p>
            <a:pPr marL="12700" algn="just">
              <a:spcBef>
                <a:spcPts val="100"/>
              </a:spcBef>
            </a:pPr>
            <a:endParaRPr lang="es-ES" sz="2400" b="1" spc="-10" dirty="0">
              <a:latin typeface="Arial"/>
              <a:cs typeface="Arial"/>
            </a:endParaRPr>
          </a:p>
          <a:p>
            <a:pPr marL="12700" algn="just">
              <a:spcBef>
                <a:spcPts val="100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línea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161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kV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siete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millas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largo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protegida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usando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elementos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distancia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fase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tierra.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Las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entradas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son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proporcionadas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40" dirty="0" smtClean="0">
                <a:latin typeface="Arial Unicode MS"/>
                <a:cs typeface="Arial Unicode MS"/>
              </a:rPr>
              <a:t>CVT.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Ocurre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falla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barra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remota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(AB)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ZAB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(Elemento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AB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Mho</a:t>
            </a:r>
            <a:r>
              <a:rPr lang="es-ES" sz="2400" dirty="0" smtClean="0">
                <a:latin typeface="Arial Unicode MS"/>
                <a:cs typeface="Arial Unicode MS"/>
              </a:rPr>
              <a:t>)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local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afirma,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produciendo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disparo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Zona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1.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El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alcance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establece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90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%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impedancia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línea.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2700" algn="just">
              <a:spcBef>
                <a:spcPts val="100"/>
              </a:spcBef>
            </a:pPr>
            <a:endParaRPr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0245" y="6400800"/>
            <a:ext cx="2990976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34.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spc="-30" dirty="0">
                <a:latin typeface="Arial Unicode MS"/>
                <a:cs typeface="Arial Unicode MS"/>
              </a:rPr>
              <a:t>El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diagrama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unifilar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muestra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una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falla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remota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884007" y="9233959"/>
            <a:ext cx="838200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785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35.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Transitorios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-70" dirty="0">
                <a:latin typeface="Arial Unicode MS"/>
                <a:cs typeface="Arial Unicode MS"/>
              </a:rPr>
              <a:t>CVT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remota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fase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 err="1">
                <a:latin typeface="Arial Unicode MS"/>
                <a:cs typeface="Arial Unicode MS"/>
              </a:rPr>
              <a:t>fase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-50" dirty="0" smtClean="0">
                <a:latin typeface="Arial Unicode MS"/>
                <a:cs typeface="Arial Unicode MS"/>
              </a:rPr>
              <a:t>B</a:t>
            </a:r>
            <a:r>
              <a:rPr lang="es-ES" sz="1400" spc="-50" dirty="0" smtClean="0">
                <a:latin typeface="Arial Unicode MS"/>
                <a:cs typeface="Arial Unicode MS"/>
              </a:rPr>
              <a:t>. Tener</a:t>
            </a:r>
            <a:r>
              <a:rPr sz="1400" spc="35" dirty="0" smtClean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en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cuenta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que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voltaje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spc="-20" dirty="0">
                <a:latin typeface="Arial Unicode MS"/>
                <a:cs typeface="Arial Unicode MS"/>
              </a:rPr>
              <a:t>Fase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está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más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cerca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cruce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por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cero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-20" dirty="0">
                <a:latin typeface="Arial Unicode MS"/>
                <a:cs typeface="Arial Unicode MS"/>
              </a:rPr>
              <a:t>Fase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B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está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cerca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pico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voltaje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en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instante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falla.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Por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lo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tanto,</a:t>
            </a:r>
            <a:r>
              <a:rPr sz="1400" spc="2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transitorio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fase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es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más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severo</a:t>
            </a:r>
            <a:r>
              <a:rPr sz="1400" spc="-10" dirty="0">
                <a:latin typeface="Arial Unicode MS"/>
                <a:cs typeface="Arial Unicode MS"/>
              </a:rPr>
              <a:t>.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533400"/>
            <a:ext cx="11734800" cy="55626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57200" y="7010400"/>
            <a:ext cx="12649200" cy="22711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5"/>
              </a:spcBef>
            </a:pPr>
            <a:endParaRPr sz="650" dirty="0">
              <a:latin typeface="Arial Unicode MS"/>
              <a:cs typeface="Arial Unicode MS"/>
            </a:endParaRPr>
          </a:p>
          <a:p>
            <a:pPr marL="13970" marR="5080" algn="just">
              <a:lnSpc>
                <a:spcPts val="2400"/>
              </a:lnSpc>
            </a:pPr>
            <a:r>
              <a:rPr sz="2400" dirty="0">
                <a:latin typeface="Arial Unicode MS"/>
                <a:cs typeface="Arial Unicode MS"/>
              </a:rPr>
              <a:t>Hay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muchos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factores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contribuyen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transitorios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spc="-40" dirty="0">
                <a:latin typeface="Arial Unicode MS"/>
                <a:cs typeface="Arial Unicode MS"/>
              </a:rPr>
              <a:t>CVT,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incluido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punto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onda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cuando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ocurre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falla,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magnitud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capacitancia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la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pila,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relación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espiras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corriente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excitación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del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transformador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intermedio,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tipo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circuito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supresión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ferrorresonancia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(filtro</a:t>
            </a:r>
            <a:r>
              <a:rPr sz="2400" spc="200" dirty="0">
                <a:latin typeface="Arial Unicode MS"/>
                <a:cs typeface="Arial Unicode MS"/>
              </a:rPr>
              <a:t>  </a:t>
            </a:r>
            <a:r>
              <a:rPr sz="2400" dirty="0">
                <a:latin typeface="Arial Unicode MS"/>
                <a:cs typeface="Arial Unicode MS"/>
              </a:rPr>
              <a:t>activo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pasivo)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composición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carga.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spc="-55" dirty="0">
                <a:latin typeface="Arial Unicode MS"/>
                <a:cs typeface="Arial Unicode MS"/>
              </a:rPr>
              <a:t>CCVT.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Las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soluciones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incluyen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reducir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alcance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Zona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1,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agregar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demora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tiempo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la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Zona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1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aplicar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lógica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detección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suavidad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reconocer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transitorio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agregar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dinámicamente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demora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tiempo</a:t>
            </a:r>
            <a:r>
              <a:rPr sz="2400" spc="-10" dirty="0">
                <a:latin typeface="Arial Unicode MS"/>
                <a:cs typeface="Arial Unicode MS"/>
              </a:rPr>
              <a:t>.</a:t>
            </a:r>
            <a:endParaRPr sz="2400" dirty="0">
              <a:latin typeface="Arial Unicode MS"/>
              <a:cs typeface="Arial Unicode MS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85800" y="6312388"/>
            <a:ext cx="12420600" cy="698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7220" marR="15875" indent="-605155">
              <a:lnSpc>
                <a:spcPct val="122700"/>
              </a:lnSpc>
              <a:spcBef>
                <a:spcPts val="130"/>
              </a:spcBef>
            </a:pPr>
            <a:r>
              <a:rPr lang="es-ES" sz="1600" dirty="0" smtClean="0">
                <a:latin typeface="Arial Unicode MS"/>
                <a:cs typeface="Arial Unicode MS"/>
              </a:rPr>
              <a:t>Figura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36.</a:t>
            </a:r>
            <a:r>
              <a:rPr lang="es-ES" sz="1600" spc="290" dirty="0" smtClean="0">
                <a:latin typeface="Arial Unicode MS"/>
                <a:cs typeface="Arial Unicode MS"/>
              </a:rPr>
              <a:t>  </a:t>
            </a:r>
            <a:r>
              <a:rPr lang="es-ES" sz="1600" dirty="0" smtClean="0">
                <a:latin typeface="Arial Unicode MS"/>
                <a:cs typeface="Arial Unicode MS"/>
              </a:rPr>
              <a:t>Transitorio</a:t>
            </a:r>
            <a:r>
              <a:rPr lang="es-ES" sz="1600" spc="50" dirty="0" smtClean="0">
                <a:latin typeface="Arial Unicode MS"/>
                <a:cs typeface="Arial Unicode MS"/>
              </a:rPr>
              <a:t> </a:t>
            </a:r>
            <a:r>
              <a:rPr lang="es-ES" sz="1600" spc="-55" dirty="0" smtClean="0">
                <a:latin typeface="Arial Unicode MS"/>
                <a:cs typeface="Arial Unicode MS"/>
              </a:rPr>
              <a:t>CVT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más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severo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en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la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fase A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(inicio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de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falla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cerca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del</a:t>
            </a:r>
            <a:r>
              <a:rPr lang="es-ES" sz="1600" spc="50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cruce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por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cero)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versus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fase</a:t>
            </a:r>
            <a:r>
              <a:rPr lang="es-ES" sz="1600" spc="50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B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(inicio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de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falla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cerca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del</a:t>
            </a:r>
            <a:r>
              <a:rPr lang="es-ES" sz="1600" spc="50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pico</a:t>
            </a:r>
            <a:r>
              <a:rPr lang="es-ES" sz="1600" spc="45" dirty="0" smtClean="0">
                <a:latin typeface="Arial Unicode MS"/>
                <a:cs typeface="Arial Unicode MS"/>
              </a:rPr>
              <a:t> </a:t>
            </a:r>
            <a:r>
              <a:rPr lang="es-ES" sz="1600" spc="-25" dirty="0" smtClean="0">
                <a:latin typeface="Arial Unicode MS"/>
                <a:cs typeface="Arial Unicode MS"/>
              </a:rPr>
              <a:t>de</a:t>
            </a:r>
            <a:r>
              <a:rPr lang="es-ES" sz="1600" dirty="0" smtClean="0">
                <a:latin typeface="Arial Unicode MS"/>
                <a:cs typeface="Arial Unicode MS"/>
              </a:rPr>
              <a:t> </a:t>
            </a:r>
            <a:r>
              <a:rPr lang="es-ES" sz="1600" spc="-10" dirty="0" smtClean="0">
                <a:latin typeface="Arial Unicode MS"/>
                <a:cs typeface="Arial Unicode MS"/>
              </a:rPr>
              <a:t>voltaje)</a:t>
            </a:r>
            <a:endParaRPr lang="es-ES" sz="1600" dirty="0">
              <a:latin typeface="Arial Unicode MS"/>
              <a:cs typeface="Arial Unicode M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3567152"/>
            <a:ext cx="10744200" cy="446164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09600" y="685800"/>
            <a:ext cx="12496800" cy="30059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11.0</a:t>
            </a:r>
            <a:r>
              <a:rPr sz="2400" b="1" spc="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Condición</a:t>
            </a:r>
            <a:r>
              <a:rPr sz="2400" b="1" spc="10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desequilibrio</a:t>
            </a:r>
            <a:r>
              <a:rPr sz="2400" b="1" spc="10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10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corriente</a:t>
            </a:r>
            <a:r>
              <a:rPr sz="2400" b="1" spc="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100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secuencia</a:t>
            </a:r>
            <a:r>
              <a:rPr sz="2400" b="1" spc="100" dirty="0">
                <a:latin typeface="Arial"/>
                <a:cs typeface="Arial"/>
              </a:rPr>
              <a:t> </a:t>
            </a:r>
            <a:r>
              <a:rPr sz="2400" b="1" spc="40" dirty="0" err="1" smtClean="0">
                <a:latin typeface="Arial"/>
                <a:cs typeface="Arial"/>
              </a:rPr>
              <a:t>negativa</a:t>
            </a:r>
            <a:endParaRPr lang="es-ES" sz="2400" b="1" spc="40" dirty="0" smtClean="0">
              <a:latin typeface="Arial"/>
              <a:cs typeface="Arial"/>
            </a:endParaRPr>
          </a:p>
          <a:p>
            <a:pPr marL="12700" algn="just">
              <a:spcBef>
                <a:spcPts val="100"/>
              </a:spcBef>
            </a:pPr>
            <a:endParaRPr lang="es-ES" sz="2400" b="1" spc="40" dirty="0">
              <a:latin typeface="Arial"/>
              <a:cs typeface="Arial"/>
            </a:endParaRPr>
          </a:p>
          <a:p>
            <a:pPr marL="12700" algn="just">
              <a:spcBef>
                <a:spcPts val="100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demostrar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propiedades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desequilibrada,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podría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ser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causada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carga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desequilibrada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fallas </a:t>
            </a:r>
            <a:r>
              <a:rPr lang="es-ES" sz="2400" dirty="0" smtClean="0">
                <a:latin typeface="Arial Unicode MS"/>
                <a:cs typeface="Arial Unicode MS"/>
              </a:rPr>
              <a:t>asimétricas,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37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muestra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línea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arbitraria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230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kV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conecta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Fuente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Fuente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2.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Se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han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simulado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cinco </a:t>
            </a:r>
            <a:r>
              <a:rPr lang="es-ES" sz="2400" dirty="0" smtClean="0">
                <a:latin typeface="Arial Unicode MS"/>
                <a:cs typeface="Arial Unicode MS"/>
              </a:rPr>
              <a:t>casos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incluyen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carga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desequilibrada,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tres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fallas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(AG,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ABG,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AB),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falla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trifásica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simétrica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también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podría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representar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una</a:t>
            </a:r>
            <a:r>
              <a:rPr lang="es-ES" sz="2400" dirty="0" smtClean="0">
                <a:latin typeface="Arial Unicode MS"/>
                <a:cs typeface="Arial Unicode MS"/>
              </a:rPr>
              <a:t> carga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simétrica.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2700" algn="just">
              <a:spcBef>
                <a:spcPts val="100"/>
              </a:spcBef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429000" y="8121134"/>
            <a:ext cx="5649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58165">
              <a:spcBef>
                <a:spcPts val="100"/>
              </a:spcBef>
            </a:pPr>
            <a:r>
              <a:rPr lang="en-US" sz="1800" dirty="0" err="1" smtClean="0">
                <a:latin typeface="Arial Unicode MS"/>
                <a:cs typeface="Arial Unicode MS"/>
              </a:rPr>
              <a:t>Figura</a:t>
            </a:r>
            <a:r>
              <a:rPr lang="en-US" sz="1800" spc="100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37.</a:t>
            </a:r>
            <a:r>
              <a:rPr lang="en-US" sz="1800" spc="100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Diagrama</a:t>
            </a:r>
            <a:r>
              <a:rPr lang="en-US" sz="1800" spc="105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unifilar</a:t>
            </a:r>
            <a:r>
              <a:rPr lang="en-US" sz="1800" spc="100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del</a:t>
            </a:r>
            <a:r>
              <a:rPr lang="en-US" sz="1800" spc="105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caso</a:t>
            </a:r>
            <a:r>
              <a:rPr lang="en-US" sz="1800" spc="100" dirty="0" smtClean="0">
                <a:latin typeface="Arial Unicode MS"/>
                <a:cs typeface="Arial Unicode MS"/>
              </a:rPr>
              <a:t> </a:t>
            </a:r>
            <a:r>
              <a:rPr lang="en-US" sz="1800" spc="-10" dirty="0" err="1" smtClean="0">
                <a:latin typeface="Arial Unicode MS"/>
                <a:cs typeface="Arial Unicode MS"/>
              </a:rPr>
              <a:t>estudiado</a:t>
            </a:r>
            <a:endParaRPr lang="en-US" sz="1800" dirty="0">
              <a:latin typeface="Arial Unicode MS"/>
              <a:cs typeface="Arial Unicode M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7253608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/>
          <p:nvPr/>
        </p:nvGrpSpPr>
        <p:grpSpPr>
          <a:xfrm>
            <a:off x="3429000" y="5452327"/>
            <a:ext cx="5943600" cy="1225054"/>
            <a:chOff x="4254499" y="6697484"/>
            <a:chExt cx="4297680" cy="775970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1905" y="6849669"/>
              <a:ext cx="1768220" cy="471346"/>
            </a:xfrm>
            <a:prstGeom prst="rect">
              <a:avLst/>
            </a:prstGeom>
          </p:spPr>
        </p:pic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37332" y="6875844"/>
              <a:ext cx="1858351" cy="42571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54499" y="6697484"/>
              <a:ext cx="4297680" cy="775970"/>
            </a:xfrm>
            <a:custGeom>
              <a:avLst/>
              <a:gdLst/>
              <a:ahLst/>
              <a:cxnLst/>
              <a:rect l="l" t="t" r="r" b="b"/>
              <a:pathLst>
                <a:path w="4297680" h="775970">
                  <a:moveTo>
                    <a:pt x="4297680" y="0"/>
                  </a:moveTo>
                  <a:lnTo>
                    <a:pt x="4291584" y="0"/>
                  </a:lnTo>
                  <a:lnTo>
                    <a:pt x="4291584" y="6096"/>
                  </a:lnTo>
                  <a:lnTo>
                    <a:pt x="4291584" y="769620"/>
                  </a:lnTo>
                  <a:lnTo>
                    <a:pt x="2069592" y="769620"/>
                  </a:lnTo>
                  <a:lnTo>
                    <a:pt x="2069592" y="6096"/>
                  </a:lnTo>
                  <a:lnTo>
                    <a:pt x="2075688" y="6096"/>
                  </a:lnTo>
                  <a:lnTo>
                    <a:pt x="4291584" y="6096"/>
                  </a:lnTo>
                  <a:lnTo>
                    <a:pt x="4291584" y="0"/>
                  </a:lnTo>
                  <a:lnTo>
                    <a:pt x="2075688" y="0"/>
                  </a:lnTo>
                  <a:lnTo>
                    <a:pt x="2069592" y="0"/>
                  </a:lnTo>
                  <a:lnTo>
                    <a:pt x="2063496" y="0"/>
                  </a:lnTo>
                  <a:lnTo>
                    <a:pt x="2063496" y="6096"/>
                  </a:lnTo>
                  <a:lnTo>
                    <a:pt x="2063496" y="769620"/>
                  </a:lnTo>
                  <a:lnTo>
                    <a:pt x="6096" y="769620"/>
                  </a:lnTo>
                  <a:lnTo>
                    <a:pt x="6096" y="6096"/>
                  </a:lnTo>
                  <a:lnTo>
                    <a:pt x="12192" y="6096"/>
                  </a:lnTo>
                  <a:lnTo>
                    <a:pt x="2063496" y="6096"/>
                  </a:lnTo>
                  <a:lnTo>
                    <a:pt x="2063496" y="0"/>
                  </a:lnTo>
                  <a:lnTo>
                    <a:pt x="12192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769620"/>
                  </a:lnTo>
                  <a:lnTo>
                    <a:pt x="0" y="775716"/>
                  </a:lnTo>
                  <a:lnTo>
                    <a:pt x="6096" y="775716"/>
                  </a:lnTo>
                  <a:lnTo>
                    <a:pt x="2063496" y="775716"/>
                  </a:lnTo>
                  <a:lnTo>
                    <a:pt x="2069592" y="775716"/>
                  </a:lnTo>
                  <a:lnTo>
                    <a:pt x="4291584" y="775716"/>
                  </a:lnTo>
                  <a:lnTo>
                    <a:pt x="4297680" y="775716"/>
                  </a:lnTo>
                  <a:lnTo>
                    <a:pt x="4297680" y="769620"/>
                  </a:lnTo>
                  <a:lnTo>
                    <a:pt x="4297680" y="6096"/>
                  </a:lnTo>
                  <a:lnTo>
                    <a:pt x="42976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90800" y="6917641"/>
            <a:ext cx="9372600" cy="270377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2400" y="402336"/>
            <a:ext cx="12649200" cy="2821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ts val="1800"/>
              </a:lnSpc>
            </a:pP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cinco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simulaciones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presentan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39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43.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En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cada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gráfico,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trifásicos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Fuente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1,</a:t>
            </a:r>
            <a:r>
              <a:rPr lang="es-ES" dirty="0" smtClean="0">
                <a:latin typeface="Arial Unicode MS"/>
                <a:cs typeface="Arial Unicode MS"/>
              </a:rPr>
              <a:t> más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amplitud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cantidades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secuencia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simétrica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extraen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graficadas.</a:t>
            </a:r>
            <a:endParaRPr lang="es-ES" dirty="0" smtClean="0">
              <a:latin typeface="Arial Unicode MS"/>
              <a:cs typeface="Arial Unicode MS"/>
            </a:endParaRPr>
          </a:p>
          <a:p>
            <a:pPr algn="just">
              <a:lnSpc>
                <a:spcPts val="180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800"/>
              </a:lnSpc>
            </a:pPr>
            <a:r>
              <a:rPr lang="es-ES" dirty="0" smtClean="0">
                <a:latin typeface="Arial Unicode MS"/>
                <a:cs typeface="Arial Unicode MS"/>
              </a:rPr>
              <a:t>I1m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=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Magnitud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secuencia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positiva</a:t>
            </a:r>
            <a:endParaRPr lang="es-ES" dirty="0" smtClean="0">
              <a:latin typeface="Arial Unicode MS"/>
              <a:cs typeface="Arial Unicode MS"/>
            </a:endParaRPr>
          </a:p>
          <a:p>
            <a:pPr marL="12700" marR="3128010" algn="just">
              <a:lnSpc>
                <a:spcPts val="1800"/>
              </a:lnSpc>
              <a:spcBef>
                <a:spcPts val="100"/>
              </a:spcBef>
            </a:pPr>
            <a:r>
              <a:rPr lang="en-US" dirty="0" smtClean="0">
                <a:latin typeface="Arial Unicode MS"/>
                <a:cs typeface="Arial Unicode MS"/>
              </a:rPr>
              <a:t>I²</a:t>
            </a:r>
            <a:r>
              <a:rPr dirty="0" smtClean="0">
                <a:latin typeface="Arial Unicode MS"/>
                <a:cs typeface="Arial Unicode MS"/>
              </a:rPr>
              <a:t>m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=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Magnitud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secuencia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negativa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Izm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50" dirty="0">
                <a:latin typeface="Arial Unicode MS"/>
                <a:cs typeface="Arial Unicode MS"/>
              </a:rPr>
              <a:t>=</a:t>
            </a:r>
            <a:r>
              <a:rPr dirty="0">
                <a:latin typeface="Arial Unicode MS"/>
                <a:cs typeface="Arial Unicode MS"/>
              </a:rPr>
              <a:t> I0m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=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Magnitud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secuencia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cero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I1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50" dirty="0">
                <a:latin typeface="Arial Unicode MS"/>
                <a:cs typeface="Arial Unicode MS"/>
              </a:rPr>
              <a:t>=</a:t>
            </a:r>
            <a:r>
              <a:rPr dirty="0">
                <a:latin typeface="Arial Unicode MS"/>
                <a:cs typeface="Arial Unicode MS"/>
              </a:rPr>
              <a:t> Corriente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Fuente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50" dirty="0">
                <a:latin typeface="Arial Unicode MS"/>
                <a:cs typeface="Arial Unicode MS"/>
              </a:rPr>
              <a:t>1</a:t>
            </a:r>
            <a:endParaRPr dirty="0">
              <a:latin typeface="Arial Unicode MS"/>
              <a:cs typeface="Arial Unicode MS"/>
            </a:endParaRPr>
          </a:p>
          <a:p>
            <a:pPr marL="12700" algn="just">
              <a:lnSpc>
                <a:spcPts val="1800"/>
              </a:lnSpc>
              <a:spcBef>
                <a:spcPts val="190"/>
              </a:spcBef>
            </a:pPr>
            <a:r>
              <a:rPr spc="-10" dirty="0">
                <a:latin typeface="Arial Unicode MS"/>
                <a:cs typeface="Arial Unicode MS"/>
              </a:rPr>
              <a:t>V1</a:t>
            </a:r>
            <a:r>
              <a:rPr spc="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=</a:t>
            </a:r>
            <a:r>
              <a:rPr spc="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</a:t>
            </a:r>
            <a:r>
              <a:rPr spc="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Fuente</a:t>
            </a:r>
            <a:r>
              <a:rPr spc="25" dirty="0">
                <a:latin typeface="Arial Unicode MS"/>
                <a:cs typeface="Arial Unicode MS"/>
              </a:rPr>
              <a:t> </a:t>
            </a:r>
            <a:r>
              <a:rPr spc="-50" dirty="0">
                <a:latin typeface="Arial Unicode MS"/>
                <a:cs typeface="Arial Unicode MS"/>
              </a:rPr>
              <a:t>1</a:t>
            </a:r>
            <a:endParaRPr dirty="0">
              <a:latin typeface="Arial Unicode MS"/>
              <a:cs typeface="Arial Unicode MS"/>
            </a:endParaRPr>
          </a:p>
          <a:p>
            <a:pPr algn="just">
              <a:lnSpc>
                <a:spcPts val="1800"/>
              </a:lnSpc>
              <a:spcBef>
                <a:spcPts val="40"/>
              </a:spcBef>
            </a:pPr>
            <a:endParaRPr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800"/>
              </a:lnSpc>
              <a:spcBef>
                <a:spcPts val="5"/>
              </a:spcBef>
            </a:pPr>
            <a:r>
              <a:rPr b="1" dirty="0">
                <a:latin typeface="Arial"/>
                <a:cs typeface="Arial"/>
              </a:rPr>
              <a:t>Nota</a:t>
            </a:r>
            <a:r>
              <a:rPr b="1" spc="9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9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antecedentes</a:t>
            </a:r>
            <a:r>
              <a:rPr b="1" spc="9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sobre</a:t>
            </a:r>
            <a:r>
              <a:rPr b="1" spc="9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componentes</a:t>
            </a:r>
            <a:r>
              <a:rPr b="1" spc="9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simétricos:</a:t>
            </a:r>
            <a:r>
              <a:rPr b="1" spc="9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Cómo</a:t>
            </a:r>
            <a:r>
              <a:rPr b="1" spc="9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resolver</a:t>
            </a:r>
            <a:r>
              <a:rPr b="1" spc="9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tres</a:t>
            </a:r>
            <a:r>
              <a:rPr b="1" spc="9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fasores</a:t>
            </a:r>
            <a:r>
              <a:rPr b="1" spc="9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asimétricos</a:t>
            </a:r>
            <a:r>
              <a:rPr b="1" spc="9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en</a:t>
            </a:r>
            <a:r>
              <a:rPr b="1" spc="90" dirty="0">
                <a:latin typeface="Arial"/>
                <a:cs typeface="Arial"/>
              </a:rPr>
              <a:t> </a:t>
            </a:r>
            <a:r>
              <a:rPr b="1" spc="-20" dirty="0">
                <a:latin typeface="Arial"/>
                <a:cs typeface="Arial"/>
              </a:rPr>
              <a:t>sus</a:t>
            </a:r>
            <a:r>
              <a:rPr b="1" spc="9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componentes simétricos</a:t>
            </a:r>
            <a:r>
              <a:rPr b="1" spc="-1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ts val="1800"/>
              </a:lnSpc>
              <a:spcBef>
                <a:spcPts val="45"/>
              </a:spcBef>
            </a:pPr>
            <a:endParaRPr dirty="0">
              <a:latin typeface="Arial"/>
              <a:cs typeface="Arial"/>
            </a:endParaRPr>
          </a:p>
          <a:p>
            <a:pPr marL="12700" algn="just">
              <a:lnSpc>
                <a:spcPts val="1800"/>
              </a:lnSpc>
            </a:pPr>
            <a:r>
              <a:rPr dirty="0">
                <a:latin typeface="Arial Unicode MS"/>
                <a:cs typeface="Arial Unicode MS"/>
              </a:rPr>
              <a:t>Lo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siguiente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formulación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matemática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componente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simétrico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referencia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rápida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12919" y="3639697"/>
            <a:ext cx="432816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a=1&lt;120, a2=1&lt;240, </a:t>
            </a:r>
            <a:r>
              <a:rPr sz="2000" spc="-10" dirty="0">
                <a:latin typeface="Arial Unicode MS"/>
                <a:cs typeface="Arial Unicode MS"/>
              </a:rPr>
              <a:t>a3=1&lt;0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05788" y="4302207"/>
            <a:ext cx="3004755" cy="758669"/>
          </a:xfrm>
          <a:prstGeom prst="rect">
            <a:avLst/>
          </a:prstGeom>
          <a:ln w="6095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67945" marR="1129030" algn="just">
              <a:lnSpc>
                <a:spcPct val="100899"/>
              </a:lnSpc>
              <a:spcBef>
                <a:spcPts val="825"/>
              </a:spcBef>
            </a:pPr>
            <a:r>
              <a:rPr sz="1400" i="1" spc="-10" dirty="0" smtClean="0">
                <a:latin typeface="Trebuchet MS"/>
                <a:cs typeface="Trebuchet MS"/>
              </a:rPr>
              <a:t>IA=Ia0+Ia1+Ia2 </a:t>
            </a:r>
            <a:r>
              <a:rPr sz="1400" i="1" spc="40" dirty="0" smtClean="0">
                <a:latin typeface="Trebuchet MS"/>
                <a:cs typeface="Trebuchet MS"/>
              </a:rPr>
              <a:t>IB=Ib0+Ib1+Ib2 </a:t>
            </a:r>
            <a:r>
              <a:rPr sz="1400" i="1" spc="-10" dirty="0" smtClean="0">
                <a:latin typeface="Trebuchet MS"/>
                <a:cs typeface="Trebuchet MS"/>
              </a:rPr>
              <a:t>CI=Ic0+Ic1+Ic2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00800" y="4314346"/>
            <a:ext cx="3243898" cy="783933"/>
          </a:xfrm>
          <a:prstGeom prst="rect">
            <a:avLst/>
          </a:prstGeom>
          <a:ln w="6095">
            <a:solidFill>
              <a:srgbClr val="000000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L="67945" marR="1131570">
              <a:lnSpc>
                <a:spcPct val="105500"/>
              </a:lnSpc>
              <a:spcBef>
                <a:spcPts val="770"/>
              </a:spcBef>
            </a:pPr>
            <a:r>
              <a:rPr sz="1400" i="1" spc="-10" dirty="0">
                <a:latin typeface="Trebuchet MS"/>
                <a:cs typeface="Trebuchet MS"/>
              </a:rPr>
              <a:t>IA=Ia0+Ia1+Ia2 IB=Ia0+α2Ia1+αIa2 IC=Ia0+αIa1+α2Ia2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62400" y="9658814"/>
            <a:ext cx="779049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1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38.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Presentación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componentes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simétricos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1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sistema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trifásico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1371600" y="304800"/>
            <a:ext cx="10591800" cy="9372600"/>
            <a:chOff x="3570732" y="749808"/>
            <a:chExt cx="6269990" cy="8034527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2361" y="813817"/>
              <a:ext cx="6192011" cy="5082539"/>
            </a:xfrm>
            <a:prstGeom prst="rect">
              <a:avLst/>
            </a:prstGeom>
          </p:spPr>
        </p:pic>
        <p:sp>
          <p:nvSpPr>
            <p:cNvPr id="3" name="object 3"/>
            <p:cNvSpPr/>
            <p:nvPr/>
          </p:nvSpPr>
          <p:spPr>
            <a:xfrm>
              <a:off x="3570732" y="749808"/>
              <a:ext cx="6269990" cy="5146675"/>
            </a:xfrm>
            <a:custGeom>
              <a:avLst/>
              <a:gdLst/>
              <a:ahLst/>
              <a:cxnLst/>
              <a:rect l="l" t="t" r="r" b="b"/>
              <a:pathLst>
                <a:path w="6269990" h="5146675">
                  <a:moveTo>
                    <a:pt x="6269736" y="0"/>
                  </a:moveTo>
                  <a:lnTo>
                    <a:pt x="626364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5146548"/>
                  </a:lnTo>
                  <a:lnTo>
                    <a:pt x="6096" y="5146548"/>
                  </a:lnTo>
                  <a:lnTo>
                    <a:pt x="6096" y="6096"/>
                  </a:lnTo>
                  <a:lnTo>
                    <a:pt x="6263640" y="6096"/>
                  </a:lnTo>
                  <a:lnTo>
                    <a:pt x="6263640" y="5146548"/>
                  </a:lnTo>
                  <a:lnTo>
                    <a:pt x="6269736" y="5146548"/>
                  </a:lnTo>
                  <a:lnTo>
                    <a:pt x="6269736" y="6096"/>
                  </a:lnTo>
                  <a:lnTo>
                    <a:pt x="62697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2361" y="5960365"/>
              <a:ext cx="6192011" cy="26990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70732" y="5896355"/>
              <a:ext cx="6269990" cy="2887980"/>
            </a:xfrm>
            <a:custGeom>
              <a:avLst/>
              <a:gdLst/>
              <a:ahLst/>
              <a:cxnLst/>
              <a:rect l="l" t="t" r="r" b="b"/>
              <a:pathLst>
                <a:path w="6269990" h="2887979">
                  <a:moveTo>
                    <a:pt x="6269736" y="0"/>
                  </a:moveTo>
                  <a:lnTo>
                    <a:pt x="6263640" y="0"/>
                  </a:lnTo>
                  <a:lnTo>
                    <a:pt x="6263640" y="6096"/>
                  </a:lnTo>
                  <a:lnTo>
                    <a:pt x="6263640" y="2881884"/>
                  </a:lnTo>
                  <a:lnTo>
                    <a:pt x="12192" y="2881884"/>
                  </a:lnTo>
                  <a:lnTo>
                    <a:pt x="6096" y="2881884"/>
                  </a:lnTo>
                  <a:lnTo>
                    <a:pt x="6096" y="6096"/>
                  </a:lnTo>
                  <a:lnTo>
                    <a:pt x="6263640" y="6096"/>
                  </a:lnTo>
                  <a:lnTo>
                    <a:pt x="626364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881884"/>
                  </a:lnTo>
                  <a:lnTo>
                    <a:pt x="0" y="2887980"/>
                  </a:lnTo>
                  <a:lnTo>
                    <a:pt x="6096" y="2887980"/>
                  </a:lnTo>
                  <a:lnTo>
                    <a:pt x="12192" y="2887980"/>
                  </a:lnTo>
                  <a:lnTo>
                    <a:pt x="6263640" y="2887980"/>
                  </a:lnTo>
                  <a:lnTo>
                    <a:pt x="6269736" y="2887980"/>
                  </a:lnTo>
                  <a:lnTo>
                    <a:pt x="6269736" y="2881884"/>
                  </a:lnTo>
                  <a:lnTo>
                    <a:pt x="6269736" y="6096"/>
                  </a:lnTo>
                  <a:lnTo>
                    <a:pt x="62697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953000" y="9677400"/>
            <a:ext cx="46482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39.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Carga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desequilibrada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spc="-100" dirty="0">
                <a:latin typeface="Arial Unicode MS"/>
                <a:cs typeface="Arial Unicode MS"/>
              </a:rPr>
              <a:t>@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t=0.3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seg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1143000" y="381000"/>
            <a:ext cx="11277600" cy="9524667"/>
            <a:chOff x="3582924" y="632459"/>
            <a:chExt cx="6245860" cy="7975346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4553" y="696469"/>
              <a:ext cx="6100571" cy="5131307"/>
            </a:xfrm>
            <a:prstGeom prst="rect">
              <a:avLst/>
            </a:prstGeom>
          </p:spPr>
        </p:pic>
        <p:sp>
          <p:nvSpPr>
            <p:cNvPr id="3" name="object 3"/>
            <p:cNvSpPr/>
            <p:nvPr/>
          </p:nvSpPr>
          <p:spPr>
            <a:xfrm>
              <a:off x="3582924" y="632459"/>
              <a:ext cx="6245860" cy="5195570"/>
            </a:xfrm>
            <a:custGeom>
              <a:avLst/>
              <a:gdLst/>
              <a:ahLst/>
              <a:cxnLst/>
              <a:rect l="l" t="t" r="r" b="b"/>
              <a:pathLst>
                <a:path w="6245859" h="5195570">
                  <a:moveTo>
                    <a:pt x="6245352" y="0"/>
                  </a:moveTo>
                  <a:lnTo>
                    <a:pt x="6239256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5195316"/>
                  </a:lnTo>
                  <a:lnTo>
                    <a:pt x="6096" y="5195316"/>
                  </a:lnTo>
                  <a:lnTo>
                    <a:pt x="6096" y="6096"/>
                  </a:lnTo>
                  <a:lnTo>
                    <a:pt x="6239256" y="6096"/>
                  </a:lnTo>
                  <a:lnTo>
                    <a:pt x="6239256" y="5195316"/>
                  </a:lnTo>
                  <a:lnTo>
                    <a:pt x="6245352" y="5195316"/>
                  </a:lnTo>
                  <a:lnTo>
                    <a:pt x="6245352" y="6096"/>
                  </a:lnTo>
                  <a:lnTo>
                    <a:pt x="62453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6076" y="5893309"/>
              <a:ext cx="6095999" cy="25907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82924" y="5827775"/>
              <a:ext cx="6245860" cy="2780030"/>
            </a:xfrm>
            <a:custGeom>
              <a:avLst/>
              <a:gdLst/>
              <a:ahLst/>
              <a:cxnLst/>
              <a:rect l="l" t="t" r="r" b="b"/>
              <a:pathLst>
                <a:path w="6245859" h="2780029">
                  <a:moveTo>
                    <a:pt x="6245352" y="0"/>
                  </a:moveTo>
                  <a:lnTo>
                    <a:pt x="6239256" y="0"/>
                  </a:lnTo>
                  <a:lnTo>
                    <a:pt x="6239256" y="6096"/>
                  </a:lnTo>
                  <a:lnTo>
                    <a:pt x="6239256" y="2773680"/>
                  </a:lnTo>
                  <a:lnTo>
                    <a:pt x="12192" y="2773680"/>
                  </a:lnTo>
                  <a:lnTo>
                    <a:pt x="6096" y="2773680"/>
                  </a:lnTo>
                  <a:lnTo>
                    <a:pt x="6096" y="6096"/>
                  </a:lnTo>
                  <a:lnTo>
                    <a:pt x="6239256" y="6096"/>
                  </a:lnTo>
                  <a:lnTo>
                    <a:pt x="6239256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773680"/>
                  </a:lnTo>
                  <a:lnTo>
                    <a:pt x="0" y="2779776"/>
                  </a:lnTo>
                  <a:lnTo>
                    <a:pt x="6096" y="2779776"/>
                  </a:lnTo>
                  <a:lnTo>
                    <a:pt x="12192" y="2779776"/>
                  </a:lnTo>
                  <a:lnTo>
                    <a:pt x="6239256" y="2779776"/>
                  </a:lnTo>
                  <a:lnTo>
                    <a:pt x="6245352" y="2779776"/>
                  </a:lnTo>
                  <a:lnTo>
                    <a:pt x="6245352" y="2773680"/>
                  </a:lnTo>
                  <a:lnTo>
                    <a:pt x="6245352" y="6096"/>
                  </a:lnTo>
                  <a:lnTo>
                    <a:pt x="62453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114800" y="9677400"/>
            <a:ext cx="693267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40.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desbalanceada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spc="-110" dirty="0">
                <a:latin typeface="Arial Unicode MS"/>
                <a:cs typeface="Arial Unicode MS"/>
              </a:rPr>
              <a:t>@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t=0.3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seg,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fase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tierra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spc="-20" dirty="0">
                <a:latin typeface="Arial Unicode MS"/>
                <a:cs typeface="Arial Unicode MS"/>
              </a:rPr>
              <a:t>(AG)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/>
        </p:nvGrpSpPr>
        <p:grpSpPr>
          <a:xfrm>
            <a:off x="1219200" y="381000"/>
            <a:ext cx="11353800" cy="9296399"/>
            <a:chOff x="3570732" y="749807"/>
            <a:chExt cx="6269990" cy="7964806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5573" y="820407"/>
              <a:ext cx="6123935" cy="5141480"/>
            </a:xfrm>
            <a:prstGeom prst="rect">
              <a:avLst/>
            </a:prstGeom>
          </p:spPr>
        </p:pic>
        <p:sp>
          <p:nvSpPr>
            <p:cNvPr id="3" name="object 3"/>
            <p:cNvSpPr/>
            <p:nvPr/>
          </p:nvSpPr>
          <p:spPr>
            <a:xfrm>
              <a:off x="3570732" y="749807"/>
              <a:ext cx="6269990" cy="5212080"/>
            </a:xfrm>
            <a:custGeom>
              <a:avLst/>
              <a:gdLst/>
              <a:ahLst/>
              <a:cxnLst/>
              <a:rect l="l" t="t" r="r" b="b"/>
              <a:pathLst>
                <a:path w="6269990" h="5212080">
                  <a:moveTo>
                    <a:pt x="6269736" y="0"/>
                  </a:moveTo>
                  <a:lnTo>
                    <a:pt x="626364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5212080"/>
                  </a:lnTo>
                  <a:lnTo>
                    <a:pt x="6096" y="5212080"/>
                  </a:lnTo>
                  <a:lnTo>
                    <a:pt x="6096" y="6096"/>
                  </a:lnTo>
                  <a:lnTo>
                    <a:pt x="6263640" y="6096"/>
                  </a:lnTo>
                  <a:lnTo>
                    <a:pt x="6263640" y="5212080"/>
                  </a:lnTo>
                  <a:lnTo>
                    <a:pt x="6269736" y="5212080"/>
                  </a:lnTo>
                  <a:lnTo>
                    <a:pt x="6269736" y="6096"/>
                  </a:lnTo>
                  <a:lnTo>
                    <a:pt x="62697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9124" y="6025897"/>
              <a:ext cx="6065312" cy="256336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70732" y="5961888"/>
              <a:ext cx="6269990" cy="2752725"/>
            </a:xfrm>
            <a:custGeom>
              <a:avLst/>
              <a:gdLst/>
              <a:ahLst/>
              <a:cxnLst/>
              <a:rect l="l" t="t" r="r" b="b"/>
              <a:pathLst>
                <a:path w="6269990" h="2752725">
                  <a:moveTo>
                    <a:pt x="6269736" y="0"/>
                  </a:moveTo>
                  <a:lnTo>
                    <a:pt x="6263640" y="0"/>
                  </a:lnTo>
                  <a:lnTo>
                    <a:pt x="6263640" y="6096"/>
                  </a:lnTo>
                  <a:lnTo>
                    <a:pt x="6263640" y="2746248"/>
                  </a:lnTo>
                  <a:lnTo>
                    <a:pt x="12192" y="2746248"/>
                  </a:lnTo>
                  <a:lnTo>
                    <a:pt x="6096" y="2746248"/>
                  </a:lnTo>
                  <a:lnTo>
                    <a:pt x="6096" y="6096"/>
                  </a:lnTo>
                  <a:lnTo>
                    <a:pt x="6263640" y="6096"/>
                  </a:lnTo>
                  <a:lnTo>
                    <a:pt x="626364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746248"/>
                  </a:lnTo>
                  <a:lnTo>
                    <a:pt x="0" y="2752344"/>
                  </a:lnTo>
                  <a:lnTo>
                    <a:pt x="6096" y="2752344"/>
                  </a:lnTo>
                  <a:lnTo>
                    <a:pt x="12192" y="2752344"/>
                  </a:lnTo>
                  <a:lnTo>
                    <a:pt x="6263640" y="2752344"/>
                  </a:lnTo>
                  <a:lnTo>
                    <a:pt x="6269736" y="2752344"/>
                  </a:lnTo>
                  <a:lnTo>
                    <a:pt x="6269736" y="2746248"/>
                  </a:lnTo>
                  <a:lnTo>
                    <a:pt x="6269736" y="6096"/>
                  </a:lnTo>
                  <a:lnTo>
                    <a:pt x="62697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429000" y="9677400"/>
            <a:ext cx="68580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41.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desbalanceada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spc="-114" dirty="0">
                <a:latin typeface="Arial Unicode MS"/>
                <a:cs typeface="Arial Unicode MS"/>
              </a:rPr>
              <a:t>@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t=0.3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seg,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fase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fase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tierra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(ABG)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990600" y="632458"/>
            <a:ext cx="11582400" cy="8816341"/>
            <a:chOff x="3570732" y="632459"/>
            <a:chExt cx="6269990" cy="7575932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8980" y="703075"/>
              <a:ext cx="6144242" cy="4749797"/>
            </a:xfrm>
            <a:prstGeom prst="rect">
              <a:avLst/>
            </a:prstGeom>
          </p:spPr>
        </p:pic>
        <p:sp>
          <p:nvSpPr>
            <p:cNvPr id="3" name="object 3"/>
            <p:cNvSpPr/>
            <p:nvPr/>
          </p:nvSpPr>
          <p:spPr>
            <a:xfrm>
              <a:off x="3570732" y="632459"/>
              <a:ext cx="6269990" cy="4822190"/>
            </a:xfrm>
            <a:custGeom>
              <a:avLst/>
              <a:gdLst/>
              <a:ahLst/>
              <a:cxnLst/>
              <a:rect l="l" t="t" r="r" b="b"/>
              <a:pathLst>
                <a:path w="6269990" h="4822190">
                  <a:moveTo>
                    <a:pt x="6269736" y="0"/>
                  </a:moveTo>
                  <a:lnTo>
                    <a:pt x="626364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4821936"/>
                  </a:lnTo>
                  <a:lnTo>
                    <a:pt x="6096" y="4821936"/>
                  </a:lnTo>
                  <a:lnTo>
                    <a:pt x="6096" y="6096"/>
                  </a:lnTo>
                  <a:lnTo>
                    <a:pt x="6263640" y="6096"/>
                  </a:lnTo>
                  <a:lnTo>
                    <a:pt x="6263640" y="4821936"/>
                  </a:lnTo>
                  <a:lnTo>
                    <a:pt x="6269736" y="4821936"/>
                  </a:lnTo>
                  <a:lnTo>
                    <a:pt x="6269736" y="6096"/>
                  </a:lnTo>
                  <a:lnTo>
                    <a:pt x="62697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8081" y="5518405"/>
              <a:ext cx="6035039" cy="256641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70732" y="5454396"/>
              <a:ext cx="6269990" cy="2753995"/>
            </a:xfrm>
            <a:custGeom>
              <a:avLst/>
              <a:gdLst/>
              <a:ahLst/>
              <a:cxnLst/>
              <a:rect l="l" t="t" r="r" b="b"/>
              <a:pathLst>
                <a:path w="6269990" h="2753995">
                  <a:moveTo>
                    <a:pt x="6269736" y="0"/>
                  </a:moveTo>
                  <a:lnTo>
                    <a:pt x="6263640" y="0"/>
                  </a:lnTo>
                  <a:lnTo>
                    <a:pt x="6263640" y="6096"/>
                  </a:lnTo>
                  <a:lnTo>
                    <a:pt x="6263640" y="2747772"/>
                  </a:lnTo>
                  <a:lnTo>
                    <a:pt x="12192" y="2747772"/>
                  </a:lnTo>
                  <a:lnTo>
                    <a:pt x="6096" y="2747772"/>
                  </a:lnTo>
                  <a:lnTo>
                    <a:pt x="6096" y="6096"/>
                  </a:lnTo>
                  <a:lnTo>
                    <a:pt x="6263640" y="6096"/>
                  </a:lnTo>
                  <a:lnTo>
                    <a:pt x="626364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747772"/>
                  </a:lnTo>
                  <a:lnTo>
                    <a:pt x="0" y="2753868"/>
                  </a:lnTo>
                  <a:lnTo>
                    <a:pt x="6096" y="2753868"/>
                  </a:lnTo>
                  <a:lnTo>
                    <a:pt x="12192" y="2753868"/>
                  </a:lnTo>
                  <a:lnTo>
                    <a:pt x="6263640" y="2753868"/>
                  </a:lnTo>
                  <a:lnTo>
                    <a:pt x="6269736" y="2753868"/>
                  </a:lnTo>
                  <a:lnTo>
                    <a:pt x="6269736" y="2747772"/>
                  </a:lnTo>
                  <a:lnTo>
                    <a:pt x="6269736" y="6096"/>
                  </a:lnTo>
                  <a:lnTo>
                    <a:pt x="62697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570732" y="9601200"/>
            <a:ext cx="641146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42.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</a:t>
            </a:r>
            <a:r>
              <a:rPr sz="1400" spc="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desbalanceada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-110" dirty="0">
                <a:latin typeface="Arial Unicode MS"/>
                <a:cs typeface="Arial Unicode MS"/>
              </a:rPr>
              <a:t>@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t=0.3</a:t>
            </a:r>
            <a:r>
              <a:rPr sz="1400" spc="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seg,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fase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2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fase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-20" dirty="0">
                <a:latin typeface="Arial Unicode MS"/>
                <a:cs typeface="Arial Unicode MS"/>
              </a:rPr>
              <a:t>(AB)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1066800" y="749808"/>
            <a:ext cx="11506200" cy="8927592"/>
            <a:chOff x="3585972" y="749808"/>
            <a:chExt cx="6239510" cy="7941563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7601" y="813817"/>
              <a:ext cx="6095999" cy="5141975"/>
            </a:xfrm>
            <a:prstGeom prst="rect">
              <a:avLst/>
            </a:prstGeom>
          </p:spPr>
        </p:pic>
        <p:sp>
          <p:nvSpPr>
            <p:cNvPr id="3" name="object 3"/>
            <p:cNvSpPr/>
            <p:nvPr/>
          </p:nvSpPr>
          <p:spPr>
            <a:xfrm>
              <a:off x="3585972" y="749808"/>
              <a:ext cx="6239510" cy="5206365"/>
            </a:xfrm>
            <a:custGeom>
              <a:avLst/>
              <a:gdLst/>
              <a:ahLst/>
              <a:cxnLst/>
              <a:rect l="l" t="t" r="r" b="b"/>
              <a:pathLst>
                <a:path w="6239509" h="5206365">
                  <a:moveTo>
                    <a:pt x="6239256" y="0"/>
                  </a:moveTo>
                  <a:lnTo>
                    <a:pt x="623316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5205984"/>
                  </a:lnTo>
                  <a:lnTo>
                    <a:pt x="6096" y="5205984"/>
                  </a:lnTo>
                  <a:lnTo>
                    <a:pt x="6096" y="6096"/>
                  </a:lnTo>
                  <a:lnTo>
                    <a:pt x="6233160" y="6096"/>
                  </a:lnTo>
                  <a:lnTo>
                    <a:pt x="6233160" y="5205984"/>
                  </a:lnTo>
                  <a:lnTo>
                    <a:pt x="6239256" y="5205984"/>
                  </a:lnTo>
                  <a:lnTo>
                    <a:pt x="6239256" y="6096"/>
                  </a:lnTo>
                  <a:lnTo>
                    <a:pt x="62392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1984" y="6021324"/>
              <a:ext cx="6047231" cy="25466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85972" y="5955791"/>
              <a:ext cx="6239510" cy="2735580"/>
            </a:xfrm>
            <a:custGeom>
              <a:avLst/>
              <a:gdLst/>
              <a:ahLst/>
              <a:cxnLst/>
              <a:rect l="l" t="t" r="r" b="b"/>
              <a:pathLst>
                <a:path w="6239509" h="2735579">
                  <a:moveTo>
                    <a:pt x="6239256" y="0"/>
                  </a:moveTo>
                  <a:lnTo>
                    <a:pt x="6233160" y="0"/>
                  </a:lnTo>
                  <a:lnTo>
                    <a:pt x="6233160" y="6096"/>
                  </a:lnTo>
                  <a:lnTo>
                    <a:pt x="6233160" y="2729484"/>
                  </a:lnTo>
                  <a:lnTo>
                    <a:pt x="12192" y="2729484"/>
                  </a:lnTo>
                  <a:lnTo>
                    <a:pt x="6096" y="2729484"/>
                  </a:lnTo>
                  <a:lnTo>
                    <a:pt x="6096" y="6096"/>
                  </a:lnTo>
                  <a:lnTo>
                    <a:pt x="6233160" y="6096"/>
                  </a:lnTo>
                  <a:lnTo>
                    <a:pt x="623316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729484"/>
                  </a:lnTo>
                  <a:lnTo>
                    <a:pt x="0" y="2735580"/>
                  </a:lnTo>
                  <a:lnTo>
                    <a:pt x="6096" y="2735580"/>
                  </a:lnTo>
                  <a:lnTo>
                    <a:pt x="12192" y="2735580"/>
                  </a:lnTo>
                  <a:lnTo>
                    <a:pt x="6233160" y="2735580"/>
                  </a:lnTo>
                  <a:lnTo>
                    <a:pt x="6239256" y="2735580"/>
                  </a:lnTo>
                  <a:lnTo>
                    <a:pt x="6239256" y="2729484"/>
                  </a:lnTo>
                  <a:lnTo>
                    <a:pt x="6239256" y="6096"/>
                  </a:lnTo>
                  <a:lnTo>
                    <a:pt x="62392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572000" y="9677400"/>
            <a:ext cx="475665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43.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balanceada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spc="-114" dirty="0">
                <a:latin typeface="Arial Unicode MS"/>
                <a:cs typeface="Arial Unicode MS"/>
              </a:rPr>
              <a:t>@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t=0.3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seg,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trifásica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(ABC)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58122" y="641329"/>
            <a:ext cx="3007360" cy="3810"/>
            <a:chOff x="1319783" y="2050542"/>
            <a:chExt cx="3007360" cy="3810"/>
          </a:xfrm>
        </p:grpSpPr>
        <p:sp>
          <p:nvSpPr>
            <p:cNvPr id="3" name="object 3"/>
            <p:cNvSpPr/>
            <p:nvPr/>
          </p:nvSpPr>
          <p:spPr>
            <a:xfrm>
              <a:off x="1319783" y="2051304"/>
              <a:ext cx="3004185" cy="0"/>
            </a:xfrm>
            <a:custGeom>
              <a:avLst/>
              <a:gdLst/>
              <a:ahLst/>
              <a:cxnLst/>
              <a:rect l="l" t="t" r="r" b="b"/>
              <a:pathLst>
                <a:path w="3004185">
                  <a:moveTo>
                    <a:pt x="0" y="0"/>
                  </a:moveTo>
                  <a:lnTo>
                    <a:pt x="300380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25111" y="205282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057362" y="641330"/>
            <a:ext cx="3007995" cy="981075"/>
            <a:chOff x="1319022" y="2050542"/>
            <a:chExt cx="3007995" cy="981075"/>
          </a:xfrm>
        </p:grpSpPr>
        <p:sp>
          <p:nvSpPr>
            <p:cNvPr id="6" name="object 6"/>
            <p:cNvSpPr/>
            <p:nvPr/>
          </p:nvSpPr>
          <p:spPr>
            <a:xfrm>
              <a:off x="1319784" y="3029712"/>
              <a:ext cx="3004185" cy="0"/>
            </a:xfrm>
            <a:custGeom>
              <a:avLst/>
              <a:gdLst/>
              <a:ahLst/>
              <a:cxnLst/>
              <a:rect l="l" t="t" r="r" b="b"/>
              <a:pathLst>
                <a:path w="3004185">
                  <a:moveTo>
                    <a:pt x="0" y="0"/>
                  </a:moveTo>
                  <a:lnTo>
                    <a:pt x="300380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25111" y="302971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23588" y="2051304"/>
              <a:ext cx="0" cy="978535"/>
            </a:xfrm>
            <a:custGeom>
              <a:avLst/>
              <a:gdLst/>
              <a:ahLst/>
              <a:cxnLst/>
              <a:rect l="l" t="t" r="r" b="b"/>
              <a:pathLst>
                <a:path h="978535">
                  <a:moveTo>
                    <a:pt x="0" y="9784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25111" y="205282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19784" y="2051304"/>
              <a:ext cx="0" cy="978535"/>
            </a:xfrm>
            <a:custGeom>
              <a:avLst/>
              <a:gdLst/>
              <a:ahLst/>
              <a:cxnLst/>
              <a:rect l="l" t="t" r="r" b="b"/>
              <a:pathLst>
                <a:path h="978535">
                  <a:moveTo>
                    <a:pt x="0" y="9784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19784" y="205282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19784" y="3029712"/>
              <a:ext cx="3004185" cy="0"/>
            </a:xfrm>
            <a:custGeom>
              <a:avLst/>
              <a:gdLst/>
              <a:ahLst/>
              <a:cxnLst/>
              <a:rect l="l" t="t" r="r" b="b"/>
              <a:pathLst>
                <a:path w="3004185">
                  <a:moveTo>
                    <a:pt x="0" y="0"/>
                  </a:moveTo>
                  <a:lnTo>
                    <a:pt x="300380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25111" y="302971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19784" y="2051304"/>
              <a:ext cx="0" cy="978535"/>
            </a:xfrm>
            <a:custGeom>
              <a:avLst/>
              <a:gdLst/>
              <a:ahLst/>
              <a:cxnLst/>
              <a:rect l="l" t="t" r="r" b="b"/>
              <a:pathLst>
                <a:path h="978535">
                  <a:moveTo>
                    <a:pt x="0" y="9784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19784" y="205282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19784" y="2993136"/>
              <a:ext cx="0" cy="36830"/>
            </a:xfrm>
            <a:custGeom>
              <a:avLst/>
              <a:gdLst/>
              <a:ahLst/>
              <a:cxnLst/>
              <a:rect l="l" t="t" r="r" b="b"/>
              <a:pathLst>
                <a:path h="36830">
                  <a:moveTo>
                    <a:pt x="0" y="36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19784" y="29946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19784" y="2051304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19784" y="208178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743455" y="2993136"/>
              <a:ext cx="0" cy="36830"/>
            </a:xfrm>
            <a:custGeom>
              <a:avLst/>
              <a:gdLst/>
              <a:ahLst/>
              <a:cxnLst/>
              <a:rect l="l" t="t" r="r" b="b"/>
              <a:pathLst>
                <a:path h="36830">
                  <a:moveTo>
                    <a:pt x="0" y="36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44980" y="29946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43455" y="2051304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44980" y="208178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173224" y="2993136"/>
              <a:ext cx="0" cy="36830"/>
            </a:xfrm>
            <a:custGeom>
              <a:avLst/>
              <a:gdLst/>
              <a:ahLst/>
              <a:cxnLst/>
              <a:rect l="l" t="t" r="r" b="b"/>
              <a:pathLst>
                <a:path h="36830">
                  <a:moveTo>
                    <a:pt x="0" y="36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174747" y="29946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173224" y="2051304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174747" y="208178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602991" y="2993136"/>
              <a:ext cx="0" cy="36830"/>
            </a:xfrm>
            <a:custGeom>
              <a:avLst/>
              <a:gdLst/>
              <a:ahLst/>
              <a:cxnLst/>
              <a:rect l="l" t="t" r="r" b="b"/>
              <a:pathLst>
                <a:path h="36830">
                  <a:moveTo>
                    <a:pt x="0" y="36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04516" y="29946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02991" y="2051304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604516" y="208178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34283" y="2993136"/>
              <a:ext cx="0" cy="36830"/>
            </a:xfrm>
            <a:custGeom>
              <a:avLst/>
              <a:gdLst/>
              <a:ahLst/>
              <a:cxnLst/>
              <a:rect l="l" t="t" r="r" b="b"/>
              <a:pathLst>
                <a:path h="36830">
                  <a:moveTo>
                    <a:pt x="0" y="36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034283" y="29946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034283" y="2051304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34283" y="208178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464051" y="2993136"/>
              <a:ext cx="0" cy="36830"/>
            </a:xfrm>
            <a:custGeom>
              <a:avLst/>
              <a:gdLst/>
              <a:ahLst/>
              <a:cxnLst/>
              <a:rect l="l" t="t" r="r" b="b"/>
              <a:pathLst>
                <a:path h="36830">
                  <a:moveTo>
                    <a:pt x="0" y="36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464051" y="29946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64051" y="2051304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64051" y="208178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893819" y="2993136"/>
              <a:ext cx="0" cy="36830"/>
            </a:xfrm>
            <a:custGeom>
              <a:avLst/>
              <a:gdLst/>
              <a:ahLst/>
              <a:cxnLst/>
              <a:rect l="l" t="t" r="r" b="b"/>
              <a:pathLst>
                <a:path h="36830">
                  <a:moveTo>
                    <a:pt x="0" y="36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93819" y="29946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93819" y="2051304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93819" y="208178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323588" y="2993136"/>
              <a:ext cx="0" cy="36830"/>
            </a:xfrm>
            <a:custGeom>
              <a:avLst/>
              <a:gdLst/>
              <a:ahLst/>
              <a:cxnLst/>
              <a:rect l="l" t="t" r="r" b="b"/>
              <a:pathLst>
                <a:path h="36830">
                  <a:moveTo>
                    <a:pt x="0" y="36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325111" y="29946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323588" y="2051304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325111" y="208178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319784" y="3029712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350264" y="302971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288535" y="3029712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350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88535" y="302971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319784" y="278434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350264" y="278587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288535" y="2784348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350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288535" y="278587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319784" y="254050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350264" y="254050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288535" y="2540508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350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288535" y="254050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319784" y="229666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350264" y="22966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288535" y="2296668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350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288535" y="22966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319784" y="205130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350264" y="205282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288535" y="2051304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350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288535" y="205282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319784" y="2051304"/>
              <a:ext cx="3004185" cy="0"/>
            </a:xfrm>
            <a:custGeom>
              <a:avLst/>
              <a:gdLst/>
              <a:ahLst/>
              <a:cxnLst/>
              <a:rect l="l" t="t" r="r" b="b"/>
              <a:pathLst>
                <a:path w="3004185">
                  <a:moveTo>
                    <a:pt x="0" y="0"/>
                  </a:moveTo>
                  <a:lnTo>
                    <a:pt x="300380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325111" y="205282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319784" y="3029712"/>
              <a:ext cx="3004185" cy="0"/>
            </a:xfrm>
            <a:custGeom>
              <a:avLst/>
              <a:gdLst/>
              <a:ahLst/>
              <a:cxnLst/>
              <a:rect l="l" t="t" r="r" b="b"/>
              <a:pathLst>
                <a:path w="3004185">
                  <a:moveTo>
                    <a:pt x="0" y="0"/>
                  </a:moveTo>
                  <a:lnTo>
                    <a:pt x="300380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325111" y="302971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323588" y="2051304"/>
              <a:ext cx="0" cy="978535"/>
            </a:xfrm>
            <a:custGeom>
              <a:avLst/>
              <a:gdLst/>
              <a:ahLst/>
              <a:cxnLst/>
              <a:rect l="l" t="t" r="r" b="b"/>
              <a:pathLst>
                <a:path h="978535">
                  <a:moveTo>
                    <a:pt x="0" y="9784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325111" y="205282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319784" y="2051304"/>
              <a:ext cx="0" cy="978535"/>
            </a:xfrm>
            <a:custGeom>
              <a:avLst/>
              <a:gdLst/>
              <a:ahLst/>
              <a:cxnLst/>
              <a:rect l="l" t="t" r="r" b="b"/>
              <a:pathLst>
                <a:path h="978535">
                  <a:moveTo>
                    <a:pt x="0" y="9784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319784" y="205282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325880" y="2290572"/>
              <a:ext cx="2735580" cy="494030"/>
            </a:xfrm>
            <a:custGeom>
              <a:avLst/>
              <a:gdLst/>
              <a:ahLst/>
              <a:cxnLst/>
              <a:rect l="l" t="t" r="r" b="b"/>
              <a:pathLst>
                <a:path w="2735579" h="494030">
                  <a:moveTo>
                    <a:pt x="0" y="481583"/>
                  </a:moveTo>
                  <a:lnTo>
                    <a:pt x="6095" y="452627"/>
                  </a:lnTo>
                  <a:lnTo>
                    <a:pt x="16763" y="387095"/>
                  </a:lnTo>
                  <a:lnTo>
                    <a:pt x="22859" y="284987"/>
                  </a:lnTo>
                  <a:lnTo>
                    <a:pt x="35051" y="196595"/>
                  </a:lnTo>
                  <a:lnTo>
                    <a:pt x="41147" y="124967"/>
                  </a:lnTo>
                  <a:lnTo>
                    <a:pt x="53339" y="53339"/>
                  </a:lnTo>
                  <a:lnTo>
                    <a:pt x="59435" y="10667"/>
                  </a:lnTo>
                  <a:lnTo>
                    <a:pt x="65531" y="10667"/>
                  </a:lnTo>
                  <a:lnTo>
                    <a:pt x="77723" y="41147"/>
                  </a:lnTo>
                  <a:lnTo>
                    <a:pt x="83819" y="106679"/>
                  </a:lnTo>
                  <a:lnTo>
                    <a:pt x="94487" y="208787"/>
                  </a:lnTo>
                  <a:lnTo>
                    <a:pt x="100583" y="297179"/>
                  </a:lnTo>
                  <a:lnTo>
                    <a:pt x="112775" y="368807"/>
                  </a:lnTo>
                  <a:lnTo>
                    <a:pt x="118871" y="440435"/>
                  </a:lnTo>
                  <a:lnTo>
                    <a:pt x="124967" y="481583"/>
                  </a:lnTo>
                  <a:lnTo>
                    <a:pt x="137159" y="481583"/>
                  </a:lnTo>
                  <a:lnTo>
                    <a:pt x="143255" y="452627"/>
                  </a:lnTo>
                  <a:lnTo>
                    <a:pt x="155447" y="387095"/>
                  </a:lnTo>
                  <a:lnTo>
                    <a:pt x="160019" y="284987"/>
                  </a:lnTo>
                  <a:lnTo>
                    <a:pt x="172211" y="196595"/>
                  </a:lnTo>
                  <a:lnTo>
                    <a:pt x="178307" y="124967"/>
                  </a:lnTo>
                  <a:lnTo>
                    <a:pt x="190499" y="53339"/>
                  </a:lnTo>
                  <a:lnTo>
                    <a:pt x="196595" y="10667"/>
                  </a:lnTo>
                  <a:lnTo>
                    <a:pt x="202691" y="10667"/>
                  </a:lnTo>
                  <a:lnTo>
                    <a:pt x="214883" y="41147"/>
                  </a:lnTo>
                  <a:lnTo>
                    <a:pt x="220979" y="106679"/>
                  </a:lnTo>
                  <a:lnTo>
                    <a:pt x="233171" y="213359"/>
                  </a:lnTo>
                  <a:lnTo>
                    <a:pt x="237743" y="303275"/>
                  </a:lnTo>
                  <a:lnTo>
                    <a:pt x="249935" y="362711"/>
                  </a:lnTo>
                  <a:lnTo>
                    <a:pt x="256031" y="440435"/>
                  </a:lnTo>
                  <a:lnTo>
                    <a:pt x="262127" y="481583"/>
                  </a:lnTo>
                  <a:lnTo>
                    <a:pt x="274319" y="481583"/>
                  </a:lnTo>
                  <a:lnTo>
                    <a:pt x="280415" y="458723"/>
                  </a:lnTo>
                  <a:lnTo>
                    <a:pt x="292607" y="393191"/>
                  </a:lnTo>
                  <a:lnTo>
                    <a:pt x="298703" y="284987"/>
                  </a:lnTo>
                  <a:lnTo>
                    <a:pt x="309371" y="190499"/>
                  </a:lnTo>
                  <a:lnTo>
                    <a:pt x="315467" y="131063"/>
                  </a:lnTo>
                  <a:lnTo>
                    <a:pt x="327659" y="59435"/>
                  </a:lnTo>
                  <a:lnTo>
                    <a:pt x="333755" y="10667"/>
                  </a:lnTo>
                  <a:lnTo>
                    <a:pt x="339851" y="6095"/>
                  </a:lnTo>
                  <a:lnTo>
                    <a:pt x="352043" y="28955"/>
                  </a:lnTo>
                  <a:lnTo>
                    <a:pt x="358139" y="106679"/>
                  </a:lnTo>
                  <a:lnTo>
                    <a:pt x="370331" y="208787"/>
                  </a:lnTo>
                  <a:lnTo>
                    <a:pt x="376427" y="303275"/>
                  </a:lnTo>
                  <a:lnTo>
                    <a:pt x="387095" y="362711"/>
                  </a:lnTo>
                  <a:lnTo>
                    <a:pt x="393191" y="434339"/>
                  </a:lnTo>
                  <a:lnTo>
                    <a:pt x="399287" y="487679"/>
                  </a:lnTo>
                  <a:lnTo>
                    <a:pt x="411479" y="487679"/>
                  </a:lnTo>
                  <a:lnTo>
                    <a:pt x="417575" y="464819"/>
                  </a:lnTo>
                  <a:lnTo>
                    <a:pt x="429767" y="393191"/>
                  </a:lnTo>
                  <a:lnTo>
                    <a:pt x="435863" y="284987"/>
                  </a:lnTo>
                  <a:lnTo>
                    <a:pt x="448055" y="190499"/>
                  </a:lnTo>
                  <a:lnTo>
                    <a:pt x="454151" y="131063"/>
                  </a:lnTo>
                  <a:lnTo>
                    <a:pt x="464819" y="59435"/>
                  </a:lnTo>
                  <a:lnTo>
                    <a:pt x="470915" y="6095"/>
                  </a:lnTo>
                  <a:lnTo>
                    <a:pt x="477011" y="6095"/>
                  </a:lnTo>
                  <a:lnTo>
                    <a:pt x="489203" y="28955"/>
                  </a:lnTo>
                  <a:lnTo>
                    <a:pt x="495299" y="106679"/>
                  </a:lnTo>
                  <a:lnTo>
                    <a:pt x="507491" y="208787"/>
                  </a:lnTo>
                  <a:lnTo>
                    <a:pt x="513587" y="303275"/>
                  </a:lnTo>
                  <a:lnTo>
                    <a:pt x="525779" y="362711"/>
                  </a:lnTo>
                  <a:lnTo>
                    <a:pt x="530351" y="434339"/>
                  </a:lnTo>
                  <a:lnTo>
                    <a:pt x="536447" y="487679"/>
                  </a:lnTo>
                  <a:lnTo>
                    <a:pt x="548639" y="487679"/>
                  </a:lnTo>
                  <a:lnTo>
                    <a:pt x="554735" y="458723"/>
                  </a:lnTo>
                  <a:lnTo>
                    <a:pt x="566927" y="387095"/>
                  </a:lnTo>
                  <a:lnTo>
                    <a:pt x="573023" y="278891"/>
                  </a:lnTo>
                  <a:lnTo>
                    <a:pt x="585215" y="196595"/>
                  </a:lnTo>
                  <a:lnTo>
                    <a:pt x="591311" y="124967"/>
                  </a:lnTo>
                  <a:lnTo>
                    <a:pt x="603503" y="59435"/>
                  </a:lnTo>
                  <a:lnTo>
                    <a:pt x="608075" y="6095"/>
                  </a:lnTo>
                  <a:lnTo>
                    <a:pt x="614171" y="6095"/>
                  </a:lnTo>
                  <a:lnTo>
                    <a:pt x="626363" y="28955"/>
                  </a:lnTo>
                  <a:lnTo>
                    <a:pt x="632459" y="112775"/>
                  </a:lnTo>
                  <a:lnTo>
                    <a:pt x="644651" y="208787"/>
                  </a:lnTo>
                  <a:lnTo>
                    <a:pt x="650747" y="303275"/>
                  </a:lnTo>
                  <a:lnTo>
                    <a:pt x="662939" y="362711"/>
                  </a:lnTo>
                  <a:lnTo>
                    <a:pt x="669035" y="434339"/>
                  </a:lnTo>
                  <a:lnTo>
                    <a:pt x="675131" y="487679"/>
                  </a:lnTo>
                  <a:lnTo>
                    <a:pt x="685799" y="487679"/>
                  </a:lnTo>
                  <a:lnTo>
                    <a:pt x="691895" y="458723"/>
                  </a:lnTo>
                  <a:lnTo>
                    <a:pt x="704087" y="387095"/>
                  </a:lnTo>
                  <a:lnTo>
                    <a:pt x="710183" y="278891"/>
                  </a:lnTo>
                  <a:lnTo>
                    <a:pt x="722375" y="190499"/>
                  </a:lnTo>
                  <a:lnTo>
                    <a:pt x="728471" y="124967"/>
                  </a:lnTo>
                  <a:lnTo>
                    <a:pt x="740663" y="59435"/>
                  </a:lnTo>
                  <a:lnTo>
                    <a:pt x="746759" y="6095"/>
                  </a:lnTo>
                  <a:lnTo>
                    <a:pt x="752855" y="6095"/>
                  </a:lnTo>
                  <a:lnTo>
                    <a:pt x="763523" y="28955"/>
                  </a:lnTo>
                  <a:lnTo>
                    <a:pt x="769619" y="112775"/>
                  </a:lnTo>
                  <a:lnTo>
                    <a:pt x="781811" y="208787"/>
                  </a:lnTo>
                  <a:lnTo>
                    <a:pt x="787907" y="303275"/>
                  </a:lnTo>
                  <a:lnTo>
                    <a:pt x="800099" y="368807"/>
                  </a:lnTo>
                  <a:lnTo>
                    <a:pt x="806195" y="434339"/>
                  </a:lnTo>
                  <a:lnTo>
                    <a:pt x="812291" y="487679"/>
                  </a:lnTo>
                  <a:lnTo>
                    <a:pt x="824483" y="487679"/>
                  </a:lnTo>
                  <a:lnTo>
                    <a:pt x="829055" y="458723"/>
                  </a:lnTo>
                  <a:lnTo>
                    <a:pt x="841247" y="387095"/>
                  </a:lnTo>
                  <a:lnTo>
                    <a:pt x="847343" y="278891"/>
                  </a:lnTo>
                  <a:lnTo>
                    <a:pt x="859535" y="190499"/>
                  </a:lnTo>
                  <a:lnTo>
                    <a:pt x="865631" y="124967"/>
                  </a:lnTo>
                  <a:lnTo>
                    <a:pt x="877823" y="59435"/>
                  </a:lnTo>
                  <a:lnTo>
                    <a:pt x="883919" y="6095"/>
                  </a:lnTo>
                  <a:lnTo>
                    <a:pt x="890015" y="6095"/>
                  </a:lnTo>
                  <a:lnTo>
                    <a:pt x="900683" y="35051"/>
                  </a:lnTo>
                  <a:lnTo>
                    <a:pt x="906779" y="112775"/>
                  </a:lnTo>
                  <a:lnTo>
                    <a:pt x="918971" y="213359"/>
                  </a:lnTo>
                  <a:lnTo>
                    <a:pt x="925067" y="303275"/>
                  </a:lnTo>
                  <a:lnTo>
                    <a:pt x="937259" y="368807"/>
                  </a:lnTo>
                  <a:lnTo>
                    <a:pt x="943355" y="434339"/>
                  </a:lnTo>
                  <a:lnTo>
                    <a:pt x="949451" y="487679"/>
                  </a:lnTo>
                  <a:lnTo>
                    <a:pt x="961643" y="487679"/>
                  </a:lnTo>
                  <a:lnTo>
                    <a:pt x="967739" y="458723"/>
                  </a:lnTo>
                  <a:lnTo>
                    <a:pt x="978407" y="380999"/>
                  </a:lnTo>
                  <a:lnTo>
                    <a:pt x="984503" y="278891"/>
                  </a:lnTo>
                  <a:lnTo>
                    <a:pt x="996695" y="190499"/>
                  </a:lnTo>
                  <a:lnTo>
                    <a:pt x="1002791" y="124967"/>
                  </a:lnTo>
                  <a:lnTo>
                    <a:pt x="1014983" y="59435"/>
                  </a:lnTo>
                  <a:lnTo>
                    <a:pt x="1021079" y="6095"/>
                  </a:lnTo>
                  <a:lnTo>
                    <a:pt x="1027175" y="6095"/>
                  </a:lnTo>
                  <a:lnTo>
                    <a:pt x="1039367" y="35051"/>
                  </a:lnTo>
                  <a:lnTo>
                    <a:pt x="1045463" y="112775"/>
                  </a:lnTo>
                  <a:lnTo>
                    <a:pt x="1056131" y="213359"/>
                  </a:lnTo>
                  <a:lnTo>
                    <a:pt x="1062227" y="303275"/>
                  </a:lnTo>
                  <a:lnTo>
                    <a:pt x="1074419" y="368807"/>
                  </a:lnTo>
                  <a:lnTo>
                    <a:pt x="1080515" y="434339"/>
                  </a:lnTo>
                  <a:lnTo>
                    <a:pt x="1086611" y="487679"/>
                  </a:lnTo>
                </a:path>
                <a:path w="2735579" h="494030">
                  <a:moveTo>
                    <a:pt x="1086611" y="487679"/>
                  </a:moveTo>
                  <a:lnTo>
                    <a:pt x="1098803" y="487679"/>
                  </a:lnTo>
                  <a:lnTo>
                    <a:pt x="1104899" y="458723"/>
                  </a:lnTo>
                  <a:lnTo>
                    <a:pt x="1117091" y="380999"/>
                  </a:lnTo>
                  <a:lnTo>
                    <a:pt x="1123187" y="278891"/>
                  </a:lnTo>
                  <a:lnTo>
                    <a:pt x="1133855" y="190499"/>
                  </a:lnTo>
                  <a:lnTo>
                    <a:pt x="1139951" y="124967"/>
                  </a:lnTo>
                  <a:lnTo>
                    <a:pt x="1152143" y="59435"/>
                  </a:lnTo>
                  <a:lnTo>
                    <a:pt x="1158239" y="6095"/>
                  </a:lnTo>
                  <a:lnTo>
                    <a:pt x="1164335" y="6095"/>
                  </a:lnTo>
                  <a:lnTo>
                    <a:pt x="1176527" y="35051"/>
                  </a:lnTo>
                  <a:lnTo>
                    <a:pt x="1182623" y="112775"/>
                  </a:lnTo>
                  <a:lnTo>
                    <a:pt x="1194815" y="213359"/>
                  </a:lnTo>
                  <a:lnTo>
                    <a:pt x="1199387" y="303275"/>
                  </a:lnTo>
                  <a:lnTo>
                    <a:pt x="1211579" y="368807"/>
                  </a:lnTo>
                  <a:lnTo>
                    <a:pt x="1217675" y="434339"/>
                  </a:lnTo>
                  <a:lnTo>
                    <a:pt x="1223771" y="487679"/>
                  </a:lnTo>
                  <a:lnTo>
                    <a:pt x="1235963" y="487679"/>
                  </a:lnTo>
                  <a:lnTo>
                    <a:pt x="1242059" y="458723"/>
                  </a:lnTo>
                  <a:lnTo>
                    <a:pt x="1254251" y="380999"/>
                  </a:lnTo>
                  <a:lnTo>
                    <a:pt x="1260347" y="278891"/>
                  </a:lnTo>
                  <a:lnTo>
                    <a:pt x="1271015" y="190499"/>
                  </a:lnTo>
                  <a:lnTo>
                    <a:pt x="1277111" y="124967"/>
                  </a:lnTo>
                  <a:lnTo>
                    <a:pt x="1289303" y="53339"/>
                  </a:lnTo>
                  <a:lnTo>
                    <a:pt x="1295399" y="6095"/>
                  </a:lnTo>
                  <a:lnTo>
                    <a:pt x="1301495" y="6095"/>
                  </a:lnTo>
                  <a:lnTo>
                    <a:pt x="1313687" y="35051"/>
                  </a:lnTo>
                  <a:lnTo>
                    <a:pt x="1319783" y="112775"/>
                  </a:lnTo>
                  <a:lnTo>
                    <a:pt x="1331975" y="213359"/>
                  </a:lnTo>
                  <a:lnTo>
                    <a:pt x="1338071" y="303275"/>
                  </a:lnTo>
                  <a:lnTo>
                    <a:pt x="1348739" y="368807"/>
                  </a:lnTo>
                  <a:lnTo>
                    <a:pt x="1354835" y="440435"/>
                  </a:lnTo>
                  <a:lnTo>
                    <a:pt x="1360931" y="487679"/>
                  </a:lnTo>
                  <a:lnTo>
                    <a:pt x="1373123" y="487679"/>
                  </a:lnTo>
                  <a:lnTo>
                    <a:pt x="1379219" y="458723"/>
                  </a:lnTo>
                  <a:lnTo>
                    <a:pt x="1391411" y="380999"/>
                  </a:lnTo>
                  <a:lnTo>
                    <a:pt x="1397507" y="274319"/>
                  </a:lnTo>
                  <a:lnTo>
                    <a:pt x="1409699" y="196595"/>
                  </a:lnTo>
                  <a:lnTo>
                    <a:pt x="1415795" y="112775"/>
                  </a:lnTo>
                  <a:lnTo>
                    <a:pt x="1426463" y="47243"/>
                  </a:lnTo>
                  <a:lnTo>
                    <a:pt x="1432559" y="0"/>
                  </a:lnTo>
                  <a:lnTo>
                    <a:pt x="1438655" y="6095"/>
                  </a:lnTo>
                  <a:lnTo>
                    <a:pt x="1450847" y="41147"/>
                  </a:lnTo>
                  <a:lnTo>
                    <a:pt x="1456943" y="118871"/>
                  </a:lnTo>
                  <a:lnTo>
                    <a:pt x="1469135" y="225551"/>
                  </a:lnTo>
                  <a:lnTo>
                    <a:pt x="1475231" y="297179"/>
                  </a:lnTo>
                  <a:lnTo>
                    <a:pt x="1487423" y="362711"/>
                  </a:lnTo>
                  <a:lnTo>
                    <a:pt x="1493519" y="446531"/>
                  </a:lnTo>
                  <a:lnTo>
                    <a:pt x="1498091" y="493775"/>
                  </a:lnTo>
                  <a:lnTo>
                    <a:pt x="1510283" y="487679"/>
                  </a:lnTo>
                  <a:lnTo>
                    <a:pt x="1516379" y="446531"/>
                  </a:lnTo>
                  <a:lnTo>
                    <a:pt x="1528571" y="374903"/>
                  </a:lnTo>
                  <a:lnTo>
                    <a:pt x="1534667" y="274319"/>
                  </a:lnTo>
                  <a:lnTo>
                    <a:pt x="1546859" y="184403"/>
                  </a:lnTo>
                  <a:lnTo>
                    <a:pt x="1552955" y="124967"/>
                  </a:lnTo>
                  <a:lnTo>
                    <a:pt x="1559051" y="41147"/>
                  </a:lnTo>
                  <a:lnTo>
                    <a:pt x="1569719" y="0"/>
                  </a:lnTo>
                  <a:lnTo>
                    <a:pt x="1575815" y="10667"/>
                  </a:lnTo>
                  <a:lnTo>
                    <a:pt x="1588007" y="47243"/>
                  </a:lnTo>
                  <a:lnTo>
                    <a:pt x="1594103" y="124967"/>
                  </a:lnTo>
                  <a:lnTo>
                    <a:pt x="1606295" y="225551"/>
                  </a:lnTo>
                  <a:lnTo>
                    <a:pt x="1612391" y="303275"/>
                  </a:lnTo>
                  <a:lnTo>
                    <a:pt x="1624583" y="362711"/>
                  </a:lnTo>
                  <a:lnTo>
                    <a:pt x="1630679" y="452627"/>
                  </a:lnTo>
                  <a:lnTo>
                    <a:pt x="1636775" y="493775"/>
                  </a:lnTo>
                  <a:lnTo>
                    <a:pt x="1647443" y="481583"/>
                  </a:lnTo>
                  <a:lnTo>
                    <a:pt x="1653539" y="446531"/>
                  </a:lnTo>
                  <a:lnTo>
                    <a:pt x="1665731" y="374903"/>
                  </a:lnTo>
                  <a:lnTo>
                    <a:pt x="1671827" y="274319"/>
                  </a:lnTo>
                  <a:lnTo>
                    <a:pt x="1684019" y="190499"/>
                  </a:lnTo>
                  <a:lnTo>
                    <a:pt x="1690115" y="124967"/>
                  </a:lnTo>
                  <a:lnTo>
                    <a:pt x="1696211" y="41147"/>
                  </a:lnTo>
                  <a:lnTo>
                    <a:pt x="1708403" y="0"/>
                  </a:lnTo>
                  <a:lnTo>
                    <a:pt x="1714499" y="10667"/>
                  </a:lnTo>
                  <a:lnTo>
                    <a:pt x="1725167" y="47243"/>
                  </a:lnTo>
                  <a:lnTo>
                    <a:pt x="1731263" y="118871"/>
                  </a:lnTo>
                  <a:lnTo>
                    <a:pt x="1743455" y="225551"/>
                  </a:lnTo>
                  <a:lnTo>
                    <a:pt x="1749551" y="303275"/>
                  </a:lnTo>
                  <a:lnTo>
                    <a:pt x="1761743" y="362711"/>
                  </a:lnTo>
                  <a:lnTo>
                    <a:pt x="1767839" y="452627"/>
                  </a:lnTo>
                  <a:lnTo>
                    <a:pt x="1773935" y="493775"/>
                  </a:lnTo>
                  <a:lnTo>
                    <a:pt x="1786127" y="481583"/>
                  </a:lnTo>
                  <a:lnTo>
                    <a:pt x="1790699" y="446531"/>
                  </a:lnTo>
                  <a:lnTo>
                    <a:pt x="1802891" y="368807"/>
                  </a:lnTo>
                  <a:lnTo>
                    <a:pt x="1808987" y="274319"/>
                  </a:lnTo>
                  <a:lnTo>
                    <a:pt x="1821179" y="190499"/>
                  </a:lnTo>
                  <a:lnTo>
                    <a:pt x="1827275" y="124967"/>
                  </a:lnTo>
                  <a:lnTo>
                    <a:pt x="1833371" y="41147"/>
                  </a:lnTo>
                  <a:lnTo>
                    <a:pt x="1845563" y="0"/>
                  </a:lnTo>
                  <a:lnTo>
                    <a:pt x="1851659" y="10667"/>
                  </a:lnTo>
                  <a:lnTo>
                    <a:pt x="1863851" y="47243"/>
                  </a:lnTo>
                  <a:lnTo>
                    <a:pt x="1868423" y="124967"/>
                  </a:lnTo>
                  <a:lnTo>
                    <a:pt x="1880615" y="225551"/>
                  </a:lnTo>
                  <a:lnTo>
                    <a:pt x="1886711" y="303275"/>
                  </a:lnTo>
                  <a:lnTo>
                    <a:pt x="1898903" y="362711"/>
                  </a:lnTo>
                  <a:lnTo>
                    <a:pt x="1904999" y="452627"/>
                  </a:lnTo>
                  <a:lnTo>
                    <a:pt x="1911095" y="493775"/>
                  </a:lnTo>
                  <a:lnTo>
                    <a:pt x="1923287" y="481583"/>
                  </a:lnTo>
                  <a:lnTo>
                    <a:pt x="1929383" y="446531"/>
                  </a:lnTo>
                  <a:lnTo>
                    <a:pt x="1940051" y="368807"/>
                  </a:lnTo>
                  <a:lnTo>
                    <a:pt x="1946147" y="268223"/>
                  </a:lnTo>
                  <a:lnTo>
                    <a:pt x="1958339" y="184403"/>
                  </a:lnTo>
                  <a:lnTo>
                    <a:pt x="1964435" y="124967"/>
                  </a:lnTo>
                  <a:lnTo>
                    <a:pt x="1970531" y="41147"/>
                  </a:lnTo>
                  <a:lnTo>
                    <a:pt x="1982723" y="0"/>
                  </a:lnTo>
                  <a:lnTo>
                    <a:pt x="1988819" y="10667"/>
                  </a:lnTo>
                  <a:lnTo>
                    <a:pt x="2001011" y="47243"/>
                  </a:lnTo>
                  <a:lnTo>
                    <a:pt x="2007107" y="124967"/>
                  </a:lnTo>
                  <a:lnTo>
                    <a:pt x="2017775" y="225551"/>
                  </a:lnTo>
                  <a:lnTo>
                    <a:pt x="2023871" y="303275"/>
                  </a:lnTo>
                  <a:lnTo>
                    <a:pt x="2036063" y="368807"/>
                  </a:lnTo>
                  <a:lnTo>
                    <a:pt x="2042159" y="452627"/>
                  </a:lnTo>
                  <a:lnTo>
                    <a:pt x="2048255" y="493775"/>
                  </a:lnTo>
                  <a:lnTo>
                    <a:pt x="2060447" y="481583"/>
                  </a:lnTo>
                  <a:lnTo>
                    <a:pt x="2066543" y="446531"/>
                  </a:lnTo>
                  <a:lnTo>
                    <a:pt x="2078735" y="368807"/>
                  </a:lnTo>
                  <a:lnTo>
                    <a:pt x="2084831" y="268223"/>
                  </a:lnTo>
                  <a:lnTo>
                    <a:pt x="2095499" y="184403"/>
                  </a:lnTo>
                  <a:lnTo>
                    <a:pt x="2101595" y="124967"/>
                  </a:lnTo>
                  <a:lnTo>
                    <a:pt x="2107691" y="41147"/>
                  </a:lnTo>
                  <a:lnTo>
                    <a:pt x="2119883" y="0"/>
                  </a:lnTo>
                  <a:lnTo>
                    <a:pt x="2125979" y="10667"/>
                  </a:lnTo>
                  <a:lnTo>
                    <a:pt x="2138171" y="47243"/>
                  </a:lnTo>
                  <a:lnTo>
                    <a:pt x="2144267" y="124967"/>
                  </a:lnTo>
                  <a:lnTo>
                    <a:pt x="2156459" y="225551"/>
                  </a:lnTo>
                  <a:lnTo>
                    <a:pt x="2161031" y="303275"/>
                  </a:lnTo>
                  <a:lnTo>
                    <a:pt x="2173223" y="368807"/>
                  </a:lnTo>
                  <a:lnTo>
                    <a:pt x="2179319" y="452627"/>
                  </a:lnTo>
                </a:path>
                <a:path w="2735579" h="494030">
                  <a:moveTo>
                    <a:pt x="2179319" y="452627"/>
                  </a:moveTo>
                  <a:lnTo>
                    <a:pt x="2185415" y="493775"/>
                  </a:lnTo>
                  <a:lnTo>
                    <a:pt x="2197607" y="481583"/>
                  </a:lnTo>
                  <a:lnTo>
                    <a:pt x="2203703" y="446531"/>
                  </a:lnTo>
                  <a:lnTo>
                    <a:pt x="2215895" y="368807"/>
                  </a:lnTo>
                  <a:lnTo>
                    <a:pt x="2221991" y="268223"/>
                  </a:lnTo>
                  <a:lnTo>
                    <a:pt x="2234183" y="184403"/>
                  </a:lnTo>
                  <a:lnTo>
                    <a:pt x="2238755" y="124967"/>
                  </a:lnTo>
                  <a:lnTo>
                    <a:pt x="2244851" y="41147"/>
                  </a:lnTo>
                  <a:lnTo>
                    <a:pt x="2257043" y="0"/>
                  </a:lnTo>
                  <a:lnTo>
                    <a:pt x="2263139" y="10667"/>
                  </a:lnTo>
                  <a:lnTo>
                    <a:pt x="2275331" y="47243"/>
                  </a:lnTo>
                  <a:lnTo>
                    <a:pt x="2281427" y="124967"/>
                  </a:lnTo>
                  <a:lnTo>
                    <a:pt x="2293619" y="225551"/>
                  </a:lnTo>
                  <a:lnTo>
                    <a:pt x="2299715" y="309371"/>
                  </a:lnTo>
                  <a:lnTo>
                    <a:pt x="2310383" y="368807"/>
                  </a:lnTo>
                  <a:lnTo>
                    <a:pt x="2316479" y="458723"/>
                  </a:lnTo>
                  <a:lnTo>
                    <a:pt x="2322575" y="493775"/>
                  </a:lnTo>
                  <a:lnTo>
                    <a:pt x="2334767" y="481583"/>
                  </a:lnTo>
                  <a:lnTo>
                    <a:pt x="2340863" y="446531"/>
                  </a:lnTo>
                  <a:lnTo>
                    <a:pt x="2353055" y="368807"/>
                  </a:lnTo>
                  <a:lnTo>
                    <a:pt x="2359151" y="268223"/>
                  </a:lnTo>
                  <a:lnTo>
                    <a:pt x="2371343" y="184403"/>
                  </a:lnTo>
                  <a:lnTo>
                    <a:pt x="2377439" y="124967"/>
                  </a:lnTo>
                  <a:lnTo>
                    <a:pt x="2382011" y="35051"/>
                  </a:lnTo>
                  <a:lnTo>
                    <a:pt x="2394203" y="0"/>
                  </a:lnTo>
                  <a:lnTo>
                    <a:pt x="2400299" y="10667"/>
                  </a:lnTo>
                  <a:lnTo>
                    <a:pt x="2412491" y="47243"/>
                  </a:lnTo>
                  <a:lnTo>
                    <a:pt x="2418587" y="124967"/>
                  </a:lnTo>
                  <a:lnTo>
                    <a:pt x="2430779" y="225551"/>
                  </a:lnTo>
                  <a:lnTo>
                    <a:pt x="2436875" y="309371"/>
                  </a:lnTo>
                  <a:lnTo>
                    <a:pt x="2449067" y="368807"/>
                  </a:lnTo>
                  <a:lnTo>
                    <a:pt x="2455163" y="458723"/>
                  </a:lnTo>
                  <a:lnTo>
                    <a:pt x="2459735" y="493775"/>
                  </a:lnTo>
                  <a:lnTo>
                    <a:pt x="2471927" y="481583"/>
                  </a:lnTo>
                  <a:lnTo>
                    <a:pt x="2478023" y="446531"/>
                  </a:lnTo>
                  <a:lnTo>
                    <a:pt x="2490215" y="368807"/>
                  </a:lnTo>
                  <a:lnTo>
                    <a:pt x="2496311" y="268223"/>
                  </a:lnTo>
                  <a:lnTo>
                    <a:pt x="2508503" y="184403"/>
                  </a:lnTo>
                  <a:lnTo>
                    <a:pt x="2514599" y="124967"/>
                  </a:lnTo>
                  <a:lnTo>
                    <a:pt x="2520695" y="35051"/>
                  </a:lnTo>
                  <a:lnTo>
                    <a:pt x="2531363" y="0"/>
                  </a:lnTo>
                  <a:lnTo>
                    <a:pt x="2537459" y="10667"/>
                  </a:lnTo>
                  <a:lnTo>
                    <a:pt x="2549651" y="47243"/>
                  </a:lnTo>
                  <a:lnTo>
                    <a:pt x="2555747" y="124967"/>
                  </a:lnTo>
                  <a:lnTo>
                    <a:pt x="2567939" y="225551"/>
                  </a:lnTo>
                  <a:lnTo>
                    <a:pt x="2574035" y="309371"/>
                  </a:lnTo>
                  <a:lnTo>
                    <a:pt x="2586227" y="368807"/>
                  </a:lnTo>
                  <a:lnTo>
                    <a:pt x="2592323" y="458723"/>
                  </a:lnTo>
                  <a:lnTo>
                    <a:pt x="2598419" y="493775"/>
                  </a:lnTo>
                  <a:lnTo>
                    <a:pt x="2609087" y="481583"/>
                  </a:lnTo>
                  <a:lnTo>
                    <a:pt x="2615183" y="446531"/>
                  </a:lnTo>
                  <a:lnTo>
                    <a:pt x="2627375" y="368807"/>
                  </a:lnTo>
                  <a:lnTo>
                    <a:pt x="2633471" y="268223"/>
                  </a:lnTo>
                  <a:lnTo>
                    <a:pt x="2645663" y="184403"/>
                  </a:lnTo>
                  <a:lnTo>
                    <a:pt x="2651759" y="118871"/>
                  </a:lnTo>
                  <a:lnTo>
                    <a:pt x="2657855" y="35051"/>
                  </a:lnTo>
                  <a:lnTo>
                    <a:pt x="2670047" y="0"/>
                  </a:lnTo>
                  <a:lnTo>
                    <a:pt x="2676143" y="10667"/>
                  </a:lnTo>
                  <a:lnTo>
                    <a:pt x="2686811" y="47243"/>
                  </a:lnTo>
                  <a:lnTo>
                    <a:pt x="2692907" y="124967"/>
                  </a:lnTo>
                  <a:lnTo>
                    <a:pt x="2705099" y="231647"/>
                  </a:lnTo>
                  <a:lnTo>
                    <a:pt x="2711195" y="309371"/>
                  </a:lnTo>
                  <a:lnTo>
                    <a:pt x="2723387" y="368807"/>
                  </a:lnTo>
                  <a:lnTo>
                    <a:pt x="2729483" y="458723"/>
                  </a:lnTo>
                  <a:lnTo>
                    <a:pt x="2735579" y="493775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325880" y="2296668"/>
              <a:ext cx="2735580" cy="481965"/>
            </a:xfrm>
            <a:custGeom>
              <a:avLst/>
              <a:gdLst/>
              <a:ahLst/>
              <a:cxnLst/>
              <a:rect l="l" t="t" r="r" b="b"/>
              <a:pathLst>
                <a:path w="2735579" h="481964">
                  <a:moveTo>
                    <a:pt x="0" y="172211"/>
                  </a:moveTo>
                  <a:lnTo>
                    <a:pt x="6095" y="268223"/>
                  </a:lnTo>
                  <a:lnTo>
                    <a:pt x="16763" y="333755"/>
                  </a:lnTo>
                  <a:lnTo>
                    <a:pt x="22859" y="416051"/>
                  </a:lnTo>
                  <a:lnTo>
                    <a:pt x="35051" y="470915"/>
                  </a:lnTo>
                  <a:lnTo>
                    <a:pt x="41147" y="475487"/>
                  </a:lnTo>
                  <a:lnTo>
                    <a:pt x="53339" y="464819"/>
                  </a:lnTo>
                  <a:lnTo>
                    <a:pt x="59435" y="405383"/>
                  </a:lnTo>
                  <a:lnTo>
                    <a:pt x="65531" y="315467"/>
                  </a:lnTo>
                  <a:lnTo>
                    <a:pt x="77723" y="213359"/>
                  </a:lnTo>
                  <a:lnTo>
                    <a:pt x="83819" y="141731"/>
                  </a:lnTo>
                  <a:lnTo>
                    <a:pt x="94487" y="65531"/>
                  </a:lnTo>
                  <a:lnTo>
                    <a:pt x="100583" y="10667"/>
                  </a:lnTo>
                  <a:lnTo>
                    <a:pt x="112775" y="4571"/>
                  </a:lnTo>
                  <a:lnTo>
                    <a:pt x="118871" y="16763"/>
                  </a:lnTo>
                  <a:lnTo>
                    <a:pt x="124967" y="76199"/>
                  </a:lnTo>
                  <a:lnTo>
                    <a:pt x="137159" y="172211"/>
                  </a:lnTo>
                  <a:lnTo>
                    <a:pt x="143255" y="272795"/>
                  </a:lnTo>
                  <a:lnTo>
                    <a:pt x="155447" y="333755"/>
                  </a:lnTo>
                  <a:lnTo>
                    <a:pt x="160019" y="416051"/>
                  </a:lnTo>
                  <a:lnTo>
                    <a:pt x="172211" y="470915"/>
                  </a:lnTo>
                  <a:lnTo>
                    <a:pt x="178307" y="475487"/>
                  </a:lnTo>
                  <a:lnTo>
                    <a:pt x="190499" y="464819"/>
                  </a:lnTo>
                  <a:lnTo>
                    <a:pt x="196595" y="405383"/>
                  </a:lnTo>
                  <a:lnTo>
                    <a:pt x="202691" y="315467"/>
                  </a:lnTo>
                  <a:lnTo>
                    <a:pt x="214883" y="213359"/>
                  </a:lnTo>
                  <a:lnTo>
                    <a:pt x="220979" y="141731"/>
                  </a:lnTo>
                  <a:lnTo>
                    <a:pt x="233171" y="70103"/>
                  </a:lnTo>
                  <a:lnTo>
                    <a:pt x="237743" y="10667"/>
                  </a:lnTo>
                  <a:lnTo>
                    <a:pt x="249935" y="0"/>
                  </a:lnTo>
                  <a:lnTo>
                    <a:pt x="256031" y="16763"/>
                  </a:lnTo>
                  <a:lnTo>
                    <a:pt x="262127" y="76199"/>
                  </a:lnTo>
                  <a:lnTo>
                    <a:pt x="274319" y="190499"/>
                  </a:lnTo>
                  <a:lnTo>
                    <a:pt x="280415" y="262127"/>
                  </a:lnTo>
                  <a:lnTo>
                    <a:pt x="292607" y="333755"/>
                  </a:lnTo>
                  <a:lnTo>
                    <a:pt x="298703" y="422147"/>
                  </a:lnTo>
                  <a:lnTo>
                    <a:pt x="309371" y="475487"/>
                  </a:lnTo>
                  <a:lnTo>
                    <a:pt x="315467" y="475487"/>
                  </a:lnTo>
                  <a:lnTo>
                    <a:pt x="327659" y="464819"/>
                  </a:lnTo>
                  <a:lnTo>
                    <a:pt x="333755" y="393191"/>
                  </a:lnTo>
                  <a:lnTo>
                    <a:pt x="339851" y="291083"/>
                  </a:lnTo>
                  <a:lnTo>
                    <a:pt x="352043" y="231647"/>
                  </a:lnTo>
                  <a:lnTo>
                    <a:pt x="358139" y="135635"/>
                  </a:lnTo>
                  <a:lnTo>
                    <a:pt x="370331" y="59435"/>
                  </a:lnTo>
                  <a:lnTo>
                    <a:pt x="376427" y="4571"/>
                  </a:lnTo>
                  <a:lnTo>
                    <a:pt x="387095" y="4571"/>
                  </a:lnTo>
                  <a:lnTo>
                    <a:pt x="393191" y="22859"/>
                  </a:lnTo>
                  <a:lnTo>
                    <a:pt x="399287" y="82295"/>
                  </a:lnTo>
                  <a:lnTo>
                    <a:pt x="411479" y="190499"/>
                  </a:lnTo>
                  <a:lnTo>
                    <a:pt x="417575" y="262127"/>
                  </a:lnTo>
                  <a:lnTo>
                    <a:pt x="429767" y="338327"/>
                  </a:lnTo>
                  <a:lnTo>
                    <a:pt x="435863" y="428243"/>
                  </a:lnTo>
                  <a:lnTo>
                    <a:pt x="448055" y="475487"/>
                  </a:lnTo>
                  <a:lnTo>
                    <a:pt x="454151" y="475487"/>
                  </a:lnTo>
                  <a:lnTo>
                    <a:pt x="464819" y="458723"/>
                  </a:lnTo>
                  <a:lnTo>
                    <a:pt x="470915" y="393191"/>
                  </a:lnTo>
                  <a:lnTo>
                    <a:pt x="477011" y="291083"/>
                  </a:lnTo>
                  <a:lnTo>
                    <a:pt x="489203" y="231647"/>
                  </a:lnTo>
                  <a:lnTo>
                    <a:pt x="495299" y="135635"/>
                  </a:lnTo>
                  <a:lnTo>
                    <a:pt x="507491" y="59435"/>
                  </a:lnTo>
                  <a:lnTo>
                    <a:pt x="513587" y="4571"/>
                  </a:lnTo>
                  <a:lnTo>
                    <a:pt x="525779" y="4571"/>
                  </a:lnTo>
                  <a:lnTo>
                    <a:pt x="530351" y="22859"/>
                  </a:lnTo>
                  <a:lnTo>
                    <a:pt x="536447" y="82295"/>
                  </a:lnTo>
                  <a:lnTo>
                    <a:pt x="548639" y="190499"/>
                  </a:lnTo>
                  <a:lnTo>
                    <a:pt x="554735" y="262127"/>
                  </a:lnTo>
                  <a:lnTo>
                    <a:pt x="566927" y="338327"/>
                  </a:lnTo>
                  <a:lnTo>
                    <a:pt x="573023" y="428243"/>
                  </a:lnTo>
                  <a:lnTo>
                    <a:pt x="585215" y="475487"/>
                  </a:lnTo>
                  <a:lnTo>
                    <a:pt x="591311" y="481583"/>
                  </a:lnTo>
                  <a:lnTo>
                    <a:pt x="603503" y="458723"/>
                  </a:lnTo>
                  <a:lnTo>
                    <a:pt x="608075" y="393191"/>
                  </a:lnTo>
                  <a:lnTo>
                    <a:pt x="614171" y="291083"/>
                  </a:lnTo>
                  <a:lnTo>
                    <a:pt x="626363" y="225551"/>
                  </a:lnTo>
                  <a:lnTo>
                    <a:pt x="632459" y="135635"/>
                  </a:lnTo>
                  <a:lnTo>
                    <a:pt x="644651" y="53339"/>
                  </a:lnTo>
                  <a:lnTo>
                    <a:pt x="650747" y="4571"/>
                  </a:lnTo>
                  <a:lnTo>
                    <a:pt x="662939" y="4571"/>
                  </a:lnTo>
                  <a:lnTo>
                    <a:pt x="669035" y="22859"/>
                  </a:lnTo>
                  <a:lnTo>
                    <a:pt x="675131" y="82295"/>
                  </a:lnTo>
                  <a:lnTo>
                    <a:pt x="685799" y="196595"/>
                  </a:lnTo>
                  <a:lnTo>
                    <a:pt x="691895" y="262127"/>
                  </a:lnTo>
                  <a:lnTo>
                    <a:pt x="704087" y="338327"/>
                  </a:lnTo>
                  <a:lnTo>
                    <a:pt x="710183" y="428243"/>
                  </a:lnTo>
                  <a:lnTo>
                    <a:pt x="722375" y="475487"/>
                  </a:lnTo>
                  <a:lnTo>
                    <a:pt x="728471" y="481583"/>
                  </a:lnTo>
                  <a:lnTo>
                    <a:pt x="740663" y="458723"/>
                  </a:lnTo>
                  <a:lnTo>
                    <a:pt x="746759" y="393191"/>
                  </a:lnTo>
                  <a:lnTo>
                    <a:pt x="752855" y="291083"/>
                  </a:lnTo>
                  <a:lnTo>
                    <a:pt x="763523" y="225551"/>
                  </a:lnTo>
                  <a:lnTo>
                    <a:pt x="769619" y="135635"/>
                  </a:lnTo>
                  <a:lnTo>
                    <a:pt x="781811" y="53339"/>
                  </a:lnTo>
                  <a:lnTo>
                    <a:pt x="787907" y="4571"/>
                  </a:lnTo>
                  <a:lnTo>
                    <a:pt x="800099" y="4571"/>
                  </a:lnTo>
                  <a:lnTo>
                    <a:pt x="806195" y="22859"/>
                  </a:lnTo>
                  <a:lnTo>
                    <a:pt x="812291" y="88391"/>
                  </a:lnTo>
                  <a:lnTo>
                    <a:pt x="824483" y="196595"/>
                  </a:lnTo>
                  <a:lnTo>
                    <a:pt x="829055" y="262127"/>
                  </a:lnTo>
                  <a:lnTo>
                    <a:pt x="841247" y="338327"/>
                  </a:lnTo>
                  <a:lnTo>
                    <a:pt x="847343" y="428243"/>
                  </a:lnTo>
                  <a:lnTo>
                    <a:pt x="859535" y="475487"/>
                  </a:lnTo>
                  <a:lnTo>
                    <a:pt x="865631" y="481583"/>
                  </a:lnTo>
                  <a:lnTo>
                    <a:pt x="877823" y="458723"/>
                  </a:lnTo>
                  <a:lnTo>
                    <a:pt x="883919" y="393191"/>
                  </a:lnTo>
                  <a:lnTo>
                    <a:pt x="890015" y="291083"/>
                  </a:lnTo>
                  <a:lnTo>
                    <a:pt x="900683" y="225551"/>
                  </a:lnTo>
                  <a:lnTo>
                    <a:pt x="906779" y="135635"/>
                  </a:lnTo>
                  <a:lnTo>
                    <a:pt x="918971" y="53339"/>
                  </a:lnTo>
                  <a:lnTo>
                    <a:pt x="925067" y="4571"/>
                  </a:lnTo>
                  <a:lnTo>
                    <a:pt x="937259" y="4571"/>
                  </a:lnTo>
                  <a:lnTo>
                    <a:pt x="943355" y="22859"/>
                  </a:lnTo>
                  <a:lnTo>
                    <a:pt x="949451" y="88391"/>
                  </a:lnTo>
                  <a:lnTo>
                    <a:pt x="961643" y="196595"/>
                  </a:lnTo>
                  <a:lnTo>
                    <a:pt x="967739" y="262127"/>
                  </a:lnTo>
                  <a:lnTo>
                    <a:pt x="978407" y="338327"/>
                  </a:lnTo>
                  <a:lnTo>
                    <a:pt x="984503" y="428243"/>
                  </a:lnTo>
                  <a:lnTo>
                    <a:pt x="996695" y="475487"/>
                  </a:lnTo>
                  <a:lnTo>
                    <a:pt x="1002791" y="475487"/>
                  </a:lnTo>
                  <a:lnTo>
                    <a:pt x="1014983" y="458723"/>
                  </a:lnTo>
                  <a:lnTo>
                    <a:pt x="1021079" y="393191"/>
                  </a:lnTo>
                  <a:lnTo>
                    <a:pt x="1027175" y="291083"/>
                  </a:lnTo>
                  <a:lnTo>
                    <a:pt x="1039367" y="219455"/>
                  </a:lnTo>
                  <a:lnTo>
                    <a:pt x="1045463" y="135635"/>
                  </a:lnTo>
                  <a:lnTo>
                    <a:pt x="1056131" y="53339"/>
                  </a:lnTo>
                  <a:lnTo>
                    <a:pt x="1062227" y="4571"/>
                  </a:lnTo>
                  <a:lnTo>
                    <a:pt x="1074419" y="4571"/>
                  </a:lnTo>
                  <a:lnTo>
                    <a:pt x="1080515" y="22859"/>
                  </a:lnTo>
                  <a:lnTo>
                    <a:pt x="1086611" y="88391"/>
                  </a:lnTo>
                </a:path>
                <a:path w="2735579" h="481964">
                  <a:moveTo>
                    <a:pt x="1086611" y="88391"/>
                  </a:moveTo>
                  <a:lnTo>
                    <a:pt x="1098803" y="196595"/>
                  </a:lnTo>
                  <a:lnTo>
                    <a:pt x="1104899" y="262127"/>
                  </a:lnTo>
                  <a:lnTo>
                    <a:pt x="1117091" y="338327"/>
                  </a:lnTo>
                  <a:lnTo>
                    <a:pt x="1123187" y="428243"/>
                  </a:lnTo>
                  <a:lnTo>
                    <a:pt x="1133855" y="475487"/>
                  </a:lnTo>
                  <a:lnTo>
                    <a:pt x="1139951" y="475487"/>
                  </a:lnTo>
                  <a:lnTo>
                    <a:pt x="1152143" y="458723"/>
                  </a:lnTo>
                  <a:lnTo>
                    <a:pt x="1158239" y="393191"/>
                  </a:lnTo>
                  <a:lnTo>
                    <a:pt x="1164335" y="284987"/>
                  </a:lnTo>
                  <a:lnTo>
                    <a:pt x="1176527" y="219455"/>
                  </a:lnTo>
                  <a:lnTo>
                    <a:pt x="1182623" y="135635"/>
                  </a:lnTo>
                  <a:lnTo>
                    <a:pt x="1194815" y="53339"/>
                  </a:lnTo>
                  <a:lnTo>
                    <a:pt x="1199387" y="4571"/>
                  </a:lnTo>
                  <a:lnTo>
                    <a:pt x="1211579" y="4571"/>
                  </a:lnTo>
                  <a:lnTo>
                    <a:pt x="1217675" y="22859"/>
                  </a:lnTo>
                  <a:lnTo>
                    <a:pt x="1223771" y="88391"/>
                  </a:lnTo>
                  <a:lnTo>
                    <a:pt x="1235963" y="196595"/>
                  </a:lnTo>
                  <a:lnTo>
                    <a:pt x="1242059" y="268223"/>
                  </a:lnTo>
                  <a:lnTo>
                    <a:pt x="1254251" y="344423"/>
                  </a:lnTo>
                  <a:lnTo>
                    <a:pt x="1260347" y="428243"/>
                  </a:lnTo>
                  <a:lnTo>
                    <a:pt x="1271015" y="475487"/>
                  </a:lnTo>
                  <a:lnTo>
                    <a:pt x="1277111" y="475487"/>
                  </a:lnTo>
                  <a:lnTo>
                    <a:pt x="1289303" y="458723"/>
                  </a:lnTo>
                  <a:lnTo>
                    <a:pt x="1295399" y="393191"/>
                  </a:lnTo>
                  <a:lnTo>
                    <a:pt x="1301495" y="284987"/>
                  </a:lnTo>
                  <a:lnTo>
                    <a:pt x="1313687" y="219455"/>
                  </a:lnTo>
                  <a:lnTo>
                    <a:pt x="1319783" y="135635"/>
                  </a:lnTo>
                  <a:lnTo>
                    <a:pt x="1331975" y="53339"/>
                  </a:lnTo>
                  <a:lnTo>
                    <a:pt x="1338071" y="4571"/>
                  </a:lnTo>
                  <a:lnTo>
                    <a:pt x="1348739" y="4571"/>
                  </a:lnTo>
                  <a:lnTo>
                    <a:pt x="1354835" y="22859"/>
                  </a:lnTo>
                  <a:lnTo>
                    <a:pt x="1360931" y="88391"/>
                  </a:lnTo>
                  <a:lnTo>
                    <a:pt x="1373123" y="190499"/>
                  </a:lnTo>
                  <a:lnTo>
                    <a:pt x="1379219" y="256031"/>
                  </a:lnTo>
                  <a:lnTo>
                    <a:pt x="1391411" y="338327"/>
                  </a:lnTo>
                  <a:lnTo>
                    <a:pt x="1397507" y="422147"/>
                  </a:lnTo>
                  <a:lnTo>
                    <a:pt x="1409699" y="416051"/>
                  </a:lnTo>
                  <a:lnTo>
                    <a:pt x="1415795" y="434339"/>
                  </a:lnTo>
                  <a:lnTo>
                    <a:pt x="1426463" y="422147"/>
                  </a:lnTo>
                  <a:lnTo>
                    <a:pt x="1432559" y="374903"/>
                  </a:lnTo>
                  <a:lnTo>
                    <a:pt x="1438655" y="315467"/>
                  </a:lnTo>
                  <a:lnTo>
                    <a:pt x="1450847" y="225551"/>
                  </a:lnTo>
                  <a:lnTo>
                    <a:pt x="1456943" y="153923"/>
                  </a:lnTo>
                  <a:lnTo>
                    <a:pt x="1469135" y="88391"/>
                  </a:lnTo>
                  <a:lnTo>
                    <a:pt x="1475231" y="47243"/>
                  </a:lnTo>
                  <a:lnTo>
                    <a:pt x="1487423" y="35051"/>
                  </a:lnTo>
                  <a:lnTo>
                    <a:pt x="1493519" y="41147"/>
                  </a:lnTo>
                  <a:lnTo>
                    <a:pt x="1498091" y="88391"/>
                  </a:lnTo>
                  <a:lnTo>
                    <a:pt x="1510283" y="166115"/>
                  </a:lnTo>
                  <a:lnTo>
                    <a:pt x="1516379" y="243839"/>
                  </a:lnTo>
                  <a:lnTo>
                    <a:pt x="1528571" y="315467"/>
                  </a:lnTo>
                  <a:lnTo>
                    <a:pt x="1534667" y="380999"/>
                  </a:lnTo>
                  <a:lnTo>
                    <a:pt x="1546859" y="428243"/>
                  </a:lnTo>
                  <a:lnTo>
                    <a:pt x="1552955" y="440435"/>
                  </a:lnTo>
                  <a:lnTo>
                    <a:pt x="1559051" y="428243"/>
                  </a:lnTo>
                  <a:lnTo>
                    <a:pt x="1569719" y="387095"/>
                  </a:lnTo>
                  <a:lnTo>
                    <a:pt x="1575815" y="315467"/>
                  </a:lnTo>
                  <a:lnTo>
                    <a:pt x="1588007" y="237743"/>
                  </a:lnTo>
                  <a:lnTo>
                    <a:pt x="1594103" y="166115"/>
                  </a:lnTo>
                  <a:lnTo>
                    <a:pt x="1606295" y="100583"/>
                  </a:lnTo>
                  <a:lnTo>
                    <a:pt x="1612391" y="53339"/>
                  </a:lnTo>
                  <a:lnTo>
                    <a:pt x="1624583" y="41147"/>
                  </a:lnTo>
                  <a:lnTo>
                    <a:pt x="1630679" y="53339"/>
                  </a:lnTo>
                  <a:lnTo>
                    <a:pt x="1636775" y="94487"/>
                  </a:lnTo>
                  <a:lnTo>
                    <a:pt x="1647443" y="166115"/>
                  </a:lnTo>
                  <a:lnTo>
                    <a:pt x="1653539" y="243839"/>
                  </a:lnTo>
                  <a:lnTo>
                    <a:pt x="1665731" y="321563"/>
                  </a:lnTo>
                  <a:lnTo>
                    <a:pt x="1671827" y="380999"/>
                  </a:lnTo>
                  <a:lnTo>
                    <a:pt x="1684019" y="428243"/>
                  </a:lnTo>
                  <a:lnTo>
                    <a:pt x="1690115" y="440435"/>
                  </a:lnTo>
                  <a:lnTo>
                    <a:pt x="1696211" y="428243"/>
                  </a:lnTo>
                  <a:lnTo>
                    <a:pt x="1708403" y="387095"/>
                  </a:lnTo>
                  <a:lnTo>
                    <a:pt x="1714499" y="315467"/>
                  </a:lnTo>
                  <a:lnTo>
                    <a:pt x="1725167" y="237743"/>
                  </a:lnTo>
                  <a:lnTo>
                    <a:pt x="1731263" y="160019"/>
                  </a:lnTo>
                  <a:lnTo>
                    <a:pt x="1743455" y="100583"/>
                  </a:lnTo>
                  <a:lnTo>
                    <a:pt x="1749551" y="53339"/>
                  </a:lnTo>
                  <a:lnTo>
                    <a:pt x="1761743" y="47243"/>
                  </a:lnTo>
                  <a:lnTo>
                    <a:pt x="1767839" y="53339"/>
                  </a:lnTo>
                  <a:lnTo>
                    <a:pt x="1773935" y="94487"/>
                  </a:lnTo>
                  <a:lnTo>
                    <a:pt x="1786127" y="166115"/>
                  </a:lnTo>
                  <a:lnTo>
                    <a:pt x="1790699" y="243839"/>
                  </a:lnTo>
                  <a:lnTo>
                    <a:pt x="1802891" y="321563"/>
                  </a:lnTo>
                  <a:lnTo>
                    <a:pt x="1808987" y="380999"/>
                  </a:lnTo>
                  <a:lnTo>
                    <a:pt x="1821179" y="428243"/>
                  </a:lnTo>
                  <a:lnTo>
                    <a:pt x="1827275" y="434339"/>
                  </a:lnTo>
                  <a:lnTo>
                    <a:pt x="1833371" y="428243"/>
                  </a:lnTo>
                  <a:lnTo>
                    <a:pt x="1845563" y="387095"/>
                  </a:lnTo>
                  <a:lnTo>
                    <a:pt x="1851659" y="315467"/>
                  </a:lnTo>
                  <a:lnTo>
                    <a:pt x="1863851" y="237743"/>
                  </a:lnTo>
                  <a:lnTo>
                    <a:pt x="1868423" y="160019"/>
                  </a:lnTo>
                  <a:lnTo>
                    <a:pt x="1880615" y="100583"/>
                  </a:lnTo>
                  <a:lnTo>
                    <a:pt x="1886711" y="53339"/>
                  </a:lnTo>
                  <a:lnTo>
                    <a:pt x="1898903" y="47243"/>
                  </a:lnTo>
                  <a:lnTo>
                    <a:pt x="1904999" y="53339"/>
                  </a:lnTo>
                  <a:lnTo>
                    <a:pt x="1911095" y="94487"/>
                  </a:lnTo>
                  <a:lnTo>
                    <a:pt x="1923287" y="166115"/>
                  </a:lnTo>
                  <a:lnTo>
                    <a:pt x="1929383" y="243839"/>
                  </a:lnTo>
                  <a:lnTo>
                    <a:pt x="1940051" y="321563"/>
                  </a:lnTo>
                  <a:lnTo>
                    <a:pt x="1946147" y="380999"/>
                  </a:lnTo>
                  <a:lnTo>
                    <a:pt x="1958339" y="428243"/>
                  </a:lnTo>
                  <a:lnTo>
                    <a:pt x="1964435" y="434339"/>
                  </a:lnTo>
                  <a:lnTo>
                    <a:pt x="1970531" y="428243"/>
                  </a:lnTo>
                  <a:lnTo>
                    <a:pt x="1982723" y="387095"/>
                  </a:lnTo>
                  <a:lnTo>
                    <a:pt x="1988819" y="315467"/>
                  </a:lnTo>
                  <a:lnTo>
                    <a:pt x="2001011" y="237743"/>
                  </a:lnTo>
                  <a:lnTo>
                    <a:pt x="2007107" y="160019"/>
                  </a:lnTo>
                  <a:lnTo>
                    <a:pt x="2017775" y="100583"/>
                  </a:lnTo>
                  <a:lnTo>
                    <a:pt x="2023871" y="53339"/>
                  </a:lnTo>
                  <a:lnTo>
                    <a:pt x="2036063" y="47243"/>
                  </a:lnTo>
                  <a:lnTo>
                    <a:pt x="2042159" y="53339"/>
                  </a:lnTo>
                  <a:lnTo>
                    <a:pt x="2048255" y="94487"/>
                  </a:lnTo>
                  <a:lnTo>
                    <a:pt x="2060447" y="166115"/>
                  </a:lnTo>
                  <a:lnTo>
                    <a:pt x="2066543" y="243839"/>
                  </a:lnTo>
                  <a:lnTo>
                    <a:pt x="2078735" y="321563"/>
                  </a:lnTo>
                  <a:lnTo>
                    <a:pt x="2084831" y="380999"/>
                  </a:lnTo>
                  <a:lnTo>
                    <a:pt x="2095499" y="428243"/>
                  </a:lnTo>
                  <a:lnTo>
                    <a:pt x="2101595" y="434339"/>
                  </a:lnTo>
                  <a:lnTo>
                    <a:pt x="2107691" y="428243"/>
                  </a:lnTo>
                  <a:lnTo>
                    <a:pt x="2119883" y="387095"/>
                  </a:lnTo>
                  <a:lnTo>
                    <a:pt x="2125979" y="315467"/>
                  </a:lnTo>
                  <a:lnTo>
                    <a:pt x="2138171" y="237743"/>
                  </a:lnTo>
                  <a:lnTo>
                    <a:pt x="2144267" y="160019"/>
                  </a:lnTo>
                  <a:lnTo>
                    <a:pt x="2156459" y="100583"/>
                  </a:lnTo>
                  <a:lnTo>
                    <a:pt x="2161031" y="53339"/>
                  </a:lnTo>
                  <a:lnTo>
                    <a:pt x="2173223" y="47243"/>
                  </a:lnTo>
                  <a:lnTo>
                    <a:pt x="2179319" y="53339"/>
                  </a:lnTo>
                </a:path>
                <a:path w="2735579" h="481964">
                  <a:moveTo>
                    <a:pt x="2179319" y="53339"/>
                  </a:moveTo>
                  <a:lnTo>
                    <a:pt x="2185415" y="94487"/>
                  </a:lnTo>
                  <a:lnTo>
                    <a:pt x="2197607" y="166115"/>
                  </a:lnTo>
                  <a:lnTo>
                    <a:pt x="2203703" y="243839"/>
                  </a:lnTo>
                  <a:lnTo>
                    <a:pt x="2215895" y="321563"/>
                  </a:lnTo>
                  <a:lnTo>
                    <a:pt x="2221991" y="380999"/>
                  </a:lnTo>
                  <a:lnTo>
                    <a:pt x="2234183" y="428243"/>
                  </a:lnTo>
                  <a:lnTo>
                    <a:pt x="2238755" y="434339"/>
                  </a:lnTo>
                  <a:lnTo>
                    <a:pt x="2244851" y="428243"/>
                  </a:lnTo>
                  <a:lnTo>
                    <a:pt x="2257043" y="387095"/>
                  </a:lnTo>
                  <a:lnTo>
                    <a:pt x="2263139" y="315467"/>
                  </a:lnTo>
                  <a:lnTo>
                    <a:pt x="2275331" y="237743"/>
                  </a:lnTo>
                  <a:lnTo>
                    <a:pt x="2281427" y="160019"/>
                  </a:lnTo>
                  <a:lnTo>
                    <a:pt x="2293619" y="100583"/>
                  </a:lnTo>
                  <a:lnTo>
                    <a:pt x="2299715" y="53339"/>
                  </a:lnTo>
                  <a:lnTo>
                    <a:pt x="2310383" y="47243"/>
                  </a:lnTo>
                  <a:lnTo>
                    <a:pt x="2316479" y="53339"/>
                  </a:lnTo>
                  <a:lnTo>
                    <a:pt x="2322575" y="94487"/>
                  </a:lnTo>
                  <a:lnTo>
                    <a:pt x="2334767" y="172211"/>
                  </a:lnTo>
                  <a:lnTo>
                    <a:pt x="2340863" y="249935"/>
                  </a:lnTo>
                  <a:lnTo>
                    <a:pt x="2353055" y="321563"/>
                  </a:lnTo>
                  <a:lnTo>
                    <a:pt x="2359151" y="387095"/>
                  </a:lnTo>
                  <a:lnTo>
                    <a:pt x="2371343" y="428243"/>
                  </a:lnTo>
                  <a:lnTo>
                    <a:pt x="2377439" y="434339"/>
                  </a:lnTo>
                  <a:lnTo>
                    <a:pt x="2382011" y="428243"/>
                  </a:lnTo>
                  <a:lnTo>
                    <a:pt x="2394203" y="380999"/>
                  </a:lnTo>
                  <a:lnTo>
                    <a:pt x="2400299" y="309371"/>
                  </a:lnTo>
                  <a:lnTo>
                    <a:pt x="2412491" y="231647"/>
                  </a:lnTo>
                  <a:lnTo>
                    <a:pt x="2418587" y="160019"/>
                  </a:lnTo>
                  <a:lnTo>
                    <a:pt x="2430779" y="94487"/>
                  </a:lnTo>
                  <a:lnTo>
                    <a:pt x="2436875" y="53339"/>
                  </a:lnTo>
                  <a:lnTo>
                    <a:pt x="2449067" y="47243"/>
                  </a:lnTo>
                  <a:lnTo>
                    <a:pt x="2455163" y="53339"/>
                  </a:lnTo>
                  <a:lnTo>
                    <a:pt x="2459735" y="100583"/>
                  </a:lnTo>
                  <a:lnTo>
                    <a:pt x="2471927" y="172211"/>
                  </a:lnTo>
                  <a:lnTo>
                    <a:pt x="2478023" y="249935"/>
                  </a:lnTo>
                  <a:lnTo>
                    <a:pt x="2490215" y="321563"/>
                  </a:lnTo>
                  <a:lnTo>
                    <a:pt x="2496311" y="387095"/>
                  </a:lnTo>
                  <a:lnTo>
                    <a:pt x="2508503" y="428243"/>
                  </a:lnTo>
                  <a:lnTo>
                    <a:pt x="2514599" y="434339"/>
                  </a:lnTo>
                  <a:lnTo>
                    <a:pt x="2520695" y="428243"/>
                  </a:lnTo>
                  <a:lnTo>
                    <a:pt x="2531363" y="380999"/>
                  </a:lnTo>
                  <a:lnTo>
                    <a:pt x="2537459" y="309371"/>
                  </a:lnTo>
                  <a:lnTo>
                    <a:pt x="2549651" y="231647"/>
                  </a:lnTo>
                  <a:lnTo>
                    <a:pt x="2555747" y="160019"/>
                  </a:lnTo>
                  <a:lnTo>
                    <a:pt x="2567939" y="94487"/>
                  </a:lnTo>
                  <a:lnTo>
                    <a:pt x="2574035" y="53339"/>
                  </a:lnTo>
                  <a:lnTo>
                    <a:pt x="2586227" y="47243"/>
                  </a:lnTo>
                  <a:lnTo>
                    <a:pt x="2592323" y="53339"/>
                  </a:lnTo>
                  <a:lnTo>
                    <a:pt x="2598419" y="100583"/>
                  </a:lnTo>
                  <a:lnTo>
                    <a:pt x="2609087" y="172211"/>
                  </a:lnTo>
                  <a:lnTo>
                    <a:pt x="2615183" y="249935"/>
                  </a:lnTo>
                  <a:lnTo>
                    <a:pt x="2627375" y="321563"/>
                  </a:lnTo>
                  <a:lnTo>
                    <a:pt x="2633471" y="387095"/>
                  </a:lnTo>
                  <a:lnTo>
                    <a:pt x="2645663" y="428243"/>
                  </a:lnTo>
                  <a:lnTo>
                    <a:pt x="2651759" y="434339"/>
                  </a:lnTo>
                  <a:lnTo>
                    <a:pt x="2657855" y="428243"/>
                  </a:lnTo>
                  <a:lnTo>
                    <a:pt x="2670047" y="380999"/>
                  </a:lnTo>
                  <a:lnTo>
                    <a:pt x="2676143" y="309371"/>
                  </a:lnTo>
                  <a:lnTo>
                    <a:pt x="2686811" y="231647"/>
                  </a:lnTo>
                  <a:lnTo>
                    <a:pt x="2692907" y="160019"/>
                  </a:lnTo>
                  <a:lnTo>
                    <a:pt x="2705099" y="94487"/>
                  </a:lnTo>
                  <a:lnTo>
                    <a:pt x="2711195" y="53339"/>
                  </a:lnTo>
                  <a:lnTo>
                    <a:pt x="2723387" y="47243"/>
                  </a:lnTo>
                  <a:lnTo>
                    <a:pt x="2729483" y="53339"/>
                  </a:lnTo>
                  <a:lnTo>
                    <a:pt x="2735579" y="100583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325880" y="2301240"/>
              <a:ext cx="2735580" cy="471170"/>
            </a:xfrm>
            <a:custGeom>
              <a:avLst/>
              <a:gdLst/>
              <a:ahLst/>
              <a:cxnLst/>
              <a:rect l="l" t="t" r="r" b="b"/>
              <a:pathLst>
                <a:path w="2735579" h="471169">
                  <a:moveTo>
                    <a:pt x="0" y="89915"/>
                  </a:moveTo>
                  <a:lnTo>
                    <a:pt x="6095" y="18287"/>
                  </a:lnTo>
                  <a:lnTo>
                    <a:pt x="16763" y="0"/>
                  </a:lnTo>
                  <a:lnTo>
                    <a:pt x="22859" y="6095"/>
                  </a:lnTo>
                  <a:lnTo>
                    <a:pt x="35051" y="48767"/>
                  </a:lnTo>
                  <a:lnTo>
                    <a:pt x="41147" y="131063"/>
                  </a:lnTo>
                  <a:lnTo>
                    <a:pt x="53339" y="233171"/>
                  </a:lnTo>
                  <a:lnTo>
                    <a:pt x="59435" y="310895"/>
                  </a:lnTo>
                  <a:lnTo>
                    <a:pt x="65531" y="382523"/>
                  </a:lnTo>
                  <a:lnTo>
                    <a:pt x="77723" y="454151"/>
                  </a:lnTo>
                  <a:lnTo>
                    <a:pt x="83819" y="470915"/>
                  </a:lnTo>
                  <a:lnTo>
                    <a:pt x="94487" y="466343"/>
                  </a:lnTo>
                  <a:lnTo>
                    <a:pt x="100583" y="423671"/>
                  </a:lnTo>
                  <a:lnTo>
                    <a:pt x="112775" y="339851"/>
                  </a:lnTo>
                  <a:lnTo>
                    <a:pt x="118871" y="239267"/>
                  </a:lnTo>
                  <a:lnTo>
                    <a:pt x="124967" y="161543"/>
                  </a:lnTo>
                  <a:lnTo>
                    <a:pt x="137159" y="89915"/>
                  </a:lnTo>
                  <a:lnTo>
                    <a:pt x="143255" y="24383"/>
                  </a:lnTo>
                  <a:lnTo>
                    <a:pt x="155447" y="0"/>
                  </a:lnTo>
                  <a:lnTo>
                    <a:pt x="160019" y="12191"/>
                  </a:lnTo>
                  <a:lnTo>
                    <a:pt x="172211" y="54863"/>
                  </a:lnTo>
                  <a:lnTo>
                    <a:pt x="178307" y="137159"/>
                  </a:lnTo>
                  <a:lnTo>
                    <a:pt x="190499" y="239267"/>
                  </a:lnTo>
                  <a:lnTo>
                    <a:pt x="196595" y="316991"/>
                  </a:lnTo>
                  <a:lnTo>
                    <a:pt x="202691" y="382523"/>
                  </a:lnTo>
                  <a:lnTo>
                    <a:pt x="214883" y="454151"/>
                  </a:lnTo>
                  <a:lnTo>
                    <a:pt x="220979" y="470915"/>
                  </a:lnTo>
                  <a:lnTo>
                    <a:pt x="233171" y="435863"/>
                  </a:lnTo>
                  <a:lnTo>
                    <a:pt x="237743" y="388619"/>
                  </a:lnTo>
                  <a:lnTo>
                    <a:pt x="249935" y="339851"/>
                  </a:lnTo>
                  <a:lnTo>
                    <a:pt x="256031" y="251459"/>
                  </a:lnTo>
                  <a:lnTo>
                    <a:pt x="262127" y="179831"/>
                  </a:lnTo>
                  <a:lnTo>
                    <a:pt x="274319" y="102107"/>
                  </a:lnTo>
                  <a:lnTo>
                    <a:pt x="280415" y="54863"/>
                  </a:lnTo>
                  <a:lnTo>
                    <a:pt x="292607" y="24383"/>
                  </a:lnTo>
                  <a:lnTo>
                    <a:pt x="298703" y="36575"/>
                  </a:lnTo>
                  <a:lnTo>
                    <a:pt x="309371" y="77723"/>
                  </a:lnTo>
                  <a:lnTo>
                    <a:pt x="315467" y="137159"/>
                  </a:lnTo>
                  <a:lnTo>
                    <a:pt x="327659" y="214883"/>
                  </a:lnTo>
                  <a:lnTo>
                    <a:pt x="333755" y="298703"/>
                  </a:lnTo>
                  <a:lnTo>
                    <a:pt x="339851" y="364235"/>
                  </a:lnTo>
                  <a:lnTo>
                    <a:pt x="352043" y="405383"/>
                  </a:lnTo>
                  <a:lnTo>
                    <a:pt x="358139" y="448055"/>
                  </a:lnTo>
                  <a:lnTo>
                    <a:pt x="370331" y="435863"/>
                  </a:lnTo>
                  <a:lnTo>
                    <a:pt x="376427" y="400811"/>
                  </a:lnTo>
                  <a:lnTo>
                    <a:pt x="387095" y="339851"/>
                  </a:lnTo>
                  <a:lnTo>
                    <a:pt x="393191" y="257555"/>
                  </a:lnTo>
                  <a:lnTo>
                    <a:pt x="399287" y="179831"/>
                  </a:lnTo>
                  <a:lnTo>
                    <a:pt x="411479" y="108203"/>
                  </a:lnTo>
                  <a:lnTo>
                    <a:pt x="417575" y="60959"/>
                  </a:lnTo>
                  <a:lnTo>
                    <a:pt x="429767" y="30479"/>
                  </a:lnTo>
                  <a:lnTo>
                    <a:pt x="435863" y="30479"/>
                  </a:lnTo>
                  <a:lnTo>
                    <a:pt x="448055" y="71627"/>
                  </a:lnTo>
                  <a:lnTo>
                    <a:pt x="454151" y="137159"/>
                  </a:lnTo>
                  <a:lnTo>
                    <a:pt x="464819" y="214883"/>
                  </a:lnTo>
                  <a:lnTo>
                    <a:pt x="470915" y="298703"/>
                  </a:lnTo>
                  <a:lnTo>
                    <a:pt x="477011" y="370331"/>
                  </a:lnTo>
                  <a:lnTo>
                    <a:pt x="489203" y="405383"/>
                  </a:lnTo>
                  <a:lnTo>
                    <a:pt x="495299" y="448055"/>
                  </a:lnTo>
                  <a:lnTo>
                    <a:pt x="507491" y="435863"/>
                  </a:lnTo>
                  <a:lnTo>
                    <a:pt x="513587" y="394715"/>
                  </a:lnTo>
                  <a:lnTo>
                    <a:pt x="525779" y="333755"/>
                  </a:lnTo>
                  <a:lnTo>
                    <a:pt x="530351" y="257555"/>
                  </a:lnTo>
                  <a:lnTo>
                    <a:pt x="536447" y="173735"/>
                  </a:lnTo>
                  <a:lnTo>
                    <a:pt x="548639" y="108203"/>
                  </a:lnTo>
                  <a:lnTo>
                    <a:pt x="554735" y="60959"/>
                  </a:lnTo>
                  <a:lnTo>
                    <a:pt x="566927" y="30479"/>
                  </a:lnTo>
                  <a:lnTo>
                    <a:pt x="573023" y="36575"/>
                  </a:lnTo>
                  <a:lnTo>
                    <a:pt x="585215" y="71627"/>
                  </a:lnTo>
                  <a:lnTo>
                    <a:pt x="591311" y="137159"/>
                  </a:lnTo>
                  <a:lnTo>
                    <a:pt x="603503" y="214883"/>
                  </a:lnTo>
                  <a:lnTo>
                    <a:pt x="608075" y="298703"/>
                  </a:lnTo>
                  <a:lnTo>
                    <a:pt x="614171" y="370331"/>
                  </a:lnTo>
                  <a:lnTo>
                    <a:pt x="626363" y="411479"/>
                  </a:lnTo>
                  <a:lnTo>
                    <a:pt x="632459" y="441959"/>
                  </a:lnTo>
                  <a:lnTo>
                    <a:pt x="644651" y="435863"/>
                  </a:lnTo>
                  <a:lnTo>
                    <a:pt x="650747" y="394715"/>
                  </a:lnTo>
                  <a:lnTo>
                    <a:pt x="662939" y="333755"/>
                  </a:lnTo>
                  <a:lnTo>
                    <a:pt x="669035" y="257555"/>
                  </a:lnTo>
                  <a:lnTo>
                    <a:pt x="675131" y="173735"/>
                  </a:lnTo>
                  <a:lnTo>
                    <a:pt x="685799" y="108203"/>
                  </a:lnTo>
                  <a:lnTo>
                    <a:pt x="691895" y="60959"/>
                  </a:lnTo>
                  <a:lnTo>
                    <a:pt x="704087" y="30479"/>
                  </a:lnTo>
                  <a:lnTo>
                    <a:pt x="710183" y="36575"/>
                  </a:lnTo>
                  <a:lnTo>
                    <a:pt x="722375" y="77723"/>
                  </a:lnTo>
                  <a:lnTo>
                    <a:pt x="728471" y="137159"/>
                  </a:lnTo>
                  <a:lnTo>
                    <a:pt x="740663" y="214883"/>
                  </a:lnTo>
                  <a:lnTo>
                    <a:pt x="746759" y="298703"/>
                  </a:lnTo>
                  <a:lnTo>
                    <a:pt x="752855" y="370331"/>
                  </a:lnTo>
                  <a:lnTo>
                    <a:pt x="763523" y="411479"/>
                  </a:lnTo>
                  <a:lnTo>
                    <a:pt x="769619" y="441959"/>
                  </a:lnTo>
                  <a:lnTo>
                    <a:pt x="781811" y="435863"/>
                  </a:lnTo>
                  <a:lnTo>
                    <a:pt x="787907" y="394715"/>
                  </a:lnTo>
                  <a:lnTo>
                    <a:pt x="800099" y="333755"/>
                  </a:lnTo>
                  <a:lnTo>
                    <a:pt x="806195" y="257555"/>
                  </a:lnTo>
                  <a:lnTo>
                    <a:pt x="812291" y="173735"/>
                  </a:lnTo>
                  <a:lnTo>
                    <a:pt x="824483" y="108203"/>
                  </a:lnTo>
                  <a:lnTo>
                    <a:pt x="829055" y="60959"/>
                  </a:lnTo>
                  <a:lnTo>
                    <a:pt x="841247" y="30479"/>
                  </a:lnTo>
                  <a:lnTo>
                    <a:pt x="847343" y="36575"/>
                  </a:lnTo>
                  <a:lnTo>
                    <a:pt x="859535" y="71627"/>
                  </a:lnTo>
                  <a:lnTo>
                    <a:pt x="865631" y="137159"/>
                  </a:lnTo>
                  <a:lnTo>
                    <a:pt x="877823" y="214883"/>
                  </a:lnTo>
                  <a:lnTo>
                    <a:pt x="883919" y="298703"/>
                  </a:lnTo>
                  <a:lnTo>
                    <a:pt x="890015" y="370331"/>
                  </a:lnTo>
                  <a:lnTo>
                    <a:pt x="900683" y="411479"/>
                  </a:lnTo>
                  <a:lnTo>
                    <a:pt x="906779" y="441959"/>
                  </a:lnTo>
                  <a:lnTo>
                    <a:pt x="918971" y="435863"/>
                  </a:lnTo>
                  <a:lnTo>
                    <a:pt x="925067" y="394715"/>
                  </a:lnTo>
                  <a:lnTo>
                    <a:pt x="937259" y="333755"/>
                  </a:lnTo>
                  <a:lnTo>
                    <a:pt x="943355" y="257555"/>
                  </a:lnTo>
                  <a:lnTo>
                    <a:pt x="949451" y="173735"/>
                  </a:lnTo>
                  <a:lnTo>
                    <a:pt x="961643" y="102107"/>
                  </a:lnTo>
                  <a:lnTo>
                    <a:pt x="967739" y="60959"/>
                  </a:lnTo>
                  <a:lnTo>
                    <a:pt x="978407" y="30479"/>
                  </a:lnTo>
                  <a:lnTo>
                    <a:pt x="984503" y="36575"/>
                  </a:lnTo>
                  <a:lnTo>
                    <a:pt x="996695" y="77723"/>
                  </a:lnTo>
                  <a:lnTo>
                    <a:pt x="1002791" y="143255"/>
                  </a:lnTo>
                  <a:lnTo>
                    <a:pt x="1014983" y="214883"/>
                  </a:lnTo>
                  <a:lnTo>
                    <a:pt x="1021079" y="298703"/>
                  </a:lnTo>
                  <a:lnTo>
                    <a:pt x="1027175" y="370331"/>
                  </a:lnTo>
                  <a:lnTo>
                    <a:pt x="1039367" y="411479"/>
                  </a:lnTo>
                  <a:lnTo>
                    <a:pt x="1045463" y="441959"/>
                  </a:lnTo>
                  <a:lnTo>
                    <a:pt x="1056131" y="435863"/>
                  </a:lnTo>
                  <a:lnTo>
                    <a:pt x="1062227" y="394715"/>
                  </a:lnTo>
                  <a:lnTo>
                    <a:pt x="1074419" y="333755"/>
                  </a:lnTo>
                  <a:lnTo>
                    <a:pt x="1080515" y="257555"/>
                  </a:lnTo>
                  <a:lnTo>
                    <a:pt x="1086611" y="173735"/>
                  </a:lnTo>
                </a:path>
                <a:path w="2735579" h="471169">
                  <a:moveTo>
                    <a:pt x="1086611" y="173735"/>
                  </a:moveTo>
                  <a:lnTo>
                    <a:pt x="1098803" y="102107"/>
                  </a:lnTo>
                  <a:lnTo>
                    <a:pt x="1104899" y="60959"/>
                  </a:lnTo>
                  <a:lnTo>
                    <a:pt x="1117091" y="30479"/>
                  </a:lnTo>
                  <a:lnTo>
                    <a:pt x="1123187" y="36575"/>
                  </a:lnTo>
                  <a:lnTo>
                    <a:pt x="1133855" y="77723"/>
                  </a:lnTo>
                  <a:lnTo>
                    <a:pt x="1139951" y="143255"/>
                  </a:lnTo>
                  <a:lnTo>
                    <a:pt x="1152143" y="214883"/>
                  </a:lnTo>
                  <a:lnTo>
                    <a:pt x="1158239" y="298703"/>
                  </a:lnTo>
                  <a:lnTo>
                    <a:pt x="1164335" y="370331"/>
                  </a:lnTo>
                  <a:lnTo>
                    <a:pt x="1176527" y="411479"/>
                  </a:lnTo>
                  <a:lnTo>
                    <a:pt x="1182623" y="441959"/>
                  </a:lnTo>
                  <a:lnTo>
                    <a:pt x="1194815" y="435863"/>
                  </a:lnTo>
                  <a:lnTo>
                    <a:pt x="1199387" y="394715"/>
                  </a:lnTo>
                  <a:lnTo>
                    <a:pt x="1211579" y="333755"/>
                  </a:lnTo>
                  <a:lnTo>
                    <a:pt x="1217675" y="251459"/>
                  </a:lnTo>
                  <a:lnTo>
                    <a:pt x="1223771" y="167639"/>
                  </a:lnTo>
                  <a:lnTo>
                    <a:pt x="1235963" y="102107"/>
                  </a:lnTo>
                  <a:lnTo>
                    <a:pt x="1242059" y="54863"/>
                  </a:lnTo>
                  <a:lnTo>
                    <a:pt x="1254251" y="30479"/>
                  </a:lnTo>
                  <a:lnTo>
                    <a:pt x="1260347" y="36575"/>
                  </a:lnTo>
                  <a:lnTo>
                    <a:pt x="1271015" y="77723"/>
                  </a:lnTo>
                  <a:lnTo>
                    <a:pt x="1277111" y="143255"/>
                  </a:lnTo>
                  <a:lnTo>
                    <a:pt x="1289303" y="220979"/>
                  </a:lnTo>
                  <a:lnTo>
                    <a:pt x="1295399" y="304799"/>
                  </a:lnTo>
                  <a:lnTo>
                    <a:pt x="1301495" y="370331"/>
                  </a:lnTo>
                  <a:lnTo>
                    <a:pt x="1313687" y="411479"/>
                  </a:lnTo>
                  <a:lnTo>
                    <a:pt x="1319783" y="441959"/>
                  </a:lnTo>
                  <a:lnTo>
                    <a:pt x="1331975" y="435863"/>
                  </a:lnTo>
                  <a:lnTo>
                    <a:pt x="1338071" y="394715"/>
                  </a:lnTo>
                  <a:lnTo>
                    <a:pt x="1348739" y="329183"/>
                  </a:lnTo>
                  <a:lnTo>
                    <a:pt x="1354835" y="251459"/>
                  </a:lnTo>
                  <a:lnTo>
                    <a:pt x="1360931" y="173735"/>
                  </a:lnTo>
                  <a:lnTo>
                    <a:pt x="1373123" y="108203"/>
                  </a:lnTo>
                  <a:lnTo>
                    <a:pt x="1379219" y="60959"/>
                  </a:lnTo>
                  <a:lnTo>
                    <a:pt x="1391411" y="30479"/>
                  </a:lnTo>
                  <a:lnTo>
                    <a:pt x="1397507" y="36575"/>
                  </a:lnTo>
                  <a:lnTo>
                    <a:pt x="1409699" y="96011"/>
                  </a:lnTo>
                  <a:lnTo>
                    <a:pt x="1415795" y="149351"/>
                  </a:lnTo>
                  <a:lnTo>
                    <a:pt x="1426463" y="227075"/>
                  </a:lnTo>
                  <a:lnTo>
                    <a:pt x="1432559" y="316991"/>
                  </a:lnTo>
                  <a:lnTo>
                    <a:pt x="1438655" y="358139"/>
                  </a:lnTo>
                  <a:lnTo>
                    <a:pt x="1450847" y="423671"/>
                  </a:lnTo>
                  <a:lnTo>
                    <a:pt x="1456943" y="429767"/>
                  </a:lnTo>
                  <a:lnTo>
                    <a:pt x="1469135" y="423671"/>
                  </a:lnTo>
                  <a:lnTo>
                    <a:pt x="1475231" y="388619"/>
                  </a:lnTo>
                  <a:lnTo>
                    <a:pt x="1487423" y="323087"/>
                  </a:lnTo>
                  <a:lnTo>
                    <a:pt x="1493519" y="239267"/>
                  </a:lnTo>
                  <a:lnTo>
                    <a:pt x="1498091" y="167639"/>
                  </a:lnTo>
                  <a:lnTo>
                    <a:pt x="1510283" y="108203"/>
                  </a:lnTo>
                  <a:lnTo>
                    <a:pt x="1516379" y="60959"/>
                  </a:lnTo>
                  <a:lnTo>
                    <a:pt x="1528571" y="42671"/>
                  </a:lnTo>
                  <a:lnTo>
                    <a:pt x="1534667" y="48767"/>
                  </a:lnTo>
                  <a:lnTo>
                    <a:pt x="1546859" y="83819"/>
                  </a:lnTo>
                  <a:lnTo>
                    <a:pt x="1552955" y="149351"/>
                  </a:lnTo>
                  <a:lnTo>
                    <a:pt x="1559051" y="233171"/>
                  </a:lnTo>
                  <a:lnTo>
                    <a:pt x="1569719" y="304799"/>
                  </a:lnTo>
                  <a:lnTo>
                    <a:pt x="1575815" y="364235"/>
                  </a:lnTo>
                  <a:lnTo>
                    <a:pt x="1588007" y="411479"/>
                  </a:lnTo>
                  <a:lnTo>
                    <a:pt x="1594103" y="429767"/>
                  </a:lnTo>
                  <a:lnTo>
                    <a:pt x="1606295" y="423671"/>
                  </a:lnTo>
                  <a:lnTo>
                    <a:pt x="1612391" y="388619"/>
                  </a:lnTo>
                  <a:lnTo>
                    <a:pt x="1624583" y="323087"/>
                  </a:lnTo>
                  <a:lnTo>
                    <a:pt x="1630679" y="239267"/>
                  </a:lnTo>
                  <a:lnTo>
                    <a:pt x="1636775" y="167639"/>
                  </a:lnTo>
                  <a:lnTo>
                    <a:pt x="1647443" y="108203"/>
                  </a:lnTo>
                  <a:lnTo>
                    <a:pt x="1653539" y="60959"/>
                  </a:lnTo>
                  <a:lnTo>
                    <a:pt x="1665731" y="42671"/>
                  </a:lnTo>
                  <a:lnTo>
                    <a:pt x="1671827" y="48767"/>
                  </a:lnTo>
                  <a:lnTo>
                    <a:pt x="1684019" y="83819"/>
                  </a:lnTo>
                  <a:lnTo>
                    <a:pt x="1690115" y="149351"/>
                  </a:lnTo>
                  <a:lnTo>
                    <a:pt x="1696211" y="233171"/>
                  </a:lnTo>
                  <a:lnTo>
                    <a:pt x="1708403" y="310895"/>
                  </a:lnTo>
                  <a:lnTo>
                    <a:pt x="1714499" y="364235"/>
                  </a:lnTo>
                  <a:lnTo>
                    <a:pt x="1725167" y="411479"/>
                  </a:lnTo>
                  <a:lnTo>
                    <a:pt x="1731263" y="429767"/>
                  </a:lnTo>
                  <a:lnTo>
                    <a:pt x="1743455" y="423671"/>
                  </a:lnTo>
                  <a:lnTo>
                    <a:pt x="1749551" y="388619"/>
                  </a:lnTo>
                  <a:lnTo>
                    <a:pt x="1761743" y="323087"/>
                  </a:lnTo>
                  <a:lnTo>
                    <a:pt x="1767839" y="239267"/>
                  </a:lnTo>
                  <a:lnTo>
                    <a:pt x="1773935" y="167639"/>
                  </a:lnTo>
                  <a:lnTo>
                    <a:pt x="1786127" y="108203"/>
                  </a:lnTo>
                  <a:lnTo>
                    <a:pt x="1790699" y="60959"/>
                  </a:lnTo>
                  <a:lnTo>
                    <a:pt x="1802891" y="42671"/>
                  </a:lnTo>
                  <a:lnTo>
                    <a:pt x="1808987" y="48767"/>
                  </a:lnTo>
                  <a:lnTo>
                    <a:pt x="1821179" y="83819"/>
                  </a:lnTo>
                  <a:lnTo>
                    <a:pt x="1827275" y="149351"/>
                  </a:lnTo>
                  <a:lnTo>
                    <a:pt x="1833371" y="233171"/>
                  </a:lnTo>
                  <a:lnTo>
                    <a:pt x="1845563" y="310895"/>
                  </a:lnTo>
                  <a:lnTo>
                    <a:pt x="1851659" y="364235"/>
                  </a:lnTo>
                  <a:lnTo>
                    <a:pt x="1863851" y="411479"/>
                  </a:lnTo>
                  <a:lnTo>
                    <a:pt x="1868423" y="429767"/>
                  </a:lnTo>
                  <a:lnTo>
                    <a:pt x="1880615" y="423671"/>
                  </a:lnTo>
                  <a:lnTo>
                    <a:pt x="1886711" y="388619"/>
                  </a:lnTo>
                  <a:lnTo>
                    <a:pt x="1898903" y="323087"/>
                  </a:lnTo>
                  <a:lnTo>
                    <a:pt x="1904999" y="239267"/>
                  </a:lnTo>
                  <a:lnTo>
                    <a:pt x="1911095" y="161543"/>
                  </a:lnTo>
                  <a:lnTo>
                    <a:pt x="1923287" y="108203"/>
                  </a:lnTo>
                  <a:lnTo>
                    <a:pt x="1929383" y="60959"/>
                  </a:lnTo>
                  <a:lnTo>
                    <a:pt x="1940051" y="42671"/>
                  </a:lnTo>
                  <a:lnTo>
                    <a:pt x="1946147" y="48767"/>
                  </a:lnTo>
                  <a:lnTo>
                    <a:pt x="1958339" y="83819"/>
                  </a:lnTo>
                  <a:lnTo>
                    <a:pt x="1964435" y="149351"/>
                  </a:lnTo>
                  <a:lnTo>
                    <a:pt x="1970531" y="233171"/>
                  </a:lnTo>
                  <a:lnTo>
                    <a:pt x="1982723" y="310895"/>
                  </a:lnTo>
                  <a:lnTo>
                    <a:pt x="1988819" y="364235"/>
                  </a:lnTo>
                  <a:lnTo>
                    <a:pt x="2001011" y="411479"/>
                  </a:lnTo>
                  <a:lnTo>
                    <a:pt x="2007107" y="429767"/>
                  </a:lnTo>
                  <a:lnTo>
                    <a:pt x="2017775" y="423671"/>
                  </a:lnTo>
                  <a:lnTo>
                    <a:pt x="2023871" y="388619"/>
                  </a:lnTo>
                  <a:lnTo>
                    <a:pt x="2036063" y="323087"/>
                  </a:lnTo>
                  <a:lnTo>
                    <a:pt x="2042159" y="239267"/>
                  </a:lnTo>
                  <a:lnTo>
                    <a:pt x="2048255" y="161543"/>
                  </a:lnTo>
                  <a:lnTo>
                    <a:pt x="2060447" y="108203"/>
                  </a:lnTo>
                  <a:lnTo>
                    <a:pt x="2066543" y="60959"/>
                  </a:lnTo>
                  <a:lnTo>
                    <a:pt x="2078735" y="42671"/>
                  </a:lnTo>
                  <a:lnTo>
                    <a:pt x="2084831" y="48767"/>
                  </a:lnTo>
                  <a:lnTo>
                    <a:pt x="2095499" y="83819"/>
                  </a:lnTo>
                  <a:lnTo>
                    <a:pt x="2101595" y="149351"/>
                  </a:lnTo>
                  <a:lnTo>
                    <a:pt x="2107691" y="239267"/>
                  </a:lnTo>
                  <a:lnTo>
                    <a:pt x="2119883" y="310895"/>
                  </a:lnTo>
                  <a:lnTo>
                    <a:pt x="2125979" y="370331"/>
                  </a:lnTo>
                  <a:lnTo>
                    <a:pt x="2138171" y="411479"/>
                  </a:lnTo>
                  <a:lnTo>
                    <a:pt x="2144267" y="429767"/>
                  </a:lnTo>
                  <a:lnTo>
                    <a:pt x="2156459" y="417575"/>
                  </a:lnTo>
                  <a:lnTo>
                    <a:pt x="2161031" y="388619"/>
                  </a:lnTo>
                  <a:lnTo>
                    <a:pt x="2173223" y="323087"/>
                  </a:lnTo>
                  <a:lnTo>
                    <a:pt x="2179319" y="233171"/>
                  </a:lnTo>
                </a:path>
                <a:path w="2735579" h="471169">
                  <a:moveTo>
                    <a:pt x="2179319" y="233171"/>
                  </a:moveTo>
                  <a:lnTo>
                    <a:pt x="2185415" y="161543"/>
                  </a:lnTo>
                  <a:lnTo>
                    <a:pt x="2197607" y="102107"/>
                  </a:lnTo>
                  <a:lnTo>
                    <a:pt x="2203703" y="60959"/>
                  </a:lnTo>
                  <a:lnTo>
                    <a:pt x="2215895" y="42671"/>
                  </a:lnTo>
                  <a:lnTo>
                    <a:pt x="2221991" y="54863"/>
                  </a:lnTo>
                  <a:lnTo>
                    <a:pt x="2234183" y="89915"/>
                  </a:lnTo>
                  <a:lnTo>
                    <a:pt x="2238755" y="155447"/>
                  </a:lnTo>
                  <a:lnTo>
                    <a:pt x="2244851" y="239267"/>
                  </a:lnTo>
                  <a:lnTo>
                    <a:pt x="2257043" y="310895"/>
                  </a:lnTo>
                  <a:lnTo>
                    <a:pt x="2263139" y="370331"/>
                  </a:lnTo>
                  <a:lnTo>
                    <a:pt x="2275331" y="411479"/>
                  </a:lnTo>
                  <a:lnTo>
                    <a:pt x="2281427" y="429767"/>
                  </a:lnTo>
                  <a:lnTo>
                    <a:pt x="2293619" y="417575"/>
                  </a:lnTo>
                  <a:lnTo>
                    <a:pt x="2299715" y="388619"/>
                  </a:lnTo>
                  <a:lnTo>
                    <a:pt x="2310383" y="316991"/>
                  </a:lnTo>
                  <a:lnTo>
                    <a:pt x="2316479" y="233171"/>
                  </a:lnTo>
                  <a:lnTo>
                    <a:pt x="2322575" y="161543"/>
                  </a:lnTo>
                  <a:lnTo>
                    <a:pt x="2334767" y="102107"/>
                  </a:lnTo>
                  <a:lnTo>
                    <a:pt x="2340863" y="60959"/>
                  </a:lnTo>
                  <a:lnTo>
                    <a:pt x="2353055" y="42671"/>
                  </a:lnTo>
                  <a:lnTo>
                    <a:pt x="2359151" y="54863"/>
                  </a:lnTo>
                  <a:lnTo>
                    <a:pt x="2371343" y="89915"/>
                  </a:lnTo>
                  <a:lnTo>
                    <a:pt x="2377439" y="155447"/>
                  </a:lnTo>
                  <a:lnTo>
                    <a:pt x="2382011" y="239267"/>
                  </a:lnTo>
                  <a:lnTo>
                    <a:pt x="2394203" y="310895"/>
                  </a:lnTo>
                  <a:lnTo>
                    <a:pt x="2400299" y="370331"/>
                  </a:lnTo>
                  <a:lnTo>
                    <a:pt x="2412491" y="411479"/>
                  </a:lnTo>
                  <a:lnTo>
                    <a:pt x="2418587" y="429767"/>
                  </a:lnTo>
                  <a:lnTo>
                    <a:pt x="2430779" y="417575"/>
                  </a:lnTo>
                  <a:lnTo>
                    <a:pt x="2436875" y="382523"/>
                  </a:lnTo>
                  <a:lnTo>
                    <a:pt x="2449067" y="316991"/>
                  </a:lnTo>
                  <a:lnTo>
                    <a:pt x="2455163" y="233171"/>
                  </a:lnTo>
                  <a:lnTo>
                    <a:pt x="2459735" y="161543"/>
                  </a:lnTo>
                  <a:lnTo>
                    <a:pt x="2471927" y="102107"/>
                  </a:lnTo>
                  <a:lnTo>
                    <a:pt x="2478023" y="60959"/>
                  </a:lnTo>
                  <a:lnTo>
                    <a:pt x="2490215" y="42671"/>
                  </a:lnTo>
                  <a:lnTo>
                    <a:pt x="2496311" y="54863"/>
                  </a:lnTo>
                  <a:lnTo>
                    <a:pt x="2508503" y="89915"/>
                  </a:lnTo>
                  <a:lnTo>
                    <a:pt x="2514599" y="155447"/>
                  </a:lnTo>
                  <a:lnTo>
                    <a:pt x="2520695" y="239267"/>
                  </a:lnTo>
                  <a:lnTo>
                    <a:pt x="2531363" y="310895"/>
                  </a:lnTo>
                  <a:lnTo>
                    <a:pt x="2537459" y="370331"/>
                  </a:lnTo>
                  <a:lnTo>
                    <a:pt x="2549651" y="411479"/>
                  </a:lnTo>
                  <a:lnTo>
                    <a:pt x="2555747" y="429767"/>
                  </a:lnTo>
                  <a:lnTo>
                    <a:pt x="2567939" y="417575"/>
                  </a:lnTo>
                  <a:lnTo>
                    <a:pt x="2574035" y="382523"/>
                  </a:lnTo>
                  <a:lnTo>
                    <a:pt x="2586227" y="316991"/>
                  </a:lnTo>
                  <a:lnTo>
                    <a:pt x="2592323" y="233171"/>
                  </a:lnTo>
                  <a:lnTo>
                    <a:pt x="2598419" y="161543"/>
                  </a:lnTo>
                  <a:lnTo>
                    <a:pt x="2609087" y="102107"/>
                  </a:lnTo>
                  <a:lnTo>
                    <a:pt x="2615183" y="60959"/>
                  </a:lnTo>
                  <a:lnTo>
                    <a:pt x="2627375" y="42671"/>
                  </a:lnTo>
                  <a:lnTo>
                    <a:pt x="2633471" y="54863"/>
                  </a:lnTo>
                  <a:lnTo>
                    <a:pt x="2645663" y="89915"/>
                  </a:lnTo>
                  <a:lnTo>
                    <a:pt x="2651759" y="155447"/>
                  </a:lnTo>
                  <a:lnTo>
                    <a:pt x="2657855" y="239267"/>
                  </a:lnTo>
                  <a:lnTo>
                    <a:pt x="2670047" y="310895"/>
                  </a:lnTo>
                  <a:lnTo>
                    <a:pt x="2676143" y="370331"/>
                  </a:lnTo>
                  <a:lnTo>
                    <a:pt x="2686811" y="411479"/>
                  </a:lnTo>
                  <a:lnTo>
                    <a:pt x="2692907" y="429767"/>
                  </a:lnTo>
                  <a:lnTo>
                    <a:pt x="2705099" y="417575"/>
                  </a:lnTo>
                  <a:lnTo>
                    <a:pt x="2711195" y="382523"/>
                  </a:lnTo>
                  <a:lnTo>
                    <a:pt x="2723387" y="316991"/>
                  </a:lnTo>
                  <a:lnTo>
                    <a:pt x="2729483" y="233171"/>
                  </a:lnTo>
                  <a:lnTo>
                    <a:pt x="2735579" y="161543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810000" y="2098548"/>
              <a:ext cx="472440" cy="405765"/>
            </a:xfrm>
            <a:custGeom>
              <a:avLst/>
              <a:gdLst/>
              <a:ahLst/>
              <a:cxnLst/>
              <a:rect l="l" t="t" r="r" b="b"/>
              <a:pathLst>
                <a:path w="472439" h="405764">
                  <a:moveTo>
                    <a:pt x="472439" y="0"/>
                  </a:moveTo>
                  <a:lnTo>
                    <a:pt x="0" y="0"/>
                  </a:lnTo>
                  <a:lnTo>
                    <a:pt x="0" y="405383"/>
                  </a:lnTo>
                  <a:lnTo>
                    <a:pt x="472439" y="405383"/>
                  </a:lnTo>
                  <a:lnTo>
                    <a:pt x="472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810000" y="2098548"/>
              <a:ext cx="472440" cy="405765"/>
            </a:xfrm>
            <a:custGeom>
              <a:avLst/>
              <a:gdLst/>
              <a:ahLst/>
              <a:cxnLst/>
              <a:rect l="l" t="t" r="r" b="b"/>
              <a:pathLst>
                <a:path w="472439" h="405764">
                  <a:moveTo>
                    <a:pt x="0" y="405383"/>
                  </a:moveTo>
                  <a:lnTo>
                    <a:pt x="0" y="0"/>
                  </a:lnTo>
                  <a:lnTo>
                    <a:pt x="472439" y="0"/>
                  </a:lnTo>
                  <a:lnTo>
                    <a:pt x="472439" y="405383"/>
                  </a:lnTo>
                  <a:lnTo>
                    <a:pt x="0" y="40538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810000" y="2098548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>
                  <a:moveTo>
                    <a:pt x="0" y="0"/>
                  </a:moveTo>
                  <a:lnTo>
                    <a:pt x="4724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282439" y="210007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810000" y="2503932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>
                  <a:moveTo>
                    <a:pt x="0" y="0"/>
                  </a:moveTo>
                  <a:lnTo>
                    <a:pt x="4724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282439" y="250545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282439" y="2098548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h="405764">
                  <a:moveTo>
                    <a:pt x="0" y="4053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282439" y="210007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810000" y="2098548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h="405764">
                  <a:moveTo>
                    <a:pt x="0" y="4053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811523" y="210007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810000" y="2503932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>
                  <a:moveTo>
                    <a:pt x="0" y="0"/>
                  </a:moveTo>
                  <a:lnTo>
                    <a:pt x="4724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282439" y="250545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810000" y="2098548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h="405764">
                  <a:moveTo>
                    <a:pt x="0" y="4053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811523" y="210007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810000" y="2098548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>
                  <a:moveTo>
                    <a:pt x="0" y="0"/>
                  </a:moveTo>
                  <a:lnTo>
                    <a:pt x="4724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282439" y="210007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810000" y="2503932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>
                  <a:moveTo>
                    <a:pt x="0" y="0"/>
                  </a:moveTo>
                  <a:lnTo>
                    <a:pt x="4724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282439" y="250545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282439" y="2098548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h="405764">
                  <a:moveTo>
                    <a:pt x="0" y="4053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282439" y="210007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810000" y="2098548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h="405764">
                  <a:moveTo>
                    <a:pt x="0" y="4053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811523" y="210007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863339" y="2176272"/>
              <a:ext cx="292735" cy="0"/>
            </a:xfrm>
            <a:custGeom>
              <a:avLst/>
              <a:gdLst/>
              <a:ahLst/>
              <a:cxnLst/>
              <a:rect l="l" t="t" r="r" b="b"/>
              <a:pathLst>
                <a:path w="292735">
                  <a:moveTo>
                    <a:pt x="0" y="0"/>
                  </a:moveTo>
                  <a:lnTo>
                    <a:pt x="292607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863339" y="2301240"/>
              <a:ext cx="292735" cy="0"/>
            </a:xfrm>
            <a:custGeom>
              <a:avLst/>
              <a:gdLst/>
              <a:ahLst/>
              <a:cxnLst/>
              <a:rect l="l" t="t" r="r" b="b"/>
              <a:pathLst>
                <a:path w="292735">
                  <a:moveTo>
                    <a:pt x="0" y="0"/>
                  </a:moveTo>
                  <a:lnTo>
                    <a:pt x="292607" y="0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863339" y="2421636"/>
              <a:ext cx="292735" cy="0"/>
            </a:xfrm>
            <a:custGeom>
              <a:avLst/>
              <a:gdLst/>
              <a:ahLst/>
              <a:cxnLst/>
              <a:rect l="l" t="t" r="r" b="b"/>
              <a:pathLst>
                <a:path w="292735">
                  <a:moveTo>
                    <a:pt x="0" y="0"/>
                  </a:moveTo>
                  <a:lnTo>
                    <a:pt x="292607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4" name="object 104"/>
          <p:cNvGrpSpPr/>
          <p:nvPr/>
        </p:nvGrpSpPr>
        <p:grpSpPr>
          <a:xfrm>
            <a:off x="7058122" y="2019025"/>
            <a:ext cx="3007360" cy="2540"/>
            <a:chOff x="1319783" y="3428238"/>
            <a:chExt cx="3007360" cy="2540"/>
          </a:xfrm>
        </p:grpSpPr>
        <p:sp>
          <p:nvSpPr>
            <p:cNvPr id="105" name="object 105"/>
            <p:cNvSpPr/>
            <p:nvPr/>
          </p:nvSpPr>
          <p:spPr>
            <a:xfrm>
              <a:off x="1319783" y="3429000"/>
              <a:ext cx="3004185" cy="0"/>
            </a:xfrm>
            <a:custGeom>
              <a:avLst/>
              <a:gdLst/>
              <a:ahLst/>
              <a:cxnLst/>
              <a:rect l="l" t="t" r="r" b="b"/>
              <a:pathLst>
                <a:path w="3004185">
                  <a:moveTo>
                    <a:pt x="0" y="0"/>
                  </a:moveTo>
                  <a:lnTo>
                    <a:pt x="300380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325111" y="342900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7" name="object 107"/>
          <p:cNvGrpSpPr/>
          <p:nvPr/>
        </p:nvGrpSpPr>
        <p:grpSpPr>
          <a:xfrm>
            <a:off x="7057362" y="2019026"/>
            <a:ext cx="3007995" cy="974725"/>
            <a:chOff x="1319022" y="3428238"/>
            <a:chExt cx="3007995" cy="974725"/>
          </a:xfrm>
        </p:grpSpPr>
        <p:sp>
          <p:nvSpPr>
            <p:cNvPr id="108" name="object 108"/>
            <p:cNvSpPr/>
            <p:nvPr/>
          </p:nvSpPr>
          <p:spPr>
            <a:xfrm>
              <a:off x="1319784" y="4399788"/>
              <a:ext cx="3004185" cy="0"/>
            </a:xfrm>
            <a:custGeom>
              <a:avLst/>
              <a:gdLst/>
              <a:ahLst/>
              <a:cxnLst/>
              <a:rect l="l" t="t" r="r" b="b"/>
              <a:pathLst>
                <a:path w="3004185">
                  <a:moveTo>
                    <a:pt x="0" y="0"/>
                  </a:moveTo>
                  <a:lnTo>
                    <a:pt x="300380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325111" y="440131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323588" y="3429000"/>
              <a:ext cx="0" cy="970915"/>
            </a:xfrm>
            <a:custGeom>
              <a:avLst/>
              <a:gdLst/>
              <a:ahLst/>
              <a:cxnLst/>
              <a:rect l="l" t="t" r="r" b="b"/>
              <a:pathLst>
                <a:path h="970914">
                  <a:moveTo>
                    <a:pt x="0" y="97078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325111" y="342900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319784" y="3429000"/>
              <a:ext cx="0" cy="970915"/>
            </a:xfrm>
            <a:custGeom>
              <a:avLst/>
              <a:gdLst/>
              <a:ahLst/>
              <a:cxnLst/>
              <a:rect l="l" t="t" r="r" b="b"/>
              <a:pathLst>
                <a:path h="970914">
                  <a:moveTo>
                    <a:pt x="0" y="97078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319784" y="342900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319784" y="4399788"/>
              <a:ext cx="3004185" cy="0"/>
            </a:xfrm>
            <a:custGeom>
              <a:avLst/>
              <a:gdLst/>
              <a:ahLst/>
              <a:cxnLst/>
              <a:rect l="l" t="t" r="r" b="b"/>
              <a:pathLst>
                <a:path w="3004185">
                  <a:moveTo>
                    <a:pt x="0" y="0"/>
                  </a:moveTo>
                  <a:lnTo>
                    <a:pt x="300380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325111" y="440131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319784" y="3429000"/>
              <a:ext cx="0" cy="970915"/>
            </a:xfrm>
            <a:custGeom>
              <a:avLst/>
              <a:gdLst/>
              <a:ahLst/>
              <a:cxnLst/>
              <a:rect l="l" t="t" r="r" b="b"/>
              <a:pathLst>
                <a:path h="970914">
                  <a:moveTo>
                    <a:pt x="0" y="97078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319784" y="342900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319784" y="4364736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0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319784" y="43662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319784" y="3429000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319784" y="345948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743455" y="4364736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0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744980" y="43662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743455" y="3429000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744980" y="345948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173224" y="4364736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0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174747" y="43662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173224" y="3429000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174747" y="345948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602991" y="4364736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0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604516" y="43662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602991" y="3429000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604516" y="345948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034283" y="4364736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0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034283" y="43662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034283" y="3429000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034283" y="345948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464051" y="4364736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0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464051" y="43662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464051" y="3429000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464051" y="345948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893819" y="4364736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0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893819" y="43662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893819" y="3429000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893819" y="345948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323588" y="4364736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0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325111" y="43662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323588" y="3429000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325111" y="345948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1319784" y="439978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1350264" y="440131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288535" y="4399788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350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288535" y="440131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1319784" y="415594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1350264" y="415747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288535" y="4155948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350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288535" y="415747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1319784" y="391210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1350264" y="391210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288535" y="3912108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350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288535" y="391210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1319784" y="366674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1350264" y="36682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288535" y="3666744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350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288535" y="36682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1319784" y="3429000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1350264" y="342900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288535" y="3429000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3505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288535" y="342900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1319784" y="3429000"/>
              <a:ext cx="3004185" cy="0"/>
            </a:xfrm>
            <a:custGeom>
              <a:avLst/>
              <a:gdLst/>
              <a:ahLst/>
              <a:cxnLst/>
              <a:rect l="l" t="t" r="r" b="b"/>
              <a:pathLst>
                <a:path w="3004185">
                  <a:moveTo>
                    <a:pt x="0" y="0"/>
                  </a:moveTo>
                  <a:lnTo>
                    <a:pt x="300380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325111" y="342900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1319784" y="4399788"/>
              <a:ext cx="3004185" cy="0"/>
            </a:xfrm>
            <a:custGeom>
              <a:avLst/>
              <a:gdLst/>
              <a:ahLst/>
              <a:cxnLst/>
              <a:rect l="l" t="t" r="r" b="b"/>
              <a:pathLst>
                <a:path w="3004185">
                  <a:moveTo>
                    <a:pt x="0" y="0"/>
                  </a:moveTo>
                  <a:lnTo>
                    <a:pt x="300380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325111" y="440131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323588" y="3429000"/>
              <a:ext cx="0" cy="970915"/>
            </a:xfrm>
            <a:custGeom>
              <a:avLst/>
              <a:gdLst/>
              <a:ahLst/>
              <a:cxnLst/>
              <a:rect l="l" t="t" r="r" b="b"/>
              <a:pathLst>
                <a:path h="970914">
                  <a:moveTo>
                    <a:pt x="0" y="97078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325111" y="342900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1319784" y="3429000"/>
              <a:ext cx="0" cy="970915"/>
            </a:xfrm>
            <a:custGeom>
              <a:avLst/>
              <a:gdLst/>
              <a:ahLst/>
              <a:cxnLst/>
              <a:rect l="l" t="t" r="r" b="b"/>
              <a:pathLst>
                <a:path h="970914">
                  <a:moveTo>
                    <a:pt x="0" y="97078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1319784" y="342900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1325880" y="3881628"/>
              <a:ext cx="2735580" cy="66040"/>
            </a:xfrm>
            <a:custGeom>
              <a:avLst/>
              <a:gdLst/>
              <a:ahLst/>
              <a:cxnLst/>
              <a:rect l="l" t="t" r="r" b="b"/>
              <a:pathLst>
                <a:path w="2735579" h="66039">
                  <a:moveTo>
                    <a:pt x="0" y="53339"/>
                  </a:moveTo>
                  <a:lnTo>
                    <a:pt x="6095" y="47243"/>
                  </a:lnTo>
                  <a:lnTo>
                    <a:pt x="16763" y="36575"/>
                  </a:lnTo>
                  <a:lnTo>
                    <a:pt x="22859" y="30479"/>
                  </a:lnTo>
                  <a:lnTo>
                    <a:pt x="35051" y="30479"/>
                  </a:lnTo>
                  <a:lnTo>
                    <a:pt x="41147" y="18287"/>
                  </a:lnTo>
                  <a:lnTo>
                    <a:pt x="53339" y="12191"/>
                  </a:lnTo>
                  <a:lnTo>
                    <a:pt x="59435" y="12191"/>
                  </a:lnTo>
                  <a:lnTo>
                    <a:pt x="65531" y="6095"/>
                  </a:lnTo>
                  <a:lnTo>
                    <a:pt x="77723" y="12191"/>
                  </a:lnTo>
                  <a:lnTo>
                    <a:pt x="83819" y="24383"/>
                  </a:lnTo>
                  <a:lnTo>
                    <a:pt x="94487" y="30479"/>
                  </a:lnTo>
                  <a:lnTo>
                    <a:pt x="100583" y="30479"/>
                  </a:lnTo>
                  <a:lnTo>
                    <a:pt x="112775" y="42671"/>
                  </a:lnTo>
                  <a:lnTo>
                    <a:pt x="118871" y="47243"/>
                  </a:lnTo>
                  <a:lnTo>
                    <a:pt x="124967" y="47243"/>
                  </a:lnTo>
                  <a:lnTo>
                    <a:pt x="137159" y="53339"/>
                  </a:lnTo>
                  <a:lnTo>
                    <a:pt x="143255" y="47243"/>
                  </a:lnTo>
                  <a:lnTo>
                    <a:pt x="155447" y="36575"/>
                  </a:lnTo>
                  <a:lnTo>
                    <a:pt x="160019" y="30479"/>
                  </a:lnTo>
                  <a:lnTo>
                    <a:pt x="172211" y="30479"/>
                  </a:lnTo>
                  <a:lnTo>
                    <a:pt x="178307" y="18287"/>
                  </a:lnTo>
                  <a:lnTo>
                    <a:pt x="190499" y="12191"/>
                  </a:lnTo>
                  <a:lnTo>
                    <a:pt x="214883" y="12191"/>
                  </a:lnTo>
                  <a:lnTo>
                    <a:pt x="220979" y="24383"/>
                  </a:lnTo>
                  <a:lnTo>
                    <a:pt x="233171" y="24383"/>
                  </a:lnTo>
                  <a:lnTo>
                    <a:pt x="237743" y="12191"/>
                  </a:lnTo>
                  <a:lnTo>
                    <a:pt x="249935" y="24383"/>
                  </a:lnTo>
                  <a:lnTo>
                    <a:pt x="256031" y="47243"/>
                  </a:lnTo>
                  <a:lnTo>
                    <a:pt x="262127" y="53339"/>
                  </a:lnTo>
                  <a:lnTo>
                    <a:pt x="274319" y="59435"/>
                  </a:lnTo>
                  <a:lnTo>
                    <a:pt x="280415" y="65531"/>
                  </a:lnTo>
                  <a:lnTo>
                    <a:pt x="292607" y="47243"/>
                  </a:lnTo>
                  <a:lnTo>
                    <a:pt x="298703" y="42671"/>
                  </a:lnTo>
                  <a:lnTo>
                    <a:pt x="309371" y="53339"/>
                  </a:lnTo>
                  <a:lnTo>
                    <a:pt x="315467" y="42671"/>
                  </a:lnTo>
                  <a:lnTo>
                    <a:pt x="327659" y="18287"/>
                  </a:lnTo>
                  <a:lnTo>
                    <a:pt x="333755" y="0"/>
                  </a:lnTo>
                  <a:lnTo>
                    <a:pt x="339851" y="0"/>
                  </a:lnTo>
                  <a:lnTo>
                    <a:pt x="352043" y="6095"/>
                  </a:lnTo>
                  <a:lnTo>
                    <a:pt x="358139" y="18287"/>
                  </a:lnTo>
                  <a:lnTo>
                    <a:pt x="370331" y="18287"/>
                  </a:lnTo>
                  <a:lnTo>
                    <a:pt x="376427" y="6095"/>
                  </a:lnTo>
                  <a:lnTo>
                    <a:pt x="387095" y="18287"/>
                  </a:lnTo>
                  <a:lnTo>
                    <a:pt x="393191" y="47243"/>
                  </a:lnTo>
                  <a:lnTo>
                    <a:pt x="399287" y="59435"/>
                  </a:lnTo>
                  <a:lnTo>
                    <a:pt x="411479" y="59435"/>
                  </a:lnTo>
                  <a:lnTo>
                    <a:pt x="417575" y="53339"/>
                  </a:lnTo>
                  <a:lnTo>
                    <a:pt x="429767" y="42671"/>
                  </a:lnTo>
                  <a:lnTo>
                    <a:pt x="435863" y="42671"/>
                  </a:lnTo>
                  <a:lnTo>
                    <a:pt x="448055" y="47243"/>
                  </a:lnTo>
                  <a:lnTo>
                    <a:pt x="454151" y="42671"/>
                  </a:lnTo>
                  <a:lnTo>
                    <a:pt x="464819" y="12191"/>
                  </a:lnTo>
                  <a:lnTo>
                    <a:pt x="470915" y="0"/>
                  </a:lnTo>
                  <a:lnTo>
                    <a:pt x="477011" y="0"/>
                  </a:lnTo>
                  <a:lnTo>
                    <a:pt x="489203" y="6095"/>
                  </a:lnTo>
                  <a:lnTo>
                    <a:pt x="495299" y="18287"/>
                  </a:lnTo>
                  <a:lnTo>
                    <a:pt x="507491" y="18287"/>
                  </a:lnTo>
                  <a:lnTo>
                    <a:pt x="513587" y="6095"/>
                  </a:lnTo>
                  <a:lnTo>
                    <a:pt x="525779" y="18287"/>
                  </a:lnTo>
                  <a:lnTo>
                    <a:pt x="530351" y="47243"/>
                  </a:lnTo>
                  <a:lnTo>
                    <a:pt x="536447" y="59435"/>
                  </a:lnTo>
                  <a:lnTo>
                    <a:pt x="548639" y="53339"/>
                  </a:lnTo>
                  <a:lnTo>
                    <a:pt x="554735" y="53339"/>
                  </a:lnTo>
                  <a:lnTo>
                    <a:pt x="566927" y="42671"/>
                  </a:lnTo>
                  <a:lnTo>
                    <a:pt x="573023" y="42671"/>
                  </a:lnTo>
                  <a:lnTo>
                    <a:pt x="585215" y="47243"/>
                  </a:lnTo>
                  <a:lnTo>
                    <a:pt x="591311" y="36575"/>
                  </a:lnTo>
                  <a:lnTo>
                    <a:pt x="603503" y="12191"/>
                  </a:lnTo>
                  <a:lnTo>
                    <a:pt x="608075" y="0"/>
                  </a:lnTo>
                  <a:lnTo>
                    <a:pt x="614171" y="6095"/>
                  </a:lnTo>
                  <a:lnTo>
                    <a:pt x="626363" y="12191"/>
                  </a:lnTo>
                  <a:lnTo>
                    <a:pt x="632459" y="18287"/>
                  </a:lnTo>
                  <a:lnTo>
                    <a:pt x="644651" y="18287"/>
                  </a:lnTo>
                  <a:lnTo>
                    <a:pt x="650747" y="6095"/>
                  </a:lnTo>
                  <a:lnTo>
                    <a:pt x="662939" y="18287"/>
                  </a:lnTo>
                  <a:lnTo>
                    <a:pt x="669035" y="47243"/>
                  </a:lnTo>
                  <a:lnTo>
                    <a:pt x="675131" y="59435"/>
                  </a:lnTo>
                  <a:lnTo>
                    <a:pt x="685799" y="53339"/>
                  </a:lnTo>
                  <a:lnTo>
                    <a:pt x="691895" y="47243"/>
                  </a:lnTo>
                  <a:lnTo>
                    <a:pt x="704087" y="42671"/>
                  </a:lnTo>
                  <a:lnTo>
                    <a:pt x="710183" y="42671"/>
                  </a:lnTo>
                  <a:lnTo>
                    <a:pt x="722375" y="47243"/>
                  </a:lnTo>
                  <a:lnTo>
                    <a:pt x="728471" y="42671"/>
                  </a:lnTo>
                  <a:lnTo>
                    <a:pt x="740663" y="12191"/>
                  </a:lnTo>
                  <a:lnTo>
                    <a:pt x="746759" y="6095"/>
                  </a:lnTo>
                  <a:lnTo>
                    <a:pt x="752855" y="6095"/>
                  </a:lnTo>
                  <a:lnTo>
                    <a:pt x="763523" y="12191"/>
                  </a:lnTo>
                  <a:lnTo>
                    <a:pt x="769619" y="18287"/>
                  </a:lnTo>
                  <a:lnTo>
                    <a:pt x="781811" y="18287"/>
                  </a:lnTo>
                  <a:lnTo>
                    <a:pt x="787907" y="6095"/>
                  </a:lnTo>
                  <a:lnTo>
                    <a:pt x="800099" y="18287"/>
                  </a:lnTo>
                  <a:lnTo>
                    <a:pt x="806195" y="47243"/>
                  </a:lnTo>
                  <a:lnTo>
                    <a:pt x="812291" y="53339"/>
                  </a:lnTo>
                  <a:lnTo>
                    <a:pt x="824483" y="53339"/>
                  </a:lnTo>
                  <a:lnTo>
                    <a:pt x="829055" y="47243"/>
                  </a:lnTo>
                  <a:lnTo>
                    <a:pt x="841247" y="42671"/>
                  </a:lnTo>
                  <a:lnTo>
                    <a:pt x="847343" y="42671"/>
                  </a:lnTo>
                  <a:lnTo>
                    <a:pt x="859535" y="47243"/>
                  </a:lnTo>
                  <a:lnTo>
                    <a:pt x="865631" y="36575"/>
                  </a:lnTo>
                  <a:lnTo>
                    <a:pt x="877823" y="12191"/>
                  </a:lnTo>
                  <a:lnTo>
                    <a:pt x="883919" y="6095"/>
                  </a:lnTo>
                  <a:lnTo>
                    <a:pt x="890015" y="6095"/>
                  </a:lnTo>
                  <a:lnTo>
                    <a:pt x="900683" y="12191"/>
                  </a:lnTo>
                  <a:lnTo>
                    <a:pt x="906779" y="18287"/>
                  </a:lnTo>
                  <a:lnTo>
                    <a:pt x="918971" y="18287"/>
                  </a:lnTo>
                  <a:lnTo>
                    <a:pt x="925067" y="6095"/>
                  </a:lnTo>
                  <a:lnTo>
                    <a:pt x="937259" y="18287"/>
                  </a:lnTo>
                  <a:lnTo>
                    <a:pt x="943355" y="47243"/>
                  </a:lnTo>
                  <a:lnTo>
                    <a:pt x="949451" y="59435"/>
                  </a:lnTo>
                  <a:lnTo>
                    <a:pt x="961643" y="53339"/>
                  </a:lnTo>
                  <a:lnTo>
                    <a:pt x="967739" y="47243"/>
                  </a:lnTo>
                  <a:lnTo>
                    <a:pt x="978407" y="42671"/>
                  </a:lnTo>
                  <a:lnTo>
                    <a:pt x="984503" y="42671"/>
                  </a:lnTo>
                  <a:lnTo>
                    <a:pt x="996695" y="47243"/>
                  </a:lnTo>
                  <a:lnTo>
                    <a:pt x="1002791" y="36575"/>
                  </a:lnTo>
                  <a:lnTo>
                    <a:pt x="1014983" y="12191"/>
                  </a:lnTo>
                  <a:lnTo>
                    <a:pt x="1021079" y="6095"/>
                  </a:lnTo>
                  <a:lnTo>
                    <a:pt x="1027175" y="6095"/>
                  </a:lnTo>
                  <a:lnTo>
                    <a:pt x="1039367" y="12191"/>
                  </a:lnTo>
                  <a:lnTo>
                    <a:pt x="1045463" y="18287"/>
                  </a:lnTo>
                  <a:lnTo>
                    <a:pt x="1056131" y="18287"/>
                  </a:lnTo>
                  <a:lnTo>
                    <a:pt x="1062227" y="6095"/>
                  </a:lnTo>
                  <a:lnTo>
                    <a:pt x="1074419" y="18287"/>
                  </a:lnTo>
                  <a:lnTo>
                    <a:pt x="1080515" y="47243"/>
                  </a:lnTo>
                  <a:lnTo>
                    <a:pt x="1086611" y="53339"/>
                  </a:lnTo>
                </a:path>
                <a:path w="2735579" h="66039">
                  <a:moveTo>
                    <a:pt x="1086611" y="53339"/>
                  </a:moveTo>
                  <a:lnTo>
                    <a:pt x="1098803" y="53339"/>
                  </a:lnTo>
                  <a:lnTo>
                    <a:pt x="1104899" y="47243"/>
                  </a:lnTo>
                  <a:lnTo>
                    <a:pt x="1117091" y="42671"/>
                  </a:lnTo>
                  <a:lnTo>
                    <a:pt x="1123187" y="42671"/>
                  </a:lnTo>
                  <a:lnTo>
                    <a:pt x="1133855" y="47243"/>
                  </a:lnTo>
                  <a:lnTo>
                    <a:pt x="1139951" y="36575"/>
                  </a:lnTo>
                  <a:lnTo>
                    <a:pt x="1152143" y="12191"/>
                  </a:lnTo>
                  <a:lnTo>
                    <a:pt x="1158239" y="6095"/>
                  </a:lnTo>
                  <a:lnTo>
                    <a:pt x="1164335" y="6095"/>
                  </a:lnTo>
                  <a:lnTo>
                    <a:pt x="1176527" y="12191"/>
                  </a:lnTo>
                  <a:lnTo>
                    <a:pt x="1182623" y="18287"/>
                  </a:lnTo>
                  <a:lnTo>
                    <a:pt x="1194815" y="18287"/>
                  </a:lnTo>
                  <a:lnTo>
                    <a:pt x="1199387" y="6095"/>
                  </a:lnTo>
                  <a:lnTo>
                    <a:pt x="1211579" y="24383"/>
                  </a:lnTo>
                  <a:lnTo>
                    <a:pt x="1217675" y="47243"/>
                  </a:lnTo>
                  <a:lnTo>
                    <a:pt x="1223771" y="53339"/>
                  </a:lnTo>
                  <a:lnTo>
                    <a:pt x="1235963" y="53339"/>
                  </a:lnTo>
                  <a:lnTo>
                    <a:pt x="1242059" y="47243"/>
                  </a:lnTo>
                  <a:lnTo>
                    <a:pt x="1254251" y="36575"/>
                  </a:lnTo>
                  <a:lnTo>
                    <a:pt x="1260347" y="42671"/>
                  </a:lnTo>
                  <a:lnTo>
                    <a:pt x="1271015" y="53339"/>
                  </a:lnTo>
                  <a:lnTo>
                    <a:pt x="1277111" y="36575"/>
                  </a:lnTo>
                  <a:lnTo>
                    <a:pt x="1289303" y="12191"/>
                  </a:lnTo>
                  <a:lnTo>
                    <a:pt x="1295399" y="6095"/>
                  </a:lnTo>
                  <a:lnTo>
                    <a:pt x="1301495" y="6095"/>
                  </a:lnTo>
                  <a:lnTo>
                    <a:pt x="1313687" y="12191"/>
                  </a:lnTo>
                  <a:lnTo>
                    <a:pt x="1319783" y="18287"/>
                  </a:lnTo>
                  <a:lnTo>
                    <a:pt x="1331975" y="18287"/>
                  </a:lnTo>
                  <a:lnTo>
                    <a:pt x="1338071" y="6095"/>
                  </a:lnTo>
                  <a:lnTo>
                    <a:pt x="1348739" y="24383"/>
                  </a:lnTo>
                  <a:lnTo>
                    <a:pt x="1354835" y="47243"/>
                  </a:lnTo>
                  <a:lnTo>
                    <a:pt x="1360931" y="53339"/>
                  </a:lnTo>
                  <a:lnTo>
                    <a:pt x="1373123" y="53339"/>
                  </a:lnTo>
                  <a:lnTo>
                    <a:pt x="1379219" y="47243"/>
                  </a:lnTo>
                  <a:lnTo>
                    <a:pt x="1391411" y="42671"/>
                  </a:lnTo>
                  <a:lnTo>
                    <a:pt x="1397507" y="42671"/>
                  </a:lnTo>
                  <a:lnTo>
                    <a:pt x="1409699" y="36575"/>
                  </a:lnTo>
                  <a:lnTo>
                    <a:pt x="1415795" y="24383"/>
                  </a:lnTo>
                  <a:lnTo>
                    <a:pt x="1426463" y="0"/>
                  </a:lnTo>
                  <a:lnTo>
                    <a:pt x="1432559" y="6095"/>
                  </a:lnTo>
                  <a:lnTo>
                    <a:pt x="1438655" y="6095"/>
                  </a:lnTo>
                  <a:lnTo>
                    <a:pt x="1450847" y="12191"/>
                  </a:lnTo>
                  <a:lnTo>
                    <a:pt x="1456943" y="18287"/>
                  </a:lnTo>
                  <a:lnTo>
                    <a:pt x="1469135" y="0"/>
                  </a:lnTo>
                  <a:lnTo>
                    <a:pt x="1475231" y="0"/>
                  </a:lnTo>
                  <a:lnTo>
                    <a:pt x="1487423" y="36575"/>
                  </a:lnTo>
                  <a:lnTo>
                    <a:pt x="1493519" y="59435"/>
                  </a:lnTo>
                  <a:lnTo>
                    <a:pt x="1498091" y="53339"/>
                  </a:lnTo>
                  <a:lnTo>
                    <a:pt x="1510283" y="53339"/>
                  </a:lnTo>
                  <a:lnTo>
                    <a:pt x="1516379" y="47243"/>
                  </a:lnTo>
                  <a:lnTo>
                    <a:pt x="1528571" y="42671"/>
                  </a:lnTo>
                  <a:lnTo>
                    <a:pt x="1534667" y="47243"/>
                  </a:lnTo>
                  <a:lnTo>
                    <a:pt x="1546859" y="53339"/>
                  </a:lnTo>
                  <a:lnTo>
                    <a:pt x="1552955" y="24383"/>
                  </a:lnTo>
                  <a:lnTo>
                    <a:pt x="1559051" y="6095"/>
                  </a:lnTo>
                  <a:lnTo>
                    <a:pt x="1569719" y="12191"/>
                  </a:lnTo>
                  <a:lnTo>
                    <a:pt x="1588007" y="12191"/>
                  </a:lnTo>
                  <a:lnTo>
                    <a:pt x="1594103" y="18287"/>
                  </a:lnTo>
                  <a:lnTo>
                    <a:pt x="1606295" y="0"/>
                  </a:lnTo>
                  <a:lnTo>
                    <a:pt x="1612391" y="0"/>
                  </a:lnTo>
                  <a:lnTo>
                    <a:pt x="1624583" y="36575"/>
                  </a:lnTo>
                  <a:lnTo>
                    <a:pt x="1630679" y="59435"/>
                  </a:lnTo>
                  <a:lnTo>
                    <a:pt x="1636775" y="53339"/>
                  </a:lnTo>
                  <a:lnTo>
                    <a:pt x="1647443" y="47243"/>
                  </a:lnTo>
                  <a:lnTo>
                    <a:pt x="1653539" y="47243"/>
                  </a:lnTo>
                  <a:lnTo>
                    <a:pt x="1665731" y="42671"/>
                  </a:lnTo>
                  <a:lnTo>
                    <a:pt x="1671827" y="53339"/>
                  </a:lnTo>
                  <a:lnTo>
                    <a:pt x="1684019" y="53339"/>
                  </a:lnTo>
                  <a:lnTo>
                    <a:pt x="1690115" y="24383"/>
                  </a:lnTo>
                  <a:lnTo>
                    <a:pt x="1696211" y="0"/>
                  </a:lnTo>
                  <a:lnTo>
                    <a:pt x="1708403" y="6095"/>
                  </a:lnTo>
                  <a:lnTo>
                    <a:pt x="1714499" y="12191"/>
                  </a:lnTo>
                  <a:lnTo>
                    <a:pt x="1725167" y="12191"/>
                  </a:lnTo>
                  <a:lnTo>
                    <a:pt x="1731263" y="18287"/>
                  </a:lnTo>
                  <a:lnTo>
                    <a:pt x="1743455" y="6095"/>
                  </a:lnTo>
                  <a:lnTo>
                    <a:pt x="1749551" y="6095"/>
                  </a:lnTo>
                  <a:lnTo>
                    <a:pt x="1761743" y="36575"/>
                  </a:lnTo>
                  <a:lnTo>
                    <a:pt x="1767839" y="59435"/>
                  </a:lnTo>
                  <a:lnTo>
                    <a:pt x="1773935" y="53339"/>
                  </a:lnTo>
                  <a:lnTo>
                    <a:pt x="1786127" y="47243"/>
                  </a:lnTo>
                  <a:lnTo>
                    <a:pt x="1790699" y="47243"/>
                  </a:lnTo>
                  <a:lnTo>
                    <a:pt x="1802891" y="42671"/>
                  </a:lnTo>
                  <a:lnTo>
                    <a:pt x="1808987" y="53339"/>
                  </a:lnTo>
                  <a:lnTo>
                    <a:pt x="1821179" y="53339"/>
                  </a:lnTo>
                  <a:lnTo>
                    <a:pt x="1827275" y="24383"/>
                  </a:lnTo>
                  <a:lnTo>
                    <a:pt x="1833371" y="0"/>
                  </a:lnTo>
                  <a:lnTo>
                    <a:pt x="1845563" y="12191"/>
                  </a:lnTo>
                  <a:lnTo>
                    <a:pt x="1863851" y="12191"/>
                  </a:lnTo>
                  <a:lnTo>
                    <a:pt x="1868423" y="18287"/>
                  </a:lnTo>
                  <a:lnTo>
                    <a:pt x="1880615" y="6095"/>
                  </a:lnTo>
                  <a:lnTo>
                    <a:pt x="1886711" y="6095"/>
                  </a:lnTo>
                  <a:lnTo>
                    <a:pt x="1898903" y="36575"/>
                  </a:lnTo>
                  <a:lnTo>
                    <a:pt x="1904999" y="59435"/>
                  </a:lnTo>
                  <a:lnTo>
                    <a:pt x="1911095" y="53339"/>
                  </a:lnTo>
                  <a:lnTo>
                    <a:pt x="1923287" y="47243"/>
                  </a:lnTo>
                  <a:lnTo>
                    <a:pt x="1929383" y="47243"/>
                  </a:lnTo>
                  <a:lnTo>
                    <a:pt x="1940051" y="42671"/>
                  </a:lnTo>
                  <a:lnTo>
                    <a:pt x="1946147" y="53339"/>
                  </a:lnTo>
                  <a:lnTo>
                    <a:pt x="1958339" y="53339"/>
                  </a:lnTo>
                  <a:lnTo>
                    <a:pt x="1964435" y="18287"/>
                  </a:lnTo>
                  <a:lnTo>
                    <a:pt x="1970531" y="0"/>
                  </a:lnTo>
                  <a:lnTo>
                    <a:pt x="1982723" y="6095"/>
                  </a:lnTo>
                  <a:lnTo>
                    <a:pt x="1988819" y="12191"/>
                  </a:lnTo>
                  <a:lnTo>
                    <a:pt x="2001011" y="12191"/>
                  </a:lnTo>
                  <a:lnTo>
                    <a:pt x="2007107" y="18287"/>
                  </a:lnTo>
                  <a:lnTo>
                    <a:pt x="2017775" y="6095"/>
                  </a:lnTo>
                  <a:lnTo>
                    <a:pt x="2023871" y="6095"/>
                  </a:lnTo>
                  <a:lnTo>
                    <a:pt x="2036063" y="42671"/>
                  </a:lnTo>
                  <a:lnTo>
                    <a:pt x="2042159" y="59435"/>
                  </a:lnTo>
                  <a:lnTo>
                    <a:pt x="2048255" y="53339"/>
                  </a:lnTo>
                  <a:lnTo>
                    <a:pt x="2060447" y="47243"/>
                  </a:lnTo>
                  <a:lnTo>
                    <a:pt x="2066543" y="47243"/>
                  </a:lnTo>
                  <a:lnTo>
                    <a:pt x="2078735" y="42671"/>
                  </a:lnTo>
                  <a:lnTo>
                    <a:pt x="2084831" y="47243"/>
                  </a:lnTo>
                  <a:lnTo>
                    <a:pt x="2095499" y="53339"/>
                  </a:lnTo>
                  <a:lnTo>
                    <a:pt x="2101595" y="18287"/>
                  </a:lnTo>
                  <a:lnTo>
                    <a:pt x="2107691" y="0"/>
                  </a:lnTo>
                  <a:lnTo>
                    <a:pt x="2119883" y="12191"/>
                  </a:lnTo>
                  <a:lnTo>
                    <a:pt x="2138171" y="12191"/>
                  </a:lnTo>
                  <a:lnTo>
                    <a:pt x="2144267" y="18287"/>
                  </a:lnTo>
                  <a:lnTo>
                    <a:pt x="2156459" y="6095"/>
                  </a:lnTo>
                  <a:lnTo>
                    <a:pt x="2161031" y="6095"/>
                  </a:lnTo>
                  <a:lnTo>
                    <a:pt x="2173223" y="42671"/>
                  </a:lnTo>
                  <a:lnTo>
                    <a:pt x="2179319" y="59435"/>
                  </a:lnTo>
                </a:path>
                <a:path w="2735579" h="66039">
                  <a:moveTo>
                    <a:pt x="2179319" y="59435"/>
                  </a:moveTo>
                  <a:lnTo>
                    <a:pt x="2185415" y="47243"/>
                  </a:lnTo>
                  <a:lnTo>
                    <a:pt x="2203703" y="47243"/>
                  </a:lnTo>
                  <a:lnTo>
                    <a:pt x="2215895" y="42671"/>
                  </a:lnTo>
                  <a:lnTo>
                    <a:pt x="2221991" y="47243"/>
                  </a:lnTo>
                  <a:lnTo>
                    <a:pt x="2234183" y="47243"/>
                  </a:lnTo>
                  <a:lnTo>
                    <a:pt x="2238755" y="24383"/>
                  </a:lnTo>
                  <a:lnTo>
                    <a:pt x="2244851" y="0"/>
                  </a:lnTo>
                  <a:lnTo>
                    <a:pt x="2257043" y="12191"/>
                  </a:lnTo>
                  <a:lnTo>
                    <a:pt x="2275331" y="12191"/>
                  </a:lnTo>
                  <a:lnTo>
                    <a:pt x="2281427" y="18287"/>
                  </a:lnTo>
                  <a:lnTo>
                    <a:pt x="2293619" y="6095"/>
                  </a:lnTo>
                  <a:lnTo>
                    <a:pt x="2299715" y="6095"/>
                  </a:lnTo>
                  <a:lnTo>
                    <a:pt x="2310383" y="42671"/>
                  </a:lnTo>
                  <a:lnTo>
                    <a:pt x="2316479" y="59435"/>
                  </a:lnTo>
                  <a:lnTo>
                    <a:pt x="2322575" y="53339"/>
                  </a:lnTo>
                  <a:lnTo>
                    <a:pt x="2334767" y="47243"/>
                  </a:lnTo>
                  <a:lnTo>
                    <a:pt x="2340863" y="47243"/>
                  </a:lnTo>
                  <a:lnTo>
                    <a:pt x="2353055" y="42671"/>
                  </a:lnTo>
                  <a:lnTo>
                    <a:pt x="2359151" y="53339"/>
                  </a:lnTo>
                  <a:lnTo>
                    <a:pt x="2371343" y="53339"/>
                  </a:lnTo>
                  <a:lnTo>
                    <a:pt x="2377439" y="18287"/>
                  </a:lnTo>
                  <a:lnTo>
                    <a:pt x="2382011" y="0"/>
                  </a:lnTo>
                  <a:lnTo>
                    <a:pt x="2394203" y="12191"/>
                  </a:lnTo>
                  <a:lnTo>
                    <a:pt x="2412491" y="12191"/>
                  </a:lnTo>
                  <a:lnTo>
                    <a:pt x="2418587" y="18287"/>
                  </a:lnTo>
                  <a:lnTo>
                    <a:pt x="2430779" y="6095"/>
                  </a:lnTo>
                  <a:lnTo>
                    <a:pt x="2436875" y="6095"/>
                  </a:lnTo>
                  <a:lnTo>
                    <a:pt x="2449067" y="42671"/>
                  </a:lnTo>
                  <a:lnTo>
                    <a:pt x="2455163" y="59435"/>
                  </a:lnTo>
                  <a:lnTo>
                    <a:pt x="2459735" y="53339"/>
                  </a:lnTo>
                  <a:lnTo>
                    <a:pt x="2471927" y="47243"/>
                  </a:lnTo>
                  <a:lnTo>
                    <a:pt x="2478023" y="47243"/>
                  </a:lnTo>
                  <a:lnTo>
                    <a:pt x="2490215" y="42671"/>
                  </a:lnTo>
                  <a:lnTo>
                    <a:pt x="2496311" y="53339"/>
                  </a:lnTo>
                  <a:lnTo>
                    <a:pt x="2508503" y="53339"/>
                  </a:lnTo>
                  <a:lnTo>
                    <a:pt x="2514599" y="18287"/>
                  </a:lnTo>
                  <a:lnTo>
                    <a:pt x="2520695" y="0"/>
                  </a:lnTo>
                  <a:lnTo>
                    <a:pt x="2531363" y="6095"/>
                  </a:lnTo>
                  <a:lnTo>
                    <a:pt x="2537459" y="12191"/>
                  </a:lnTo>
                  <a:lnTo>
                    <a:pt x="2549651" y="12191"/>
                  </a:lnTo>
                  <a:lnTo>
                    <a:pt x="2555747" y="18287"/>
                  </a:lnTo>
                  <a:lnTo>
                    <a:pt x="2567939" y="6095"/>
                  </a:lnTo>
                  <a:lnTo>
                    <a:pt x="2574035" y="6095"/>
                  </a:lnTo>
                  <a:lnTo>
                    <a:pt x="2586227" y="42671"/>
                  </a:lnTo>
                  <a:lnTo>
                    <a:pt x="2592323" y="59435"/>
                  </a:lnTo>
                  <a:lnTo>
                    <a:pt x="2598419" y="53339"/>
                  </a:lnTo>
                  <a:lnTo>
                    <a:pt x="2609087" y="47243"/>
                  </a:lnTo>
                  <a:lnTo>
                    <a:pt x="2615183" y="47243"/>
                  </a:lnTo>
                  <a:lnTo>
                    <a:pt x="2627375" y="42671"/>
                  </a:lnTo>
                  <a:lnTo>
                    <a:pt x="2633471" y="47243"/>
                  </a:lnTo>
                  <a:lnTo>
                    <a:pt x="2645663" y="53339"/>
                  </a:lnTo>
                  <a:lnTo>
                    <a:pt x="2651759" y="18287"/>
                  </a:lnTo>
                  <a:lnTo>
                    <a:pt x="2657855" y="0"/>
                  </a:lnTo>
                  <a:lnTo>
                    <a:pt x="2670047" y="12191"/>
                  </a:lnTo>
                  <a:lnTo>
                    <a:pt x="2686811" y="12191"/>
                  </a:lnTo>
                  <a:lnTo>
                    <a:pt x="2692907" y="18287"/>
                  </a:lnTo>
                  <a:lnTo>
                    <a:pt x="2705099" y="6095"/>
                  </a:lnTo>
                  <a:lnTo>
                    <a:pt x="2711195" y="6095"/>
                  </a:lnTo>
                  <a:lnTo>
                    <a:pt x="2723387" y="42671"/>
                  </a:lnTo>
                  <a:lnTo>
                    <a:pt x="2729483" y="59435"/>
                  </a:lnTo>
                  <a:lnTo>
                    <a:pt x="2735579" y="53339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1325880" y="3666744"/>
              <a:ext cx="2735580" cy="501650"/>
            </a:xfrm>
            <a:custGeom>
              <a:avLst/>
              <a:gdLst/>
              <a:ahLst/>
              <a:cxnLst/>
              <a:rect l="l" t="t" r="r" b="b"/>
              <a:pathLst>
                <a:path w="2735579" h="501650">
                  <a:moveTo>
                    <a:pt x="0" y="239267"/>
                  </a:moveTo>
                  <a:lnTo>
                    <a:pt x="6095" y="233171"/>
                  </a:lnTo>
                  <a:lnTo>
                    <a:pt x="16763" y="245363"/>
                  </a:lnTo>
                  <a:lnTo>
                    <a:pt x="22859" y="262127"/>
                  </a:lnTo>
                  <a:lnTo>
                    <a:pt x="53339" y="262127"/>
                  </a:lnTo>
                  <a:lnTo>
                    <a:pt x="59435" y="257555"/>
                  </a:lnTo>
                  <a:lnTo>
                    <a:pt x="65531" y="251459"/>
                  </a:lnTo>
                  <a:lnTo>
                    <a:pt x="77723" y="257555"/>
                  </a:lnTo>
                  <a:lnTo>
                    <a:pt x="83819" y="245363"/>
                  </a:lnTo>
                  <a:lnTo>
                    <a:pt x="94487" y="227075"/>
                  </a:lnTo>
                  <a:lnTo>
                    <a:pt x="118871" y="227075"/>
                  </a:lnTo>
                  <a:lnTo>
                    <a:pt x="124967" y="233171"/>
                  </a:lnTo>
                  <a:lnTo>
                    <a:pt x="137159" y="239267"/>
                  </a:lnTo>
                  <a:lnTo>
                    <a:pt x="143255" y="233171"/>
                  </a:lnTo>
                  <a:lnTo>
                    <a:pt x="155447" y="245363"/>
                  </a:lnTo>
                  <a:lnTo>
                    <a:pt x="160019" y="262127"/>
                  </a:lnTo>
                  <a:lnTo>
                    <a:pt x="190499" y="262127"/>
                  </a:lnTo>
                  <a:lnTo>
                    <a:pt x="196595" y="257555"/>
                  </a:lnTo>
                  <a:lnTo>
                    <a:pt x="202691" y="251459"/>
                  </a:lnTo>
                  <a:lnTo>
                    <a:pt x="214883" y="257555"/>
                  </a:lnTo>
                  <a:lnTo>
                    <a:pt x="220979" y="239267"/>
                  </a:lnTo>
                  <a:lnTo>
                    <a:pt x="233171" y="220979"/>
                  </a:lnTo>
                  <a:lnTo>
                    <a:pt x="237743" y="208787"/>
                  </a:lnTo>
                  <a:lnTo>
                    <a:pt x="249935" y="214883"/>
                  </a:lnTo>
                  <a:lnTo>
                    <a:pt x="256031" y="220979"/>
                  </a:lnTo>
                  <a:lnTo>
                    <a:pt x="262127" y="233171"/>
                  </a:lnTo>
                  <a:lnTo>
                    <a:pt x="274319" y="220979"/>
                  </a:lnTo>
                  <a:lnTo>
                    <a:pt x="280415" y="227075"/>
                  </a:lnTo>
                  <a:lnTo>
                    <a:pt x="292607" y="257555"/>
                  </a:lnTo>
                  <a:lnTo>
                    <a:pt x="298703" y="274319"/>
                  </a:lnTo>
                  <a:lnTo>
                    <a:pt x="309371" y="262127"/>
                  </a:lnTo>
                  <a:lnTo>
                    <a:pt x="315467" y="268223"/>
                  </a:lnTo>
                  <a:lnTo>
                    <a:pt x="327659" y="268223"/>
                  </a:lnTo>
                  <a:lnTo>
                    <a:pt x="333755" y="262127"/>
                  </a:lnTo>
                  <a:lnTo>
                    <a:pt x="339851" y="292607"/>
                  </a:lnTo>
                  <a:lnTo>
                    <a:pt x="352043" y="268223"/>
                  </a:lnTo>
                  <a:lnTo>
                    <a:pt x="358139" y="239267"/>
                  </a:lnTo>
                  <a:lnTo>
                    <a:pt x="370331" y="227075"/>
                  </a:lnTo>
                  <a:lnTo>
                    <a:pt x="376427" y="227075"/>
                  </a:lnTo>
                  <a:lnTo>
                    <a:pt x="387095" y="220979"/>
                  </a:lnTo>
                  <a:lnTo>
                    <a:pt x="393191" y="227075"/>
                  </a:lnTo>
                  <a:lnTo>
                    <a:pt x="399287" y="233171"/>
                  </a:lnTo>
                  <a:lnTo>
                    <a:pt x="411479" y="214883"/>
                  </a:lnTo>
                  <a:lnTo>
                    <a:pt x="417575" y="220979"/>
                  </a:lnTo>
                  <a:lnTo>
                    <a:pt x="429767" y="257555"/>
                  </a:lnTo>
                  <a:lnTo>
                    <a:pt x="435863" y="268223"/>
                  </a:lnTo>
                  <a:lnTo>
                    <a:pt x="448055" y="262127"/>
                  </a:lnTo>
                  <a:lnTo>
                    <a:pt x="454151" y="268223"/>
                  </a:lnTo>
                  <a:lnTo>
                    <a:pt x="464819" y="262127"/>
                  </a:lnTo>
                  <a:lnTo>
                    <a:pt x="470915" y="262127"/>
                  </a:lnTo>
                  <a:lnTo>
                    <a:pt x="477011" y="286511"/>
                  </a:lnTo>
                  <a:lnTo>
                    <a:pt x="489203" y="268223"/>
                  </a:lnTo>
                  <a:lnTo>
                    <a:pt x="495299" y="233171"/>
                  </a:lnTo>
                  <a:lnTo>
                    <a:pt x="507491" y="220979"/>
                  </a:lnTo>
                  <a:lnTo>
                    <a:pt x="513587" y="227075"/>
                  </a:lnTo>
                  <a:lnTo>
                    <a:pt x="525779" y="220979"/>
                  </a:lnTo>
                  <a:lnTo>
                    <a:pt x="530351" y="227075"/>
                  </a:lnTo>
                  <a:lnTo>
                    <a:pt x="536447" y="233171"/>
                  </a:lnTo>
                  <a:lnTo>
                    <a:pt x="548639" y="214883"/>
                  </a:lnTo>
                  <a:lnTo>
                    <a:pt x="554735" y="220979"/>
                  </a:lnTo>
                  <a:lnTo>
                    <a:pt x="566927" y="257555"/>
                  </a:lnTo>
                  <a:lnTo>
                    <a:pt x="573023" y="268223"/>
                  </a:lnTo>
                  <a:lnTo>
                    <a:pt x="585215" y="262127"/>
                  </a:lnTo>
                  <a:lnTo>
                    <a:pt x="591311" y="268223"/>
                  </a:lnTo>
                  <a:lnTo>
                    <a:pt x="603503" y="262127"/>
                  </a:lnTo>
                  <a:lnTo>
                    <a:pt x="608075" y="257555"/>
                  </a:lnTo>
                  <a:lnTo>
                    <a:pt x="614171" y="280415"/>
                  </a:lnTo>
                  <a:lnTo>
                    <a:pt x="626363" y="262127"/>
                  </a:lnTo>
                  <a:lnTo>
                    <a:pt x="632459" y="233171"/>
                  </a:lnTo>
                  <a:lnTo>
                    <a:pt x="644651" y="220979"/>
                  </a:lnTo>
                  <a:lnTo>
                    <a:pt x="650747" y="227075"/>
                  </a:lnTo>
                  <a:lnTo>
                    <a:pt x="662939" y="220979"/>
                  </a:lnTo>
                  <a:lnTo>
                    <a:pt x="669035" y="227075"/>
                  </a:lnTo>
                  <a:lnTo>
                    <a:pt x="675131" y="233171"/>
                  </a:lnTo>
                  <a:lnTo>
                    <a:pt x="685799" y="214883"/>
                  </a:lnTo>
                  <a:lnTo>
                    <a:pt x="691895" y="227075"/>
                  </a:lnTo>
                  <a:lnTo>
                    <a:pt x="704087" y="257555"/>
                  </a:lnTo>
                  <a:lnTo>
                    <a:pt x="710183" y="268223"/>
                  </a:lnTo>
                  <a:lnTo>
                    <a:pt x="722375" y="262127"/>
                  </a:lnTo>
                  <a:lnTo>
                    <a:pt x="728471" y="268223"/>
                  </a:lnTo>
                  <a:lnTo>
                    <a:pt x="740663" y="262127"/>
                  </a:lnTo>
                  <a:lnTo>
                    <a:pt x="746759" y="257555"/>
                  </a:lnTo>
                  <a:lnTo>
                    <a:pt x="752855" y="280415"/>
                  </a:lnTo>
                  <a:lnTo>
                    <a:pt x="763523" y="262127"/>
                  </a:lnTo>
                  <a:lnTo>
                    <a:pt x="769619" y="233171"/>
                  </a:lnTo>
                  <a:lnTo>
                    <a:pt x="781811" y="220979"/>
                  </a:lnTo>
                  <a:lnTo>
                    <a:pt x="787907" y="227075"/>
                  </a:lnTo>
                  <a:lnTo>
                    <a:pt x="800099" y="220979"/>
                  </a:lnTo>
                  <a:lnTo>
                    <a:pt x="806195" y="220979"/>
                  </a:lnTo>
                  <a:lnTo>
                    <a:pt x="812291" y="233171"/>
                  </a:lnTo>
                  <a:lnTo>
                    <a:pt x="824483" y="214883"/>
                  </a:lnTo>
                  <a:lnTo>
                    <a:pt x="829055" y="227075"/>
                  </a:lnTo>
                  <a:lnTo>
                    <a:pt x="841247" y="257555"/>
                  </a:lnTo>
                  <a:lnTo>
                    <a:pt x="847343" y="268223"/>
                  </a:lnTo>
                  <a:lnTo>
                    <a:pt x="859535" y="262127"/>
                  </a:lnTo>
                  <a:lnTo>
                    <a:pt x="865631" y="268223"/>
                  </a:lnTo>
                  <a:lnTo>
                    <a:pt x="877823" y="268223"/>
                  </a:lnTo>
                  <a:lnTo>
                    <a:pt x="883919" y="257555"/>
                  </a:lnTo>
                  <a:lnTo>
                    <a:pt x="890015" y="274319"/>
                  </a:lnTo>
                  <a:lnTo>
                    <a:pt x="900683" y="262127"/>
                  </a:lnTo>
                  <a:lnTo>
                    <a:pt x="906779" y="233171"/>
                  </a:lnTo>
                  <a:lnTo>
                    <a:pt x="918971" y="220979"/>
                  </a:lnTo>
                  <a:lnTo>
                    <a:pt x="925067" y="227075"/>
                  </a:lnTo>
                  <a:lnTo>
                    <a:pt x="937259" y="220979"/>
                  </a:lnTo>
                  <a:lnTo>
                    <a:pt x="943355" y="220979"/>
                  </a:lnTo>
                  <a:lnTo>
                    <a:pt x="949451" y="233171"/>
                  </a:lnTo>
                  <a:lnTo>
                    <a:pt x="961643" y="214883"/>
                  </a:lnTo>
                  <a:lnTo>
                    <a:pt x="967739" y="227075"/>
                  </a:lnTo>
                  <a:lnTo>
                    <a:pt x="978407" y="257555"/>
                  </a:lnTo>
                  <a:lnTo>
                    <a:pt x="984503" y="268223"/>
                  </a:lnTo>
                  <a:lnTo>
                    <a:pt x="996695" y="262127"/>
                  </a:lnTo>
                  <a:lnTo>
                    <a:pt x="1002791" y="268223"/>
                  </a:lnTo>
                  <a:lnTo>
                    <a:pt x="1014983" y="262127"/>
                  </a:lnTo>
                  <a:lnTo>
                    <a:pt x="1021079" y="257555"/>
                  </a:lnTo>
                  <a:lnTo>
                    <a:pt x="1027175" y="274319"/>
                  </a:lnTo>
                  <a:lnTo>
                    <a:pt x="1039367" y="257555"/>
                  </a:lnTo>
                  <a:lnTo>
                    <a:pt x="1045463" y="233171"/>
                  </a:lnTo>
                  <a:lnTo>
                    <a:pt x="1056131" y="220979"/>
                  </a:lnTo>
                  <a:lnTo>
                    <a:pt x="1062227" y="227075"/>
                  </a:lnTo>
                  <a:lnTo>
                    <a:pt x="1074419" y="220979"/>
                  </a:lnTo>
                  <a:lnTo>
                    <a:pt x="1080515" y="227075"/>
                  </a:lnTo>
                  <a:lnTo>
                    <a:pt x="1086611" y="233171"/>
                  </a:lnTo>
                </a:path>
                <a:path w="2735579" h="501650">
                  <a:moveTo>
                    <a:pt x="1086611" y="233171"/>
                  </a:moveTo>
                  <a:lnTo>
                    <a:pt x="1098803" y="214883"/>
                  </a:lnTo>
                  <a:lnTo>
                    <a:pt x="1104899" y="227075"/>
                  </a:lnTo>
                  <a:lnTo>
                    <a:pt x="1117091" y="257555"/>
                  </a:lnTo>
                  <a:lnTo>
                    <a:pt x="1123187" y="268223"/>
                  </a:lnTo>
                  <a:lnTo>
                    <a:pt x="1133855" y="262127"/>
                  </a:lnTo>
                  <a:lnTo>
                    <a:pt x="1139951" y="268223"/>
                  </a:lnTo>
                  <a:lnTo>
                    <a:pt x="1152143" y="268223"/>
                  </a:lnTo>
                  <a:lnTo>
                    <a:pt x="1158239" y="257555"/>
                  </a:lnTo>
                  <a:lnTo>
                    <a:pt x="1164335" y="268223"/>
                  </a:lnTo>
                  <a:lnTo>
                    <a:pt x="1176527" y="257555"/>
                  </a:lnTo>
                  <a:lnTo>
                    <a:pt x="1182623" y="233171"/>
                  </a:lnTo>
                  <a:lnTo>
                    <a:pt x="1194815" y="220979"/>
                  </a:lnTo>
                  <a:lnTo>
                    <a:pt x="1199387" y="227075"/>
                  </a:lnTo>
                  <a:lnTo>
                    <a:pt x="1211579" y="220979"/>
                  </a:lnTo>
                  <a:lnTo>
                    <a:pt x="1217675" y="227075"/>
                  </a:lnTo>
                  <a:lnTo>
                    <a:pt x="1223771" y="239267"/>
                  </a:lnTo>
                  <a:lnTo>
                    <a:pt x="1235963" y="220979"/>
                  </a:lnTo>
                  <a:lnTo>
                    <a:pt x="1242059" y="227075"/>
                  </a:lnTo>
                  <a:lnTo>
                    <a:pt x="1254251" y="257555"/>
                  </a:lnTo>
                  <a:lnTo>
                    <a:pt x="1260347" y="268223"/>
                  </a:lnTo>
                  <a:lnTo>
                    <a:pt x="1271015" y="262127"/>
                  </a:lnTo>
                  <a:lnTo>
                    <a:pt x="1277111" y="268223"/>
                  </a:lnTo>
                  <a:lnTo>
                    <a:pt x="1289303" y="262127"/>
                  </a:lnTo>
                  <a:lnTo>
                    <a:pt x="1295399" y="257555"/>
                  </a:lnTo>
                  <a:lnTo>
                    <a:pt x="1301495" y="268223"/>
                  </a:lnTo>
                  <a:lnTo>
                    <a:pt x="1313687" y="257555"/>
                  </a:lnTo>
                  <a:lnTo>
                    <a:pt x="1319783" y="227075"/>
                  </a:lnTo>
                  <a:lnTo>
                    <a:pt x="1331975" y="220979"/>
                  </a:lnTo>
                  <a:lnTo>
                    <a:pt x="1338071" y="227075"/>
                  </a:lnTo>
                  <a:lnTo>
                    <a:pt x="1348739" y="220979"/>
                  </a:lnTo>
                  <a:lnTo>
                    <a:pt x="1354835" y="227075"/>
                  </a:lnTo>
                  <a:lnTo>
                    <a:pt x="1360931" y="239267"/>
                  </a:lnTo>
                  <a:lnTo>
                    <a:pt x="1373123" y="220979"/>
                  </a:lnTo>
                  <a:lnTo>
                    <a:pt x="1379219" y="227075"/>
                  </a:lnTo>
                  <a:lnTo>
                    <a:pt x="1391411" y="257555"/>
                  </a:lnTo>
                  <a:lnTo>
                    <a:pt x="1397507" y="268223"/>
                  </a:lnTo>
                  <a:lnTo>
                    <a:pt x="1409699" y="339851"/>
                  </a:lnTo>
                  <a:lnTo>
                    <a:pt x="1415795" y="429767"/>
                  </a:lnTo>
                  <a:lnTo>
                    <a:pt x="1426463" y="483107"/>
                  </a:lnTo>
                  <a:lnTo>
                    <a:pt x="1432559" y="501395"/>
                  </a:lnTo>
                  <a:lnTo>
                    <a:pt x="1438655" y="483107"/>
                  </a:lnTo>
                  <a:lnTo>
                    <a:pt x="1450847" y="429767"/>
                  </a:lnTo>
                  <a:lnTo>
                    <a:pt x="1456943" y="345947"/>
                  </a:lnTo>
                  <a:lnTo>
                    <a:pt x="1469135" y="262127"/>
                  </a:lnTo>
                  <a:lnTo>
                    <a:pt x="1475231" y="167639"/>
                  </a:lnTo>
                  <a:lnTo>
                    <a:pt x="1487423" y="83819"/>
                  </a:lnTo>
                  <a:lnTo>
                    <a:pt x="1493519" y="24383"/>
                  </a:lnTo>
                  <a:lnTo>
                    <a:pt x="1498091" y="6095"/>
                  </a:lnTo>
                  <a:lnTo>
                    <a:pt x="1510283" y="24383"/>
                  </a:lnTo>
                  <a:lnTo>
                    <a:pt x="1516379" y="77723"/>
                  </a:lnTo>
                  <a:lnTo>
                    <a:pt x="1528571" y="155447"/>
                  </a:lnTo>
                  <a:lnTo>
                    <a:pt x="1534667" y="245363"/>
                  </a:lnTo>
                  <a:lnTo>
                    <a:pt x="1546859" y="333755"/>
                  </a:lnTo>
                  <a:lnTo>
                    <a:pt x="1552955" y="417575"/>
                  </a:lnTo>
                  <a:lnTo>
                    <a:pt x="1559051" y="477011"/>
                  </a:lnTo>
                  <a:lnTo>
                    <a:pt x="1569719" y="495299"/>
                  </a:lnTo>
                  <a:lnTo>
                    <a:pt x="1575815" y="477011"/>
                  </a:lnTo>
                  <a:lnTo>
                    <a:pt x="1588007" y="423671"/>
                  </a:lnTo>
                  <a:lnTo>
                    <a:pt x="1594103" y="345947"/>
                  </a:lnTo>
                  <a:lnTo>
                    <a:pt x="1606295" y="257555"/>
                  </a:lnTo>
                  <a:lnTo>
                    <a:pt x="1612391" y="167639"/>
                  </a:lnTo>
                  <a:lnTo>
                    <a:pt x="1624583" y="77723"/>
                  </a:lnTo>
                  <a:lnTo>
                    <a:pt x="1630679" y="24383"/>
                  </a:lnTo>
                  <a:lnTo>
                    <a:pt x="1636775" y="0"/>
                  </a:lnTo>
                  <a:lnTo>
                    <a:pt x="1647443" y="18287"/>
                  </a:lnTo>
                  <a:lnTo>
                    <a:pt x="1653539" y="71627"/>
                  </a:lnTo>
                  <a:lnTo>
                    <a:pt x="1665731" y="149351"/>
                  </a:lnTo>
                  <a:lnTo>
                    <a:pt x="1671827" y="239267"/>
                  </a:lnTo>
                  <a:lnTo>
                    <a:pt x="1684019" y="327659"/>
                  </a:lnTo>
                  <a:lnTo>
                    <a:pt x="1690115" y="417575"/>
                  </a:lnTo>
                  <a:lnTo>
                    <a:pt x="1696211" y="470915"/>
                  </a:lnTo>
                  <a:lnTo>
                    <a:pt x="1708403" y="489203"/>
                  </a:lnTo>
                  <a:lnTo>
                    <a:pt x="1714499" y="470915"/>
                  </a:lnTo>
                  <a:lnTo>
                    <a:pt x="1725167" y="423671"/>
                  </a:lnTo>
                  <a:lnTo>
                    <a:pt x="1731263" y="339851"/>
                  </a:lnTo>
                  <a:lnTo>
                    <a:pt x="1743455" y="257555"/>
                  </a:lnTo>
                  <a:lnTo>
                    <a:pt x="1749551" y="161543"/>
                  </a:lnTo>
                  <a:lnTo>
                    <a:pt x="1761743" y="77723"/>
                  </a:lnTo>
                  <a:lnTo>
                    <a:pt x="1767839" y="18287"/>
                  </a:lnTo>
                  <a:lnTo>
                    <a:pt x="1773935" y="0"/>
                  </a:lnTo>
                  <a:lnTo>
                    <a:pt x="1786127" y="18287"/>
                  </a:lnTo>
                  <a:lnTo>
                    <a:pt x="1790699" y="71627"/>
                  </a:lnTo>
                  <a:lnTo>
                    <a:pt x="1802891" y="149351"/>
                  </a:lnTo>
                  <a:lnTo>
                    <a:pt x="1808987" y="239267"/>
                  </a:lnTo>
                  <a:lnTo>
                    <a:pt x="1821179" y="333755"/>
                  </a:lnTo>
                  <a:lnTo>
                    <a:pt x="1827275" y="417575"/>
                  </a:lnTo>
                  <a:lnTo>
                    <a:pt x="1833371" y="470915"/>
                  </a:lnTo>
                  <a:lnTo>
                    <a:pt x="1845563" y="489203"/>
                  </a:lnTo>
                  <a:lnTo>
                    <a:pt x="1851659" y="470915"/>
                  </a:lnTo>
                  <a:lnTo>
                    <a:pt x="1863851" y="417575"/>
                  </a:lnTo>
                  <a:lnTo>
                    <a:pt x="1868423" y="339851"/>
                  </a:lnTo>
                  <a:lnTo>
                    <a:pt x="1880615" y="251459"/>
                  </a:lnTo>
                  <a:lnTo>
                    <a:pt x="1886711" y="161543"/>
                  </a:lnTo>
                  <a:lnTo>
                    <a:pt x="1898903" y="77723"/>
                  </a:lnTo>
                  <a:lnTo>
                    <a:pt x="1904999" y="18287"/>
                  </a:lnTo>
                  <a:lnTo>
                    <a:pt x="1911095" y="0"/>
                  </a:lnTo>
                  <a:lnTo>
                    <a:pt x="1923287" y="18287"/>
                  </a:lnTo>
                  <a:lnTo>
                    <a:pt x="1929383" y="71627"/>
                  </a:lnTo>
                  <a:lnTo>
                    <a:pt x="1940051" y="149351"/>
                  </a:lnTo>
                  <a:lnTo>
                    <a:pt x="1946147" y="239267"/>
                  </a:lnTo>
                  <a:lnTo>
                    <a:pt x="1958339" y="327659"/>
                  </a:lnTo>
                  <a:lnTo>
                    <a:pt x="1964435" y="417575"/>
                  </a:lnTo>
                  <a:lnTo>
                    <a:pt x="1970531" y="470915"/>
                  </a:lnTo>
                  <a:lnTo>
                    <a:pt x="1982723" y="489203"/>
                  </a:lnTo>
                  <a:lnTo>
                    <a:pt x="1988819" y="470915"/>
                  </a:lnTo>
                  <a:lnTo>
                    <a:pt x="2001011" y="417575"/>
                  </a:lnTo>
                  <a:lnTo>
                    <a:pt x="2007107" y="339851"/>
                  </a:lnTo>
                  <a:lnTo>
                    <a:pt x="2017775" y="251459"/>
                  </a:lnTo>
                  <a:lnTo>
                    <a:pt x="2023871" y="155447"/>
                  </a:lnTo>
                  <a:lnTo>
                    <a:pt x="2036063" y="71627"/>
                  </a:lnTo>
                  <a:lnTo>
                    <a:pt x="2042159" y="18287"/>
                  </a:lnTo>
                  <a:lnTo>
                    <a:pt x="2048255" y="0"/>
                  </a:lnTo>
                  <a:lnTo>
                    <a:pt x="2060447" y="18287"/>
                  </a:lnTo>
                  <a:lnTo>
                    <a:pt x="2066543" y="71627"/>
                  </a:lnTo>
                  <a:lnTo>
                    <a:pt x="2078735" y="149351"/>
                  </a:lnTo>
                  <a:lnTo>
                    <a:pt x="2084831" y="239267"/>
                  </a:lnTo>
                  <a:lnTo>
                    <a:pt x="2095499" y="333755"/>
                  </a:lnTo>
                  <a:lnTo>
                    <a:pt x="2101595" y="417575"/>
                  </a:lnTo>
                  <a:lnTo>
                    <a:pt x="2107691" y="470915"/>
                  </a:lnTo>
                  <a:lnTo>
                    <a:pt x="2119883" y="489203"/>
                  </a:lnTo>
                  <a:lnTo>
                    <a:pt x="2125979" y="470915"/>
                  </a:lnTo>
                  <a:lnTo>
                    <a:pt x="2138171" y="417575"/>
                  </a:lnTo>
                  <a:lnTo>
                    <a:pt x="2144267" y="339851"/>
                  </a:lnTo>
                  <a:lnTo>
                    <a:pt x="2156459" y="251459"/>
                  </a:lnTo>
                  <a:lnTo>
                    <a:pt x="2161031" y="155447"/>
                  </a:lnTo>
                  <a:lnTo>
                    <a:pt x="2173223" y="71627"/>
                  </a:lnTo>
                  <a:lnTo>
                    <a:pt x="2179319" y="18287"/>
                  </a:lnTo>
                </a:path>
                <a:path w="2735579" h="501650">
                  <a:moveTo>
                    <a:pt x="2179319" y="18287"/>
                  </a:moveTo>
                  <a:lnTo>
                    <a:pt x="2185415" y="0"/>
                  </a:lnTo>
                  <a:lnTo>
                    <a:pt x="2197607" y="18287"/>
                  </a:lnTo>
                  <a:lnTo>
                    <a:pt x="2203703" y="71627"/>
                  </a:lnTo>
                  <a:lnTo>
                    <a:pt x="2215895" y="155447"/>
                  </a:lnTo>
                  <a:lnTo>
                    <a:pt x="2221991" y="245363"/>
                  </a:lnTo>
                  <a:lnTo>
                    <a:pt x="2234183" y="333755"/>
                  </a:lnTo>
                  <a:lnTo>
                    <a:pt x="2238755" y="417575"/>
                  </a:lnTo>
                  <a:lnTo>
                    <a:pt x="2244851" y="470915"/>
                  </a:lnTo>
                  <a:lnTo>
                    <a:pt x="2257043" y="489203"/>
                  </a:lnTo>
                  <a:lnTo>
                    <a:pt x="2263139" y="470915"/>
                  </a:lnTo>
                  <a:lnTo>
                    <a:pt x="2275331" y="417575"/>
                  </a:lnTo>
                  <a:lnTo>
                    <a:pt x="2281427" y="339851"/>
                  </a:lnTo>
                  <a:lnTo>
                    <a:pt x="2293619" y="251459"/>
                  </a:lnTo>
                  <a:lnTo>
                    <a:pt x="2299715" y="155447"/>
                  </a:lnTo>
                  <a:lnTo>
                    <a:pt x="2310383" y="71627"/>
                  </a:lnTo>
                  <a:lnTo>
                    <a:pt x="2316479" y="18287"/>
                  </a:lnTo>
                  <a:lnTo>
                    <a:pt x="2322575" y="0"/>
                  </a:lnTo>
                  <a:lnTo>
                    <a:pt x="2334767" y="18287"/>
                  </a:lnTo>
                  <a:lnTo>
                    <a:pt x="2340863" y="71627"/>
                  </a:lnTo>
                  <a:lnTo>
                    <a:pt x="2353055" y="155447"/>
                  </a:lnTo>
                  <a:lnTo>
                    <a:pt x="2359151" y="239267"/>
                  </a:lnTo>
                  <a:lnTo>
                    <a:pt x="2371343" y="333755"/>
                  </a:lnTo>
                  <a:lnTo>
                    <a:pt x="2377439" y="417575"/>
                  </a:lnTo>
                  <a:lnTo>
                    <a:pt x="2382011" y="470915"/>
                  </a:lnTo>
                  <a:lnTo>
                    <a:pt x="2394203" y="489203"/>
                  </a:lnTo>
                  <a:lnTo>
                    <a:pt x="2400299" y="470915"/>
                  </a:lnTo>
                  <a:lnTo>
                    <a:pt x="2412491" y="417575"/>
                  </a:lnTo>
                  <a:lnTo>
                    <a:pt x="2418587" y="333755"/>
                  </a:lnTo>
                  <a:lnTo>
                    <a:pt x="2430779" y="251459"/>
                  </a:lnTo>
                  <a:lnTo>
                    <a:pt x="2436875" y="155447"/>
                  </a:lnTo>
                  <a:lnTo>
                    <a:pt x="2449067" y="71627"/>
                  </a:lnTo>
                  <a:lnTo>
                    <a:pt x="2455163" y="18287"/>
                  </a:lnTo>
                  <a:lnTo>
                    <a:pt x="2459735" y="0"/>
                  </a:lnTo>
                  <a:lnTo>
                    <a:pt x="2471927" y="18287"/>
                  </a:lnTo>
                  <a:lnTo>
                    <a:pt x="2478023" y="71627"/>
                  </a:lnTo>
                  <a:lnTo>
                    <a:pt x="2490215" y="155447"/>
                  </a:lnTo>
                  <a:lnTo>
                    <a:pt x="2496311" y="239267"/>
                  </a:lnTo>
                  <a:lnTo>
                    <a:pt x="2508503" y="333755"/>
                  </a:lnTo>
                  <a:lnTo>
                    <a:pt x="2514599" y="417575"/>
                  </a:lnTo>
                  <a:lnTo>
                    <a:pt x="2520695" y="470915"/>
                  </a:lnTo>
                  <a:lnTo>
                    <a:pt x="2531363" y="489203"/>
                  </a:lnTo>
                  <a:lnTo>
                    <a:pt x="2537459" y="470915"/>
                  </a:lnTo>
                  <a:lnTo>
                    <a:pt x="2549651" y="417575"/>
                  </a:lnTo>
                  <a:lnTo>
                    <a:pt x="2555747" y="333755"/>
                  </a:lnTo>
                  <a:lnTo>
                    <a:pt x="2567939" y="251459"/>
                  </a:lnTo>
                  <a:lnTo>
                    <a:pt x="2574035" y="155447"/>
                  </a:lnTo>
                  <a:lnTo>
                    <a:pt x="2586227" y="71627"/>
                  </a:lnTo>
                  <a:lnTo>
                    <a:pt x="2592323" y="18287"/>
                  </a:lnTo>
                  <a:lnTo>
                    <a:pt x="2598419" y="0"/>
                  </a:lnTo>
                  <a:lnTo>
                    <a:pt x="2609087" y="18287"/>
                  </a:lnTo>
                  <a:lnTo>
                    <a:pt x="2615183" y="71627"/>
                  </a:lnTo>
                  <a:lnTo>
                    <a:pt x="2627375" y="155447"/>
                  </a:lnTo>
                  <a:lnTo>
                    <a:pt x="2633471" y="245363"/>
                  </a:lnTo>
                  <a:lnTo>
                    <a:pt x="2645663" y="333755"/>
                  </a:lnTo>
                  <a:lnTo>
                    <a:pt x="2651759" y="417575"/>
                  </a:lnTo>
                  <a:lnTo>
                    <a:pt x="2657855" y="470915"/>
                  </a:lnTo>
                  <a:lnTo>
                    <a:pt x="2670047" y="489203"/>
                  </a:lnTo>
                  <a:lnTo>
                    <a:pt x="2676143" y="470915"/>
                  </a:lnTo>
                  <a:lnTo>
                    <a:pt x="2686811" y="411479"/>
                  </a:lnTo>
                  <a:lnTo>
                    <a:pt x="2692907" y="333755"/>
                  </a:lnTo>
                  <a:lnTo>
                    <a:pt x="2705099" y="245363"/>
                  </a:lnTo>
                  <a:lnTo>
                    <a:pt x="2711195" y="155447"/>
                  </a:lnTo>
                  <a:lnTo>
                    <a:pt x="2723387" y="71627"/>
                  </a:lnTo>
                  <a:lnTo>
                    <a:pt x="2729483" y="18287"/>
                  </a:lnTo>
                  <a:lnTo>
                    <a:pt x="2735579" y="0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1325880" y="3678936"/>
              <a:ext cx="2735580" cy="459105"/>
            </a:xfrm>
            <a:custGeom>
              <a:avLst/>
              <a:gdLst/>
              <a:ahLst/>
              <a:cxnLst/>
              <a:rect l="l" t="t" r="r" b="b"/>
              <a:pathLst>
                <a:path w="2735579" h="459104">
                  <a:moveTo>
                    <a:pt x="0" y="220979"/>
                  </a:moveTo>
                  <a:lnTo>
                    <a:pt x="6095" y="214883"/>
                  </a:lnTo>
                  <a:lnTo>
                    <a:pt x="16763" y="208787"/>
                  </a:lnTo>
                  <a:lnTo>
                    <a:pt x="22859" y="208787"/>
                  </a:lnTo>
                  <a:lnTo>
                    <a:pt x="35051" y="214883"/>
                  </a:lnTo>
                  <a:lnTo>
                    <a:pt x="41147" y="227075"/>
                  </a:lnTo>
                  <a:lnTo>
                    <a:pt x="59435" y="227075"/>
                  </a:lnTo>
                  <a:lnTo>
                    <a:pt x="65531" y="245363"/>
                  </a:lnTo>
                  <a:lnTo>
                    <a:pt x="77723" y="249935"/>
                  </a:lnTo>
                  <a:lnTo>
                    <a:pt x="83819" y="256031"/>
                  </a:lnTo>
                  <a:lnTo>
                    <a:pt x="94487" y="256031"/>
                  </a:lnTo>
                  <a:lnTo>
                    <a:pt x="100583" y="249935"/>
                  </a:lnTo>
                  <a:lnTo>
                    <a:pt x="112775" y="239267"/>
                  </a:lnTo>
                  <a:lnTo>
                    <a:pt x="118871" y="239267"/>
                  </a:lnTo>
                  <a:lnTo>
                    <a:pt x="124967" y="233171"/>
                  </a:lnTo>
                  <a:lnTo>
                    <a:pt x="137159" y="220979"/>
                  </a:lnTo>
                  <a:lnTo>
                    <a:pt x="143255" y="214883"/>
                  </a:lnTo>
                  <a:lnTo>
                    <a:pt x="155447" y="214883"/>
                  </a:lnTo>
                  <a:lnTo>
                    <a:pt x="160019" y="208787"/>
                  </a:lnTo>
                  <a:lnTo>
                    <a:pt x="172211" y="214883"/>
                  </a:lnTo>
                  <a:lnTo>
                    <a:pt x="178307" y="227075"/>
                  </a:lnTo>
                  <a:lnTo>
                    <a:pt x="190499" y="227075"/>
                  </a:lnTo>
                  <a:lnTo>
                    <a:pt x="196595" y="233171"/>
                  </a:lnTo>
                  <a:lnTo>
                    <a:pt x="202691" y="245363"/>
                  </a:lnTo>
                  <a:lnTo>
                    <a:pt x="214883" y="249935"/>
                  </a:lnTo>
                  <a:lnTo>
                    <a:pt x="220979" y="256031"/>
                  </a:lnTo>
                  <a:lnTo>
                    <a:pt x="233171" y="292607"/>
                  </a:lnTo>
                  <a:lnTo>
                    <a:pt x="237743" y="352043"/>
                  </a:lnTo>
                  <a:lnTo>
                    <a:pt x="249935" y="364235"/>
                  </a:lnTo>
                  <a:lnTo>
                    <a:pt x="256031" y="352043"/>
                  </a:lnTo>
                  <a:lnTo>
                    <a:pt x="262127" y="315467"/>
                  </a:lnTo>
                  <a:lnTo>
                    <a:pt x="274319" y="268223"/>
                  </a:lnTo>
                  <a:lnTo>
                    <a:pt x="280415" y="208787"/>
                  </a:lnTo>
                  <a:lnTo>
                    <a:pt x="292607" y="155447"/>
                  </a:lnTo>
                  <a:lnTo>
                    <a:pt x="298703" y="108203"/>
                  </a:lnTo>
                  <a:lnTo>
                    <a:pt x="309371" y="71627"/>
                  </a:lnTo>
                  <a:lnTo>
                    <a:pt x="315467" y="59435"/>
                  </a:lnTo>
                  <a:lnTo>
                    <a:pt x="327659" y="83819"/>
                  </a:lnTo>
                  <a:lnTo>
                    <a:pt x="333755" y="118871"/>
                  </a:lnTo>
                  <a:lnTo>
                    <a:pt x="339851" y="161543"/>
                  </a:lnTo>
                  <a:lnTo>
                    <a:pt x="352043" y="233171"/>
                  </a:lnTo>
                  <a:lnTo>
                    <a:pt x="358139" y="292607"/>
                  </a:lnTo>
                  <a:lnTo>
                    <a:pt x="370331" y="345947"/>
                  </a:lnTo>
                  <a:lnTo>
                    <a:pt x="376427" y="380999"/>
                  </a:lnTo>
                  <a:lnTo>
                    <a:pt x="387095" y="393191"/>
                  </a:lnTo>
                  <a:lnTo>
                    <a:pt x="393191" y="376427"/>
                  </a:lnTo>
                  <a:lnTo>
                    <a:pt x="399287" y="333755"/>
                  </a:lnTo>
                  <a:lnTo>
                    <a:pt x="411479" y="286511"/>
                  </a:lnTo>
                  <a:lnTo>
                    <a:pt x="417575" y="227075"/>
                  </a:lnTo>
                  <a:lnTo>
                    <a:pt x="429767" y="167639"/>
                  </a:lnTo>
                  <a:lnTo>
                    <a:pt x="435863" y="112775"/>
                  </a:lnTo>
                  <a:lnTo>
                    <a:pt x="448055" y="77723"/>
                  </a:lnTo>
                  <a:lnTo>
                    <a:pt x="454151" y="65531"/>
                  </a:lnTo>
                  <a:lnTo>
                    <a:pt x="464819" y="83819"/>
                  </a:lnTo>
                  <a:lnTo>
                    <a:pt x="470915" y="124967"/>
                  </a:lnTo>
                  <a:lnTo>
                    <a:pt x="477011" y="167639"/>
                  </a:lnTo>
                  <a:lnTo>
                    <a:pt x="489203" y="233171"/>
                  </a:lnTo>
                  <a:lnTo>
                    <a:pt x="495299" y="292607"/>
                  </a:lnTo>
                  <a:lnTo>
                    <a:pt x="507491" y="345947"/>
                  </a:lnTo>
                  <a:lnTo>
                    <a:pt x="513587" y="380999"/>
                  </a:lnTo>
                  <a:lnTo>
                    <a:pt x="525779" y="393191"/>
                  </a:lnTo>
                  <a:lnTo>
                    <a:pt x="530351" y="376427"/>
                  </a:lnTo>
                  <a:lnTo>
                    <a:pt x="536447" y="333755"/>
                  </a:lnTo>
                  <a:lnTo>
                    <a:pt x="548639" y="292607"/>
                  </a:lnTo>
                  <a:lnTo>
                    <a:pt x="554735" y="227075"/>
                  </a:lnTo>
                  <a:lnTo>
                    <a:pt x="566927" y="167639"/>
                  </a:lnTo>
                  <a:lnTo>
                    <a:pt x="573023" y="112775"/>
                  </a:lnTo>
                  <a:lnTo>
                    <a:pt x="585215" y="77723"/>
                  </a:lnTo>
                  <a:lnTo>
                    <a:pt x="591311" y="71627"/>
                  </a:lnTo>
                  <a:lnTo>
                    <a:pt x="603503" y="89915"/>
                  </a:lnTo>
                  <a:lnTo>
                    <a:pt x="608075" y="124967"/>
                  </a:lnTo>
                  <a:lnTo>
                    <a:pt x="614171" y="167639"/>
                  </a:lnTo>
                  <a:lnTo>
                    <a:pt x="626363" y="233171"/>
                  </a:lnTo>
                  <a:lnTo>
                    <a:pt x="632459" y="298703"/>
                  </a:lnTo>
                  <a:lnTo>
                    <a:pt x="644651" y="345947"/>
                  </a:lnTo>
                  <a:lnTo>
                    <a:pt x="650747" y="387095"/>
                  </a:lnTo>
                  <a:lnTo>
                    <a:pt x="662939" y="393191"/>
                  </a:lnTo>
                  <a:lnTo>
                    <a:pt x="669035" y="376427"/>
                  </a:lnTo>
                  <a:lnTo>
                    <a:pt x="675131" y="333755"/>
                  </a:lnTo>
                  <a:lnTo>
                    <a:pt x="685799" y="292607"/>
                  </a:lnTo>
                  <a:lnTo>
                    <a:pt x="691895" y="227075"/>
                  </a:lnTo>
                  <a:lnTo>
                    <a:pt x="704087" y="167639"/>
                  </a:lnTo>
                  <a:lnTo>
                    <a:pt x="710183" y="118871"/>
                  </a:lnTo>
                  <a:lnTo>
                    <a:pt x="722375" y="77723"/>
                  </a:lnTo>
                  <a:lnTo>
                    <a:pt x="728471" y="71627"/>
                  </a:lnTo>
                  <a:lnTo>
                    <a:pt x="740663" y="89915"/>
                  </a:lnTo>
                  <a:lnTo>
                    <a:pt x="746759" y="124967"/>
                  </a:lnTo>
                  <a:lnTo>
                    <a:pt x="752855" y="173735"/>
                  </a:lnTo>
                  <a:lnTo>
                    <a:pt x="763523" y="233171"/>
                  </a:lnTo>
                  <a:lnTo>
                    <a:pt x="769619" y="298703"/>
                  </a:lnTo>
                  <a:lnTo>
                    <a:pt x="781811" y="345947"/>
                  </a:lnTo>
                  <a:lnTo>
                    <a:pt x="787907" y="387095"/>
                  </a:lnTo>
                  <a:lnTo>
                    <a:pt x="800099" y="393191"/>
                  </a:lnTo>
                  <a:lnTo>
                    <a:pt x="806195" y="376427"/>
                  </a:lnTo>
                  <a:lnTo>
                    <a:pt x="812291" y="333755"/>
                  </a:lnTo>
                  <a:lnTo>
                    <a:pt x="824483" y="292607"/>
                  </a:lnTo>
                  <a:lnTo>
                    <a:pt x="829055" y="227075"/>
                  </a:lnTo>
                  <a:lnTo>
                    <a:pt x="841247" y="167639"/>
                  </a:lnTo>
                  <a:lnTo>
                    <a:pt x="847343" y="118871"/>
                  </a:lnTo>
                  <a:lnTo>
                    <a:pt x="859535" y="83819"/>
                  </a:lnTo>
                  <a:lnTo>
                    <a:pt x="865631" y="71627"/>
                  </a:lnTo>
                  <a:lnTo>
                    <a:pt x="877823" y="89915"/>
                  </a:lnTo>
                  <a:lnTo>
                    <a:pt x="883919" y="131063"/>
                  </a:lnTo>
                  <a:lnTo>
                    <a:pt x="890015" y="173735"/>
                  </a:lnTo>
                  <a:lnTo>
                    <a:pt x="900683" y="239267"/>
                  </a:lnTo>
                  <a:lnTo>
                    <a:pt x="906779" y="298703"/>
                  </a:lnTo>
                  <a:lnTo>
                    <a:pt x="918971" y="352043"/>
                  </a:lnTo>
                  <a:lnTo>
                    <a:pt x="925067" y="387095"/>
                  </a:lnTo>
                  <a:lnTo>
                    <a:pt x="937259" y="399287"/>
                  </a:lnTo>
                  <a:lnTo>
                    <a:pt x="943355" y="376427"/>
                  </a:lnTo>
                  <a:lnTo>
                    <a:pt x="949451" y="339851"/>
                  </a:lnTo>
                  <a:lnTo>
                    <a:pt x="961643" y="292607"/>
                  </a:lnTo>
                  <a:lnTo>
                    <a:pt x="967739" y="227075"/>
                  </a:lnTo>
                  <a:lnTo>
                    <a:pt x="978407" y="167639"/>
                  </a:lnTo>
                  <a:lnTo>
                    <a:pt x="984503" y="118871"/>
                  </a:lnTo>
                  <a:lnTo>
                    <a:pt x="996695" y="83819"/>
                  </a:lnTo>
                  <a:lnTo>
                    <a:pt x="1002791" y="71627"/>
                  </a:lnTo>
                  <a:lnTo>
                    <a:pt x="1014983" y="96011"/>
                  </a:lnTo>
                  <a:lnTo>
                    <a:pt x="1021079" y="131063"/>
                  </a:lnTo>
                  <a:lnTo>
                    <a:pt x="1027175" y="178307"/>
                  </a:lnTo>
                  <a:lnTo>
                    <a:pt x="1039367" y="239267"/>
                  </a:lnTo>
                  <a:lnTo>
                    <a:pt x="1045463" y="298703"/>
                  </a:lnTo>
                  <a:lnTo>
                    <a:pt x="1056131" y="352043"/>
                  </a:lnTo>
                  <a:lnTo>
                    <a:pt x="1062227" y="387095"/>
                  </a:lnTo>
                  <a:lnTo>
                    <a:pt x="1074419" y="399287"/>
                  </a:lnTo>
                  <a:lnTo>
                    <a:pt x="1080515" y="376427"/>
                  </a:lnTo>
                  <a:lnTo>
                    <a:pt x="1086611" y="333755"/>
                  </a:lnTo>
                </a:path>
                <a:path w="2735579" h="459104">
                  <a:moveTo>
                    <a:pt x="1086611" y="333755"/>
                  </a:moveTo>
                  <a:lnTo>
                    <a:pt x="1098803" y="292607"/>
                  </a:lnTo>
                  <a:lnTo>
                    <a:pt x="1104899" y="227075"/>
                  </a:lnTo>
                  <a:lnTo>
                    <a:pt x="1117091" y="167639"/>
                  </a:lnTo>
                  <a:lnTo>
                    <a:pt x="1123187" y="118871"/>
                  </a:lnTo>
                  <a:lnTo>
                    <a:pt x="1133855" y="83819"/>
                  </a:lnTo>
                  <a:lnTo>
                    <a:pt x="1139951" y="71627"/>
                  </a:lnTo>
                  <a:lnTo>
                    <a:pt x="1152143" y="89915"/>
                  </a:lnTo>
                  <a:lnTo>
                    <a:pt x="1158239" y="131063"/>
                  </a:lnTo>
                  <a:lnTo>
                    <a:pt x="1164335" y="178307"/>
                  </a:lnTo>
                  <a:lnTo>
                    <a:pt x="1176527" y="245363"/>
                  </a:lnTo>
                  <a:lnTo>
                    <a:pt x="1182623" y="298703"/>
                  </a:lnTo>
                  <a:lnTo>
                    <a:pt x="1194815" y="345947"/>
                  </a:lnTo>
                  <a:lnTo>
                    <a:pt x="1199387" y="380999"/>
                  </a:lnTo>
                  <a:lnTo>
                    <a:pt x="1211579" y="393191"/>
                  </a:lnTo>
                  <a:lnTo>
                    <a:pt x="1217675" y="370331"/>
                  </a:lnTo>
                  <a:lnTo>
                    <a:pt x="1223771" y="327659"/>
                  </a:lnTo>
                  <a:lnTo>
                    <a:pt x="1235963" y="286511"/>
                  </a:lnTo>
                  <a:lnTo>
                    <a:pt x="1242059" y="220979"/>
                  </a:lnTo>
                  <a:lnTo>
                    <a:pt x="1254251" y="161543"/>
                  </a:lnTo>
                  <a:lnTo>
                    <a:pt x="1260347" y="112775"/>
                  </a:lnTo>
                  <a:lnTo>
                    <a:pt x="1271015" y="83819"/>
                  </a:lnTo>
                  <a:lnTo>
                    <a:pt x="1277111" y="71627"/>
                  </a:lnTo>
                  <a:lnTo>
                    <a:pt x="1289303" y="96011"/>
                  </a:lnTo>
                  <a:lnTo>
                    <a:pt x="1295399" y="137159"/>
                  </a:lnTo>
                  <a:lnTo>
                    <a:pt x="1301495" y="178307"/>
                  </a:lnTo>
                  <a:lnTo>
                    <a:pt x="1313687" y="245363"/>
                  </a:lnTo>
                  <a:lnTo>
                    <a:pt x="1319783" y="304799"/>
                  </a:lnTo>
                  <a:lnTo>
                    <a:pt x="1331975" y="352043"/>
                  </a:lnTo>
                  <a:lnTo>
                    <a:pt x="1338071" y="387095"/>
                  </a:lnTo>
                  <a:lnTo>
                    <a:pt x="1348739" y="393191"/>
                  </a:lnTo>
                  <a:lnTo>
                    <a:pt x="1354835" y="370331"/>
                  </a:lnTo>
                  <a:lnTo>
                    <a:pt x="1360931" y="333755"/>
                  </a:lnTo>
                  <a:lnTo>
                    <a:pt x="1373123" y="286511"/>
                  </a:lnTo>
                  <a:lnTo>
                    <a:pt x="1379219" y="220979"/>
                  </a:lnTo>
                  <a:lnTo>
                    <a:pt x="1391411" y="161543"/>
                  </a:lnTo>
                  <a:lnTo>
                    <a:pt x="1397507" y="112775"/>
                  </a:lnTo>
                  <a:lnTo>
                    <a:pt x="1409699" y="47243"/>
                  </a:lnTo>
                  <a:lnTo>
                    <a:pt x="1415795" y="12191"/>
                  </a:lnTo>
                  <a:lnTo>
                    <a:pt x="1426463" y="0"/>
                  </a:lnTo>
                  <a:lnTo>
                    <a:pt x="1432559" y="24383"/>
                  </a:lnTo>
                  <a:lnTo>
                    <a:pt x="1438655" y="77723"/>
                  </a:lnTo>
                  <a:lnTo>
                    <a:pt x="1450847" y="155447"/>
                  </a:lnTo>
                  <a:lnTo>
                    <a:pt x="1456943" y="249935"/>
                  </a:lnTo>
                  <a:lnTo>
                    <a:pt x="1469135" y="339851"/>
                  </a:lnTo>
                  <a:lnTo>
                    <a:pt x="1475231" y="411479"/>
                  </a:lnTo>
                  <a:lnTo>
                    <a:pt x="1487423" y="448055"/>
                  </a:lnTo>
                  <a:lnTo>
                    <a:pt x="1493519" y="458723"/>
                  </a:lnTo>
                  <a:lnTo>
                    <a:pt x="1498091" y="441959"/>
                  </a:lnTo>
                  <a:lnTo>
                    <a:pt x="1510283" y="387095"/>
                  </a:lnTo>
                  <a:lnTo>
                    <a:pt x="1516379" y="310895"/>
                  </a:lnTo>
                  <a:lnTo>
                    <a:pt x="1528571" y="220979"/>
                  </a:lnTo>
                  <a:lnTo>
                    <a:pt x="1534667" y="131063"/>
                  </a:lnTo>
                  <a:lnTo>
                    <a:pt x="1546859" y="59435"/>
                  </a:lnTo>
                  <a:lnTo>
                    <a:pt x="1552955" y="18287"/>
                  </a:lnTo>
                  <a:lnTo>
                    <a:pt x="1559051" y="6095"/>
                  </a:lnTo>
                  <a:lnTo>
                    <a:pt x="1569719" y="30479"/>
                  </a:lnTo>
                  <a:lnTo>
                    <a:pt x="1575815" y="77723"/>
                  </a:lnTo>
                  <a:lnTo>
                    <a:pt x="1588007" y="155447"/>
                  </a:lnTo>
                  <a:lnTo>
                    <a:pt x="1594103" y="249935"/>
                  </a:lnTo>
                  <a:lnTo>
                    <a:pt x="1606295" y="339851"/>
                  </a:lnTo>
                  <a:lnTo>
                    <a:pt x="1612391" y="411479"/>
                  </a:lnTo>
                  <a:lnTo>
                    <a:pt x="1624583" y="448055"/>
                  </a:lnTo>
                  <a:lnTo>
                    <a:pt x="1630679" y="458723"/>
                  </a:lnTo>
                  <a:lnTo>
                    <a:pt x="1636775" y="441959"/>
                  </a:lnTo>
                  <a:lnTo>
                    <a:pt x="1647443" y="387095"/>
                  </a:lnTo>
                  <a:lnTo>
                    <a:pt x="1653539" y="310895"/>
                  </a:lnTo>
                  <a:lnTo>
                    <a:pt x="1665731" y="220979"/>
                  </a:lnTo>
                  <a:lnTo>
                    <a:pt x="1671827" y="131063"/>
                  </a:lnTo>
                  <a:lnTo>
                    <a:pt x="1684019" y="59435"/>
                  </a:lnTo>
                  <a:lnTo>
                    <a:pt x="1690115" y="18287"/>
                  </a:lnTo>
                  <a:lnTo>
                    <a:pt x="1696211" y="12191"/>
                  </a:lnTo>
                  <a:lnTo>
                    <a:pt x="1708403" y="30479"/>
                  </a:lnTo>
                  <a:lnTo>
                    <a:pt x="1714499" y="83819"/>
                  </a:lnTo>
                  <a:lnTo>
                    <a:pt x="1725167" y="155447"/>
                  </a:lnTo>
                  <a:lnTo>
                    <a:pt x="1731263" y="249935"/>
                  </a:lnTo>
                  <a:lnTo>
                    <a:pt x="1743455" y="339851"/>
                  </a:lnTo>
                  <a:lnTo>
                    <a:pt x="1749551" y="411479"/>
                  </a:lnTo>
                  <a:lnTo>
                    <a:pt x="1761743" y="448055"/>
                  </a:lnTo>
                  <a:lnTo>
                    <a:pt x="1767839" y="458723"/>
                  </a:lnTo>
                  <a:lnTo>
                    <a:pt x="1773935" y="435863"/>
                  </a:lnTo>
                  <a:lnTo>
                    <a:pt x="1786127" y="387095"/>
                  </a:lnTo>
                  <a:lnTo>
                    <a:pt x="1790699" y="310895"/>
                  </a:lnTo>
                  <a:lnTo>
                    <a:pt x="1802891" y="214883"/>
                  </a:lnTo>
                  <a:lnTo>
                    <a:pt x="1808987" y="124967"/>
                  </a:lnTo>
                  <a:lnTo>
                    <a:pt x="1821179" y="59435"/>
                  </a:lnTo>
                  <a:lnTo>
                    <a:pt x="1827275" y="18287"/>
                  </a:lnTo>
                  <a:lnTo>
                    <a:pt x="1833371" y="12191"/>
                  </a:lnTo>
                  <a:lnTo>
                    <a:pt x="1845563" y="30479"/>
                  </a:lnTo>
                  <a:lnTo>
                    <a:pt x="1851659" y="83819"/>
                  </a:lnTo>
                  <a:lnTo>
                    <a:pt x="1863851" y="155447"/>
                  </a:lnTo>
                  <a:lnTo>
                    <a:pt x="1868423" y="249935"/>
                  </a:lnTo>
                  <a:lnTo>
                    <a:pt x="1880615" y="339851"/>
                  </a:lnTo>
                  <a:lnTo>
                    <a:pt x="1886711" y="411479"/>
                  </a:lnTo>
                  <a:lnTo>
                    <a:pt x="1898903" y="448055"/>
                  </a:lnTo>
                  <a:lnTo>
                    <a:pt x="1904999" y="452627"/>
                  </a:lnTo>
                  <a:lnTo>
                    <a:pt x="1911095" y="435863"/>
                  </a:lnTo>
                  <a:lnTo>
                    <a:pt x="1923287" y="380999"/>
                  </a:lnTo>
                  <a:lnTo>
                    <a:pt x="1929383" y="304799"/>
                  </a:lnTo>
                  <a:lnTo>
                    <a:pt x="1940051" y="214883"/>
                  </a:lnTo>
                  <a:lnTo>
                    <a:pt x="1946147" y="124967"/>
                  </a:lnTo>
                  <a:lnTo>
                    <a:pt x="1958339" y="59435"/>
                  </a:lnTo>
                  <a:lnTo>
                    <a:pt x="1964435" y="18287"/>
                  </a:lnTo>
                  <a:lnTo>
                    <a:pt x="1970531" y="12191"/>
                  </a:lnTo>
                  <a:lnTo>
                    <a:pt x="1982723" y="30479"/>
                  </a:lnTo>
                  <a:lnTo>
                    <a:pt x="1988819" y="83819"/>
                  </a:lnTo>
                  <a:lnTo>
                    <a:pt x="2001011" y="155447"/>
                  </a:lnTo>
                  <a:lnTo>
                    <a:pt x="2007107" y="249935"/>
                  </a:lnTo>
                  <a:lnTo>
                    <a:pt x="2017775" y="339851"/>
                  </a:lnTo>
                  <a:lnTo>
                    <a:pt x="2023871" y="405383"/>
                  </a:lnTo>
                  <a:lnTo>
                    <a:pt x="2036063" y="448055"/>
                  </a:lnTo>
                  <a:lnTo>
                    <a:pt x="2042159" y="458723"/>
                  </a:lnTo>
                  <a:lnTo>
                    <a:pt x="2048255" y="435863"/>
                  </a:lnTo>
                  <a:lnTo>
                    <a:pt x="2060447" y="380999"/>
                  </a:lnTo>
                  <a:lnTo>
                    <a:pt x="2066543" y="310895"/>
                  </a:lnTo>
                  <a:lnTo>
                    <a:pt x="2078735" y="214883"/>
                  </a:lnTo>
                  <a:lnTo>
                    <a:pt x="2084831" y="131063"/>
                  </a:lnTo>
                  <a:lnTo>
                    <a:pt x="2095499" y="59435"/>
                  </a:lnTo>
                  <a:lnTo>
                    <a:pt x="2101595" y="18287"/>
                  </a:lnTo>
                  <a:lnTo>
                    <a:pt x="2107691" y="12191"/>
                  </a:lnTo>
                  <a:lnTo>
                    <a:pt x="2119883" y="30479"/>
                  </a:lnTo>
                  <a:lnTo>
                    <a:pt x="2125979" y="83819"/>
                  </a:lnTo>
                  <a:lnTo>
                    <a:pt x="2138171" y="155447"/>
                  </a:lnTo>
                  <a:lnTo>
                    <a:pt x="2144267" y="249935"/>
                  </a:lnTo>
                  <a:lnTo>
                    <a:pt x="2156459" y="339851"/>
                  </a:lnTo>
                  <a:lnTo>
                    <a:pt x="2161031" y="405383"/>
                  </a:lnTo>
                  <a:lnTo>
                    <a:pt x="2173223" y="448055"/>
                  </a:lnTo>
                  <a:lnTo>
                    <a:pt x="2179319" y="452627"/>
                  </a:lnTo>
                </a:path>
                <a:path w="2735579" h="459104">
                  <a:moveTo>
                    <a:pt x="2179319" y="452627"/>
                  </a:moveTo>
                  <a:lnTo>
                    <a:pt x="2185415" y="435863"/>
                  </a:lnTo>
                  <a:lnTo>
                    <a:pt x="2197607" y="380999"/>
                  </a:lnTo>
                  <a:lnTo>
                    <a:pt x="2203703" y="310895"/>
                  </a:lnTo>
                  <a:lnTo>
                    <a:pt x="2215895" y="214883"/>
                  </a:lnTo>
                  <a:lnTo>
                    <a:pt x="2221991" y="131063"/>
                  </a:lnTo>
                  <a:lnTo>
                    <a:pt x="2234183" y="59435"/>
                  </a:lnTo>
                  <a:lnTo>
                    <a:pt x="2238755" y="18287"/>
                  </a:lnTo>
                  <a:lnTo>
                    <a:pt x="2244851" y="12191"/>
                  </a:lnTo>
                  <a:lnTo>
                    <a:pt x="2257043" y="30479"/>
                  </a:lnTo>
                  <a:lnTo>
                    <a:pt x="2263139" y="83819"/>
                  </a:lnTo>
                  <a:lnTo>
                    <a:pt x="2275331" y="161543"/>
                  </a:lnTo>
                  <a:lnTo>
                    <a:pt x="2281427" y="249935"/>
                  </a:lnTo>
                  <a:lnTo>
                    <a:pt x="2293619" y="339851"/>
                  </a:lnTo>
                  <a:lnTo>
                    <a:pt x="2299715" y="405383"/>
                  </a:lnTo>
                  <a:lnTo>
                    <a:pt x="2310383" y="448055"/>
                  </a:lnTo>
                  <a:lnTo>
                    <a:pt x="2316479" y="452627"/>
                  </a:lnTo>
                  <a:lnTo>
                    <a:pt x="2322575" y="435863"/>
                  </a:lnTo>
                  <a:lnTo>
                    <a:pt x="2334767" y="380999"/>
                  </a:lnTo>
                  <a:lnTo>
                    <a:pt x="2340863" y="304799"/>
                  </a:lnTo>
                  <a:lnTo>
                    <a:pt x="2353055" y="214883"/>
                  </a:lnTo>
                  <a:lnTo>
                    <a:pt x="2359151" y="124967"/>
                  </a:lnTo>
                  <a:lnTo>
                    <a:pt x="2371343" y="53339"/>
                  </a:lnTo>
                  <a:lnTo>
                    <a:pt x="2377439" y="18287"/>
                  </a:lnTo>
                  <a:lnTo>
                    <a:pt x="2382011" y="12191"/>
                  </a:lnTo>
                  <a:lnTo>
                    <a:pt x="2394203" y="30479"/>
                  </a:lnTo>
                  <a:lnTo>
                    <a:pt x="2400299" y="83819"/>
                  </a:lnTo>
                  <a:lnTo>
                    <a:pt x="2412491" y="161543"/>
                  </a:lnTo>
                  <a:lnTo>
                    <a:pt x="2418587" y="249935"/>
                  </a:lnTo>
                  <a:lnTo>
                    <a:pt x="2430779" y="339851"/>
                  </a:lnTo>
                  <a:lnTo>
                    <a:pt x="2436875" y="411479"/>
                  </a:lnTo>
                  <a:lnTo>
                    <a:pt x="2449067" y="448055"/>
                  </a:lnTo>
                  <a:lnTo>
                    <a:pt x="2455163" y="452627"/>
                  </a:lnTo>
                  <a:lnTo>
                    <a:pt x="2459735" y="435863"/>
                  </a:lnTo>
                  <a:lnTo>
                    <a:pt x="2471927" y="380999"/>
                  </a:lnTo>
                  <a:lnTo>
                    <a:pt x="2478023" y="304799"/>
                  </a:lnTo>
                  <a:lnTo>
                    <a:pt x="2490215" y="214883"/>
                  </a:lnTo>
                  <a:lnTo>
                    <a:pt x="2496311" y="124967"/>
                  </a:lnTo>
                  <a:lnTo>
                    <a:pt x="2508503" y="53339"/>
                  </a:lnTo>
                  <a:lnTo>
                    <a:pt x="2514599" y="18287"/>
                  </a:lnTo>
                  <a:lnTo>
                    <a:pt x="2520695" y="12191"/>
                  </a:lnTo>
                  <a:lnTo>
                    <a:pt x="2531363" y="30479"/>
                  </a:lnTo>
                  <a:lnTo>
                    <a:pt x="2537459" y="83819"/>
                  </a:lnTo>
                  <a:lnTo>
                    <a:pt x="2549651" y="161543"/>
                  </a:lnTo>
                  <a:lnTo>
                    <a:pt x="2555747" y="249935"/>
                  </a:lnTo>
                  <a:lnTo>
                    <a:pt x="2567939" y="339851"/>
                  </a:lnTo>
                  <a:lnTo>
                    <a:pt x="2574035" y="411479"/>
                  </a:lnTo>
                  <a:lnTo>
                    <a:pt x="2586227" y="448055"/>
                  </a:lnTo>
                  <a:lnTo>
                    <a:pt x="2592323" y="452627"/>
                  </a:lnTo>
                  <a:lnTo>
                    <a:pt x="2598419" y="435863"/>
                  </a:lnTo>
                  <a:lnTo>
                    <a:pt x="2609087" y="380999"/>
                  </a:lnTo>
                  <a:lnTo>
                    <a:pt x="2615183" y="304799"/>
                  </a:lnTo>
                  <a:lnTo>
                    <a:pt x="2627375" y="214883"/>
                  </a:lnTo>
                  <a:lnTo>
                    <a:pt x="2633471" y="124967"/>
                  </a:lnTo>
                  <a:lnTo>
                    <a:pt x="2645663" y="59435"/>
                  </a:lnTo>
                  <a:lnTo>
                    <a:pt x="2651759" y="18287"/>
                  </a:lnTo>
                  <a:lnTo>
                    <a:pt x="2657855" y="12191"/>
                  </a:lnTo>
                  <a:lnTo>
                    <a:pt x="2670047" y="30479"/>
                  </a:lnTo>
                  <a:lnTo>
                    <a:pt x="2676143" y="83819"/>
                  </a:lnTo>
                  <a:lnTo>
                    <a:pt x="2686811" y="161543"/>
                  </a:lnTo>
                  <a:lnTo>
                    <a:pt x="2692907" y="256031"/>
                  </a:lnTo>
                  <a:lnTo>
                    <a:pt x="2705099" y="339851"/>
                  </a:lnTo>
                  <a:lnTo>
                    <a:pt x="2711195" y="411479"/>
                  </a:lnTo>
                  <a:lnTo>
                    <a:pt x="2723387" y="448055"/>
                  </a:lnTo>
                  <a:lnTo>
                    <a:pt x="2729483" y="452627"/>
                  </a:lnTo>
                  <a:lnTo>
                    <a:pt x="2735579" y="435863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810000" y="3476244"/>
              <a:ext cx="472440" cy="405765"/>
            </a:xfrm>
            <a:custGeom>
              <a:avLst/>
              <a:gdLst/>
              <a:ahLst/>
              <a:cxnLst/>
              <a:rect l="l" t="t" r="r" b="b"/>
              <a:pathLst>
                <a:path w="472439" h="405764">
                  <a:moveTo>
                    <a:pt x="472439" y="0"/>
                  </a:moveTo>
                  <a:lnTo>
                    <a:pt x="0" y="0"/>
                  </a:lnTo>
                  <a:lnTo>
                    <a:pt x="0" y="405383"/>
                  </a:lnTo>
                  <a:lnTo>
                    <a:pt x="472439" y="405383"/>
                  </a:lnTo>
                  <a:lnTo>
                    <a:pt x="472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810000" y="3476244"/>
              <a:ext cx="472440" cy="405765"/>
            </a:xfrm>
            <a:custGeom>
              <a:avLst/>
              <a:gdLst/>
              <a:ahLst/>
              <a:cxnLst/>
              <a:rect l="l" t="t" r="r" b="b"/>
              <a:pathLst>
                <a:path w="472439" h="405764">
                  <a:moveTo>
                    <a:pt x="0" y="405383"/>
                  </a:moveTo>
                  <a:lnTo>
                    <a:pt x="0" y="0"/>
                  </a:lnTo>
                  <a:lnTo>
                    <a:pt x="472439" y="0"/>
                  </a:lnTo>
                  <a:lnTo>
                    <a:pt x="472439" y="405383"/>
                  </a:lnTo>
                  <a:lnTo>
                    <a:pt x="0" y="40538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810000" y="3476244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>
                  <a:moveTo>
                    <a:pt x="0" y="0"/>
                  </a:moveTo>
                  <a:lnTo>
                    <a:pt x="4724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282439" y="34777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810000" y="3881628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>
                  <a:moveTo>
                    <a:pt x="0" y="0"/>
                  </a:moveTo>
                  <a:lnTo>
                    <a:pt x="4724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282439" y="388315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282439" y="3476244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h="405764">
                  <a:moveTo>
                    <a:pt x="0" y="4053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282439" y="34777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810000" y="3476244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h="405764">
                  <a:moveTo>
                    <a:pt x="0" y="4053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811523" y="34777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810000" y="3881628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>
                  <a:moveTo>
                    <a:pt x="0" y="0"/>
                  </a:moveTo>
                  <a:lnTo>
                    <a:pt x="4724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282439" y="388315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810000" y="3476244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h="405764">
                  <a:moveTo>
                    <a:pt x="0" y="4053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811523" y="34777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810000" y="3476244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>
                  <a:moveTo>
                    <a:pt x="0" y="0"/>
                  </a:moveTo>
                  <a:lnTo>
                    <a:pt x="4724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282439" y="34777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810000" y="3881628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>
                  <a:moveTo>
                    <a:pt x="0" y="0"/>
                  </a:moveTo>
                  <a:lnTo>
                    <a:pt x="4724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282439" y="388315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282439" y="3476244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h="405764">
                  <a:moveTo>
                    <a:pt x="0" y="4053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282439" y="34777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810000" y="3476244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h="405764">
                  <a:moveTo>
                    <a:pt x="0" y="4053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811523" y="34777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863339" y="3553968"/>
              <a:ext cx="292735" cy="0"/>
            </a:xfrm>
            <a:custGeom>
              <a:avLst/>
              <a:gdLst/>
              <a:ahLst/>
              <a:cxnLst/>
              <a:rect l="l" t="t" r="r" b="b"/>
              <a:pathLst>
                <a:path w="292735">
                  <a:moveTo>
                    <a:pt x="0" y="0"/>
                  </a:moveTo>
                  <a:lnTo>
                    <a:pt x="292607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863339" y="3678936"/>
              <a:ext cx="292735" cy="0"/>
            </a:xfrm>
            <a:custGeom>
              <a:avLst/>
              <a:gdLst/>
              <a:ahLst/>
              <a:cxnLst/>
              <a:rect l="l" t="t" r="r" b="b"/>
              <a:pathLst>
                <a:path w="292735">
                  <a:moveTo>
                    <a:pt x="0" y="0"/>
                  </a:moveTo>
                  <a:lnTo>
                    <a:pt x="292607" y="0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863339" y="3797808"/>
              <a:ext cx="292735" cy="0"/>
            </a:xfrm>
            <a:custGeom>
              <a:avLst/>
              <a:gdLst/>
              <a:ahLst/>
              <a:cxnLst/>
              <a:rect l="l" t="t" r="r" b="b"/>
              <a:pathLst>
                <a:path w="292735">
                  <a:moveTo>
                    <a:pt x="0" y="0"/>
                  </a:moveTo>
                  <a:lnTo>
                    <a:pt x="292607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6" name="object 206"/>
          <p:cNvSpPr/>
          <p:nvPr/>
        </p:nvSpPr>
        <p:spPr>
          <a:xfrm>
            <a:off x="6465288" y="346434"/>
            <a:ext cx="6318885" cy="2976880"/>
          </a:xfrm>
          <a:custGeom>
            <a:avLst/>
            <a:gdLst/>
            <a:ahLst/>
            <a:cxnLst/>
            <a:rect l="l" t="t" r="r" b="b"/>
            <a:pathLst>
              <a:path w="6318884" h="2976879">
                <a:moveTo>
                  <a:pt x="6318504" y="0"/>
                </a:moveTo>
                <a:lnTo>
                  <a:pt x="6312408" y="0"/>
                </a:lnTo>
                <a:lnTo>
                  <a:pt x="6312408" y="6096"/>
                </a:lnTo>
                <a:lnTo>
                  <a:pt x="6312408" y="2970276"/>
                </a:lnTo>
                <a:lnTo>
                  <a:pt x="4072128" y="2970276"/>
                </a:lnTo>
                <a:lnTo>
                  <a:pt x="4066032" y="2970276"/>
                </a:lnTo>
                <a:lnTo>
                  <a:pt x="4066032" y="6096"/>
                </a:lnTo>
                <a:lnTo>
                  <a:pt x="6312408" y="6096"/>
                </a:lnTo>
                <a:lnTo>
                  <a:pt x="6312408" y="0"/>
                </a:lnTo>
                <a:lnTo>
                  <a:pt x="4066032" y="0"/>
                </a:lnTo>
                <a:lnTo>
                  <a:pt x="4059936" y="0"/>
                </a:lnTo>
                <a:lnTo>
                  <a:pt x="4059936" y="6096"/>
                </a:lnTo>
                <a:lnTo>
                  <a:pt x="4059936" y="2970276"/>
                </a:lnTo>
                <a:lnTo>
                  <a:pt x="12192" y="2970276"/>
                </a:lnTo>
                <a:lnTo>
                  <a:pt x="6096" y="2970276"/>
                </a:lnTo>
                <a:lnTo>
                  <a:pt x="6096" y="6096"/>
                </a:lnTo>
                <a:lnTo>
                  <a:pt x="4059936" y="6096"/>
                </a:lnTo>
                <a:lnTo>
                  <a:pt x="4059936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2970276"/>
                </a:lnTo>
                <a:lnTo>
                  <a:pt x="0" y="2976372"/>
                </a:lnTo>
                <a:lnTo>
                  <a:pt x="6096" y="2976372"/>
                </a:lnTo>
                <a:lnTo>
                  <a:pt x="6318504" y="2976372"/>
                </a:lnTo>
                <a:lnTo>
                  <a:pt x="6318504" y="2970276"/>
                </a:lnTo>
                <a:lnTo>
                  <a:pt x="6318504" y="6096"/>
                </a:lnTo>
                <a:lnTo>
                  <a:pt x="63185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7" name="object 207"/>
          <p:cNvGrpSpPr/>
          <p:nvPr/>
        </p:nvGrpSpPr>
        <p:grpSpPr>
          <a:xfrm>
            <a:off x="7263353" y="6707126"/>
            <a:ext cx="2710180" cy="45719"/>
            <a:chOff x="1455419" y="6023610"/>
            <a:chExt cx="2710180" cy="3810"/>
          </a:xfrm>
        </p:grpSpPr>
        <p:sp>
          <p:nvSpPr>
            <p:cNvPr id="208" name="object 208"/>
            <p:cNvSpPr/>
            <p:nvPr/>
          </p:nvSpPr>
          <p:spPr>
            <a:xfrm>
              <a:off x="1455419" y="6024372"/>
              <a:ext cx="2707005" cy="0"/>
            </a:xfrm>
            <a:custGeom>
              <a:avLst/>
              <a:gdLst/>
              <a:ahLst/>
              <a:cxnLst/>
              <a:rect l="l" t="t" r="r" b="b"/>
              <a:pathLst>
                <a:path w="2707004">
                  <a:moveTo>
                    <a:pt x="0" y="0"/>
                  </a:moveTo>
                  <a:lnTo>
                    <a:pt x="27066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163567" y="602589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0" name="object 210"/>
          <p:cNvGrpSpPr/>
          <p:nvPr/>
        </p:nvGrpSpPr>
        <p:grpSpPr>
          <a:xfrm>
            <a:off x="7262593" y="6457467"/>
            <a:ext cx="2710815" cy="1178028"/>
            <a:chOff x="1454658" y="6023610"/>
            <a:chExt cx="2710815" cy="886460"/>
          </a:xfrm>
        </p:grpSpPr>
        <p:sp>
          <p:nvSpPr>
            <p:cNvPr id="211" name="object 211"/>
            <p:cNvSpPr/>
            <p:nvPr/>
          </p:nvSpPr>
          <p:spPr>
            <a:xfrm>
              <a:off x="1455420" y="6908292"/>
              <a:ext cx="2707005" cy="0"/>
            </a:xfrm>
            <a:custGeom>
              <a:avLst/>
              <a:gdLst/>
              <a:ahLst/>
              <a:cxnLst/>
              <a:rect l="l" t="t" r="r" b="b"/>
              <a:pathLst>
                <a:path w="2707004">
                  <a:moveTo>
                    <a:pt x="0" y="0"/>
                  </a:moveTo>
                  <a:lnTo>
                    <a:pt x="27066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4163567" y="69082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162043" y="6024372"/>
              <a:ext cx="0" cy="883919"/>
            </a:xfrm>
            <a:custGeom>
              <a:avLst/>
              <a:gdLst/>
              <a:ahLst/>
              <a:cxnLst/>
              <a:rect l="l" t="t" r="r" b="b"/>
              <a:pathLst>
                <a:path h="883920">
                  <a:moveTo>
                    <a:pt x="0" y="88391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4163567" y="602589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1455420" y="6024372"/>
              <a:ext cx="0" cy="883919"/>
            </a:xfrm>
            <a:custGeom>
              <a:avLst/>
              <a:gdLst/>
              <a:ahLst/>
              <a:cxnLst/>
              <a:rect l="l" t="t" r="r" b="b"/>
              <a:pathLst>
                <a:path h="883920">
                  <a:moveTo>
                    <a:pt x="0" y="88391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1456944" y="602589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1455420" y="6908292"/>
              <a:ext cx="2707005" cy="0"/>
            </a:xfrm>
            <a:custGeom>
              <a:avLst/>
              <a:gdLst/>
              <a:ahLst/>
              <a:cxnLst/>
              <a:rect l="l" t="t" r="r" b="b"/>
              <a:pathLst>
                <a:path w="2707004">
                  <a:moveTo>
                    <a:pt x="0" y="0"/>
                  </a:moveTo>
                  <a:lnTo>
                    <a:pt x="27066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163567" y="69082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1455420" y="6024372"/>
              <a:ext cx="0" cy="883919"/>
            </a:xfrm>
            <a:custGeom>
              <a:avLst/>
              <a:gdLst/>
              <a:ahLst/>
              <a:cxnLst/>
              <a:rect l="l" t="t" r="r" b="b"/>
              <a:pathLst>
                <a:path h="883920">
                  <a:moveTo>
                    <a:pt x="0" y="88391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1456944" y="602589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1455420" y="6874764"/>
              <a:ext cx="0" cy="33655"/>
            </a:xfrm>
            <a:custGeom>
              <a:avLst/>
              <a:gdLst/>
              <a:ahLst/>
              <a:cxnLst/>
              <a:rect l="l" t="t" r="r" b="b"/>
              <a:pathLst>
                <a:path h="33654">
                  <a:moveTo>
                    <a:pt x="0" y="335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1456944" y="687628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1455420" y="6024372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0"/>
                  </a:moveTo>
                  <a:lnTo>
                    <a:pt x="0" y="274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1456944" y="605180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2354580" y="6874764"/>
              <a:ext cx="0" cy="33655"/>
            </a:xfrm>
            <a:custGeom>
              <a:avLst/>
              <a:gdLst/>
              <a:ahLst/>
              <a:cxnLst/>
              <a:rect l="l" t="t" r="r" b="b"/>
              <a:pathLst>
                <a:path h="33654">
                  <a:moveTo>
                    <a:pt x="0" y="335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2354580" y="687628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2354580" y="6024372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0"/>
                  </a:moveTo>
                  <a:lnTo>
                    <a:pt x="0" y="274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2354580" y="605180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258312" y="6874764"/>
              <a:ext cx="0" cy="33655"/>
            </a:xfrm>
            <a:custGeom>
              <a:avLst/>
              <a:gdLst/>
              <a:ahLst/>
              <a:cxnLst/>
              <a:rect l="l" t="t" r="r" b="b"/>
              <a:pathLst>
                <a:path h="33654">
                  <a:moveTo>
                    <a:pt x="0" y="335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259836" y="687628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258312" y="6024372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0"/>
                  </a:moveTo>
                  <a:lnTo>
                    <a:pt x="0" y="274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259836" y="605180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162043" y="6874764"/>
              <a:ext cx="0" cy="33655"/>
            </a:xfrm>
            <a:custGeom>
              <a:avLst/>
              <a:gdLst/>
              <a:ahLst/>
              <a:cxnLst/>
              <a:rect l="l" t="t" r="r" b="b"/>
              <a:pathLst>
                <a:path h="33654">
                  <a:moveTo>
                    <a:pt x="0" y="335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163567" y="687628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162043" y="6024372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0"/>
                  </a:moveTo>
                  <a:lnTo>
                    <a:pt x="0" y="274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163567" y="605180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1455420" y="690829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1482852" y="69082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130039" y="6908292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3200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131563" y="69082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1455420" y="668731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1482852" y="668731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130039" y="6687312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3200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131563" y="668731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1455420" y="646633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1482852" y="646633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130039" y="6466332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3200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131563" y="646633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1455420" y="624535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1482852" y="624687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4130039" y="6245352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3200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4131563" y="624687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1455420" y="602437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1482852" y="602589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4130039" y="6024372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3200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4131563" y="602589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1455420" y="6024372"/>
              <a:ext cx="2707005" cy="0"/>
            </a:xfrm>
            <a:custGeom>
              <a:avLst/>
              <a:gdLst/>
              <a:ahLst/>
              <a:cxnLst/>
              <a:rect l="l" t="t" r="r" b="b"/>
              <a:pathLst>
                <a:path w="2707004">
                  <a:moveTo>
                    <a:pt x="0" y="0"/>
                  </a:moveTo>
                  <a:lnTo>
                    <a:pt x="27066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4163567" y="602589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1455420" y="6908292"/>
              <a:ext cx="2707005" cy="0"/>
            </a:xfrm>
            <a:custGeom>
              <a:avLst/>
              <a:gdLst/>
              <a:ahLst/>
              <a:cxnLst/>
              <a:rect l="l" t="t" r="r" b="b"/>
              <a:pathLst>
                <a:path w="2707004">
                  <a:moveTo>
                    <a:pt x="0" y="0"/>
                  </a:moveTo>
                  <a:lnTo>
                    <a:pt x="27066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4163567" y="69082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162043" y="6024372"/>
              <a:ext cx="0" cy="883919"/>
            </a:xfrm>
            <a:custGeom>
              <a:avLst/>
              <a:gdLst/>
              <a:ahLst/>
              <a:cxnLst/>
              <a:rect l="l" t="t" r="r" b="b"/>
              <a:pathLst>
                <a:path h="883920">
                  <a:moveTo>
                    <a:pt x="0" y="88391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163567" y="602589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1455420" y="6024372"/>
              <a:ext cx="0" cy="883919"/>
            </a:xfrm>
            <a:custGeom>
              <a:avLst/>
              <a:gdLst/>
              <a:ahLst/>
              <a:cxnLst/>
              <a:rect l="l" t="t" r="r" b="b"/>
              <a:pathLst>
                <a:path h="883920">
                  <a:moveTo>
                    <a:pt x="0" y="88391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1456944" y="602589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1455420" y="6062472"/>
              <a:ext cx="350520" cy="780415"/>
            </a:xfrm>
            <a:custGeom>
              <a:avLst/>
              <a:gdLst/>
              <a:ahLst/>
              <a:cxnLst/>
              <a:rect l="l" t="t" r="r" b="b"/>
              <a:pathLst>
                <a:path w="350519" h="780415">
                  <a:moveTo>
                    <a:pt x="0" y="614171"/>
                  </a:moveTo>
                  <a:lnTo>
                    <a:pt x="0" y="597407"/>
                  </a:lnTo>
                  <a:lnTo>
                    <a:pt x="6095" y="582167"/>
                  </a:lnTo>
                  <a:lnTo>
                    <a:pt x="6095" y="548639"/>
                  </a:lnTo>
                  <a:lnTo>
                    <a:pt x="10667" y="533399"/>
                  </a:lnTo>
                  <a:lnTo>
                    <a:pt x="10667" y="501395"/>
                  </a:lnTo>
                  <a:lnTo>
                    <a:pt x="16763" y="478535"/>
                  </a:lnTo>
                  <a:lnTo>
                    <a:pt x="16763" y="446531"/>
                  </a:lnTo>
                  <a:lnTo>
                    <a:pt x="21335" y="425195"/>
                  </a:lnTo>
                  <a:lnTo>
                    <a:pt x="21335" y="393191"/>
                  </a:lnTo>
                  <a:lnTo>
                    <a:pt x="27431" y="371855"/>
                  </a:lnTo>
                  <a:lnTo>
                    <a:pt x="27431" y="339851"/>
                  </a:lnTo>
                  <a:lnTo>
                    <a:pt x="32003" y="316991"/>
                  </a:lnTo>
                  <a:lnTo>
                    <a:pt x="32003" y="280415"/>
                  </a:lnTo>
                  <a:lnTo>
                    <a:pt x="38099" y="263651"/>
                  </a:lnTo>
                  <a:lnTo>
                    <a:pt x="38099" y="231647"/>
                  </a:lnTo>
                  <a:lnTo>
                    <a:pt x="42671" y="214883"/>
                  </a:lnTo>
                  <a:lnTo>
                    <a:pt x="42671" y="182879"/>
                  </a:lnTo>
                  <a:lnTo>
                    <a:pt x="48767" y="167639"/>
                  </a:lnTo>
                  <a:lnTo>
                    <a:pt x="48767" y="140207"/>
                  </a:lnTo>
                  <a:lnTo>
                    <a:pt x="53339" y="123443"/>
                  </a:lnTo>
                  <a:lnTo>
                    <a:pt x="53339" y="102107"/>
                  </a:lnTo>
                  <a:lnTo>
                    <a:pt x="59435" y="91439"/>
                  </a:lnTo>
                  <a:lnTo>
                    <a:pt x="59435" y="70103"/>
                  </a:lnTo>
                  <a:lnTo>
                    <a:pt x="65531" y="64007"/>
                  </a:lnTo>
                  <a:lnTo>
                    <a:pt x="65531" y="48767"/>
                  </a:lnTo>
                  <a:lnTo>
                    <a:pt x="70103" y="42671"/>
                  </a:lnTo>
                  <a:lnTo>
                    <a:pt x="70103" y="32003"/>
                  </a:lnTo>
                  <a:lnTo>
                    <a:pt x="76199" y="27431"/>
                  </a:lnTo>
                  <a:lnTo>
                    <a:pt x="76199" y="16763"/>
                  </a:lnTo>
                  <a:lnTo>
                    <a:pt x="80771" y="16763"/>
                  </a:lnTo>
                  <a:lnTo>
                    <a:pt x="86867" y="21335"/>
                  </a:lnTo>
                  <a:lnTo>
                    <a:pt x="91439" y="27431"/>
                  </a:lnTo>
                  <a:lnTo>
                    <a:pt x="91439" y="38099"/>
                  </a:lnTo>
                  <a:lnTo>
                    <a:pt x="97535" y="48767"/>
                  </a:lnTo>
                  <a:lnTo>
                    <a:pt x="97535" y="64007"/>
                  </a:lnTo>
                  <a:lnTo>
                    <a:pt x="102107" y="74675"/>
                  </a:lnTo>
                  <a:lnTo>
                    <a:pt x="102107" y="97535"/>
                  </a:lnTo>
                  <a:lnTo>
                    <a:pt x="108203" y="108203"/>
                  </a:lnTo>
                  <a:lnTo>
                    <a:pt x="108203" y="134111"/>
                  </a:lnTo>
                  <a:lnTo>
                    <a:pt x="112775" y="150875"/>
                  </a:lnTo>
                  <a:lnTo>
                    <a:pt x="112775" y="182879"/>
                  </a:lnTo>
                  <a:lnTo>
                    <a:pt x="118871" y="193547"/>
                  </a:lnTo>
                  <a:lnTo>
                    <a:pt x="118871" y="231647"/>
                  </a:lnTo>
                  <a:lnTo>
                    <a:pt x="123443" y="242315"/>
                  </a:lnTo>
                  <a:lnTo>
                    <a:pt x="123443" y="280415"/>
                  </a:lnTo>
                  <a:lnTo>
                    <a:pt x="129539" y="295655"/>
                  </a:lnTo>
                  <a:lnTo>
                    <a:pt x="129539" y="333755"/>
                  </a:lnTo>
                  <a:lnTo>
                    <a:pt x="134111" y="350519"/>
                  </a:lnTo>
                  <a:lnTo>
                    <a:pt x="134111" y="387095"/>
                  </a:lnTo>
                  <a:lnTo>
                    <a:pt x="140207" y="403859"/>
                  </a:lnTo>
                  <a:lnTo>
                    <a:pt x="140207" y="441959"/>
                  </a:lnTo>
                  <a:lnTo>
                    <a:pt x="146303" y="457199"/>
                  </a:lnTo>
                  <a:lnTo>
                    <a:pt x="146303" y="495299"/>
                  </a:lnTo>
                  <a:lnTo>
                    <a:pt x="150875" y="512063"/>
                  </a:lnTo>
                  <a:lnTo>
                    <a:pt x="150875" y="544067"/>
                  </a:lnTo>
                  <a:lnTo>
                    <a:pt x="156971" y="565403"/>
                  </a:lnTo>
                  <a:lnTo>
                    <a:pt x="156971" y="597407"/>
                  </a:lnTo>
                  <a:lnTo>
                    <a:pt x="161543" y="614171"/>
                  </a:lnTo>
                  <a:lnTo>
                    <a:pt x="161543" y="640079"/>
                  </a:lnTo>
                  <a:lnTo>
                    <a:pt x="167639" y="656843"/>
                  </a:lnTo>
                  <a:lnTo>
                    <a:pt x="167639" y="684275"/>
                  </a:lnTo>
                  <a:lnTo>
                    <a:pt x="172211" y="694943"/>
                  </a:lnTo>
                  <a:lnTo>
                    <a:pt x="172211" y="716279"/>
                  </a:lnTo>
                  <a:lnTo>
                    <a:pt x="178307" y="726947"/>
                  </a:lnTo>
                  <a:lnTo>
                    <a:pt x="178307" y="742187"/>
                  </a:lnTo>
                  <a:lnTo>
                    <a:pt x="182879" y="748283"/>
                  </a:lnTo>
                  <a:lnTo>
                    <a:pt x="182879" y="758951"/>
                  </a:lnTo>
                  <a:lnTo>
                    <a:pt x="188975" y="765047"/>
                  </a:lnTo>
                  <a:lnTo>
                    <a:pt x="188975" y="775715"/>
                  </a:lnTo>
                  <a:lnTo>
                    <a:pt x="193547" y="780287"/>
                  </a:lnTo>
                  <a:lnTo>
                    <a:pt x="199643" y="775715"/>
                  </a:lnTo>
                  <a:lnTo>
                    <a:pt x="204215" y="769619"/>
                  </a:lnTo>
                  <a:lnTo>
                    <a:pt x="204215" y="765047"/>
                  </a:lnTo>
                  <a:lnTo>
                    <a:pt x="210311" y="758951"/>
                  </a:lnTo>
                  <a:lnTo>
                    <a:pt x="210311" y="742187"/>
                  </a:lnTo>
                  <a:lnTo>
                    <a:pt x="214883" y="731519"/>
                  </a:lnTo>
                  <a:lnTo>
                    <a:pt x="214883" y="710183"/>
                  </a:lnTo>
                  <a:lnTo>
                    <a:pt x="220979" y="699515"/>
                  </a:lnTo>
                  <a:lnTo>
                    <a:pt x="220979" y="673607"/>
                  </a:lnTo>
                  <a:lnTo>
                    <a:pt x="225551" y="662939"/>
                  </a:lnTo>
                  <a:lnTo>
                    <a:pt x="225551" y="629411"/>
                  </a:lnTo>
                  <a:lnTo>
                    <a:pt x="231647" y="614171"/>
                  </a:lnTo>
                  <a:lnTo>
                    <a:pt x="231647" y="582167"/>
                  </a:lnTo>
                  <a:lnTo>
                    <a:pt x="237743" y="565403"/>
                  </a:lnTo>
                  <a:lnTo>
                    <a:pt x="237743" y="537971"/>
                  </a:lnTo>
                  <a:lnTo>
                    <a:pt x="242315" y="516635"/>
                  </a:lnTo>
                  <a:lnTo>
                    <a:pt x="242315" y="478535"/>
                  </a:lnTo>
                  <a:lnTo>
                    <a:pt x="248411" y="452627"/>
                  </a:lnTo>
                  <a:lnTo>
                    <a:pt x="248411" y="408431"/>
                  </a:lnTo>
                  <a:lnTo>
                    <a:pt x="252983" y="387095"/>
                  </a:lnTo>
                  <a:lnTo>
                    <a:pt x="252983" y="350519"/>
                  </a:lnTo>
                  <a:lnTo>
                    <a:pt x="259079" y="329183"/>
                  </a:lnTo>
                  <a:lnTo>
                    <a:pt x="259079" y="291083"/>
                  </a:lnTo>
                  <a:lnTo>
                    <a:pt x="263651" y="274319"/>
                  </a:lnTo>
                  <a:lnTo>
                    <a:pt x="263651" y="236219"/>
                  </a:lnTo>
                  <a:lnTo>
                    <a:pt x="269747" y="220979"/>
                  </a:lnTo>
                  <a:lnTo>
                    <a:pt x="269747" y="188975"/>
                  </a:lnTo>
                  <a:lnTo>
                    <a:pt x="274319" y="172211"/>
                  </a:lnTo>
                  <a:lnTo>
                    <a:pt x="274319" y="134111"/>
                  </a:lnTo>
                  <a:lnTo>
                    <a:pt x="280415" y="123443"/>
                  </a:lnTo>
                  <a:lnTo>
                    <a:pt x="280415" y="102107"/>
                  </a:lnTo>
                  <a:lnTo>
                    <a:pt x="284987" y="91439"/>
                  </a:lnTo>
                  <a:lnTo>
                    <a:pt x="284987" y="74675"/>
                  </a:lnTo>
                  <a:lnTo>
                    <a:pt x="291083" y="70103"/>
                  </a:lnTo>
                  <a:lnTo>
                    <a:pt x="291083" y="53339"/>
                  </a:lnTo>
                  <a:lnTo>
                    <a:pt x="295655" y="48767"/>
                  </a:lnTo>
                  <a:lnTo>
                    <a:pt x="295655" y="42671"/>
                  </a:lnTo>
                  <a:lnTo>
                    <a:pt x="301751" y="38099"/>
                  </a:lnTo>
                  <a:lnTo>
                    <a:pt x="301751" y="27431"/>
                  </a:lnTo>
                  <a:lnTo>
                    <a:pt x="306323" y="21335"/>
                  </a:lnTo>
                  <a:lnTo>
                    <a:pt x="306323" y="10667"/>
                  </a:lnTo>
                  <a:lnTo>
                    <a:pt x="312419" y="6095"/>
                  </a:lnTo>
                  <a:lnTo>
                    <a:pt x="312419" y="0"/>
                  </a:lnTo>
                  <a:lnTo>
                    <a:pt x="312419" y="6095"/>
                  </a:lnTo>
                  <a:lnTo>
                    <a:pt x="318515" y="6095"/>
                  </a:lnTo>
                  <a:lnTo>
                    <a:pt x="318515" y="16763"/>
                  </a:lnTo>
                  <a:lnTo>
                    <a:pt x="323087" y="21335"/>
                  </a:lnTo>
                  <a:lnTo>
                    <a:pt x="323087" y="38099"/>
                  </a:lnTo>
                  <a:lnTo>
                    <a:pt x="329183" y="48767"/>
                  </a:lnTo>
                  <a:lnTo>
                    <a:pt x="329183" y="74675"/>
                  </a:lnTo>
                  <a:lnTo>
                    <a:pt x="333755" y="91439"/>
                  </a:lnTo>
                  <a:lnTo>
                    <a:pt x="333755" y="118871"/>
                  </a:lnTo>
                  <a:lnTo>
                    <a:pt x="339851" y="134111"/>
                  </a:lnTo>
                  <a:lnTo>
                    <a:pt x="339851" y="167639"/>
                  </a:lnTo>
                  <a:lnTo>
                    <a:pt x="344423" y="182879"/>
                  </a:lnTo>
                  <a:lnTo>
                    <a:pt x="344423" y="210311"/>
                  </a:lnTo>
                  <a:lnTo>
                    <a:pt x="350519" y="220979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1805940" y="6079236"/>
              <a:ext cx="2190115" cy="769620"/>
            </a:xfrm>
            <a:custGeom>
              <a:avLst/>
              <a:gdLst/>
              <a:ahLst/>
              <a:cxnLst/>
              <a:rect l="l" t="t" r="r" b="b"/>
              <a:pathLst>
                <a:path w="2190115" h="769620">
                  <a:moveTo>
                    <a:pt x="0" y="204215"/>
                  </a:moveTo>
                  <a:lnTo>
                    <a:pt x="0" y="231647"/>
                  </a:lnTo>
                  <a:lnTo>
                    <a:pt x="4571" y="242315"/>
                  </a:lnTo>
                  <a:lnTo>
                    <a:pt x="4571" y="268223"/>
                  </a:lnTo>
                  <a:lnTo>
                    <a:pt x="10667" y="278891"/>
                  </a:lnTo>
                  <a:lnTo>
                    <a:pt x="10667" y="312419"/>
                  </a:lnTo>
                  <a:lnTo>
                    <a:pt x="15239" y="333755"/>
                  </a:lnTo>
                  <a:lnTo>
                    <a:pt x="15239" y="370331"/>
                  </a:lnTo>
                  <a:lnTo>
                    <a:pt x="21335" y="391667"/>
                  </a:lnTo>
                  <a:lnTo>
                    <a:pt x="21335" y="435863"/>
                  </a:lnTo>
                  <a:lnTo>
                    <a:pt x="25907" y="457199"/>
                  </a:lnTo>
                  <a:lnTo>
                    <a:pt x="25907" y="499871"/>
                  </a:lnTo>
                  <a:lnTo>
                    <a:pt x="32003" y="521207"/>
                  </a:lnTo>
                  <a:lnTo>
                    <a:pt x="32003" y="565403"/>
                  </a:lnTo>
                  <a:lnTo>
                    <a:pt x="36575" y="580643"/>
                  </a:lnTo>
                  <a:lnTo>
                    <a:pt x="36575" y="618743"/>
                  </a:lnTo>
                  <a:lnTo>
                    <a:pt x="42671" y="629411"/>
                  </a:lnTo>
                  <a:lnTo>
                    <a:pt x="42671" y="661415"/>
                  </a:lnTo>
                  <a:lnTo>
                    <a:pt x="47243" y="672083"/>
                  </a:lnTo>
                  <a:lnTo>
                    <a:pt x="47243" y="688847"/>
                  </a:lnTo>
                  <a:lnTo>
                    <a:pt x="53339" y="699515"/>
                  </a:lnTo>
                  <a:lnTo>
                    <a:pt x="53339" y="714755"/>
                  </a:lnTo>
                  <a:lnTo>
                    <a:pt x="59435" y="720851"/>
                  </a:lnTo>
                  <a:lnTo>
                    <a:pt x="59435" y="731519"/>
                  </a:lnTo>
                  <a:lnTo>
                    <a:pt x="64007" y="742187"/>
                  </a:lnTo>
                  <a:lnTo>
                    <a:pt x="64007" y="752855"/>
                  </a:lnTo>
                  <a:lnTo>
                    <a:pt x="70103" y="758951"/>
                  </a:lnTo>
                  <a:lnTo>
                    <a:pt x="70103" y="763523"/>
                  </a:lnTo>
                  <a:lnTo>
                    <a:pt x="74675" y="769619"/>
                  </a:lnTo>
                  <a:lnTo>
                    <a:pt x="80771" y="763523"/>
                  </a:lnTo>
                  <a:lnTo>
                    <a:pt x="85343" y="758951"/>
                  </a:lnTo>
                  <a:lnTo>
                    <a:pt x="85343" y="748283"/>
                  </a:lnTo>
                  <a:lnTo>
                    <a:pt x="91439" y="742187"/>
                  </a:lnTo>
                  <a:lnTo>
                    <a:pt x="91439" y="720851"/>
                  </a:lnTo>
                  <a:lnTo>
                    <a:pt x="96011" y="710183"/>
                  </a:lnTo>
                  <a:lnTo>
                    <a:pt x="96011" y="688847"/>
                  </a:lnTo>
                  <a:lnTo>
                    <a:pt x="102107" y="672083"/>
                  </a:lnTo>
                  <a:lnTo>
                    <a:pt x="102107" y="640079"/>
                  </a:lnTo>
                  <a:lnTo>
                    <a:pt x="106679" y="623315"/>
                  </a:lnTo>
                  <a:lnTo>
                    <a:pt x="106679" y="597407"/>
                  </a:lnTo>
                  <a:lnTo>
                    <a:pt x="112775" y="580643"/>
                  </a:lnTo>
                  <a:lnTo>
                    <a:pt x="112775" y="548639"/>
                  </a:lnTo>
                  <a:lnTo>
                    <a:pt x="117347" y="531875"/>
                  </a:lnTo>
                  <a:lnTo>
                    <a:pt x="117347" y="499871"/>
                  </a:lnTo>
                  <a:lnTo>
                    <a:pt x="123443" y="484631"/>
                  </a:lnTo>
                  <a:lnTo>
                    <a:pt x="123443" y="451103"/>
                  </a:lnTo>
                  <a:lnTo>
                    <a:pt x="128015" y="435863"/>
                  </a:lnTo>
                  <a:lnTo>
                    <a:pt x="128015" y="397763"/>
                  </a:lnTo>
                  <a:lnTo>
                    <a:pt x="134111" y="380999"/>
                  </a:lnTo>
                  <a:lnTo>
                    <a:pt x="134111" y="344423"/>
                  </a:lnTo>
                  <a:lnTo>
                    <a:pt x="140207" y="323087"/>
                  </a:lnTo>
                  <a:lnTo>
                    <a:pt x="140207" y="284987"/>
                  </a:lnTo>
                  <a:lnTo>
                    <a:pt x="144779" y="263651"/>
                  </a:lnTo>
                  <a:lnTo>
                    <a:pt x="144779" y="225551"/>
                  </a:lnTo>
                  <a:lnTo>
                    <a:pt x="150875" y="204215"/>
                  </a:lnTo>
                  <a:lnTo>
                    <a:pt x="150875" y="166115"/>
                  </a:lnTo>
                  <a:lnTo>
                    <a:pt x="155447" y="150875"/>
                  </a:lnTo>
                  <a:lnTo>
                    <a:pt x="155447" y="117347"/>
                  </a:lnTo>
                  <a:lnTo>
                    <a:pt x="161543" y="102107"/>
                  </a:lnTo>
                  <a:lnTo>
                    <a:pt x="161543" y="80771"/>
                  </a:lnTo>
                  <a:lnTo>
                    <a:pt x="166115" y="70103"/>
                  </a:lnTo>
                  <a:lnTo>
                    <a:pt x="166115" y="53339"/>
                  </a:lnTo>
                  <a:lnTo>
                    <a:pt x="172211" y="47243"/>
                  </a:lnTo>
                  <a:lnTo>
                    <a:pt x="172211" y="36575"/>
                  </a:lnTo>
                  <a:lnTo>
                    <a:pt x="176783" y="32003"/>
                  </a:lnTo>
                  <a:lnTo>
                    <a:pt x="176783" y="25907"/>
                  </a:lnTo>
                  <a:lnTo>
                    <a:pt x="182879" y="21335"/>
                  </a:lnTo>
                  <a:lnTo>
                    <a:pt x="182879" y="10667"/>
                  </a:lnTo>
                  <a:lnTo>
                    <a:pt x="187451" y="10667"/>
                  </a:lnTo>
                  <a:lnTo>
                    <a:pt x="187451" y="0"/>
                  </a:lnTo>
                  <a:lnTo>
                    <a:pt x="193547" y="0"/>
                  </a:lnTo>
                  <a:lnTo>
                    <a:pt x="198119" y="4571"/>
                  </a:lnTo>
                  <a:lnTo>
                    <a:pt x="198119" y="10667"/>
                  </a:lnTo>
                  <a:lnTo>
                    <a:pt x="204215" y="15239"/>
                  </a:lnTo>
                  <a:lnTo>
                    <a:pt x="204215" y="32003"/>
                  </a:lnTo>
                  <a:lnTo>
                    <a:pt x="208787" y="42671"/>
                  </a:lnTo>
                  <a:lnTo>
                    <a:pt x="208787" y="70103"/>
                  </a:lnTo>
                  <a:lnTo>
                    <a:pt x="214883" y="80771"/>
                  </a:lnTo>
                  <a:lnTo>
                    <a:pt x="214883" y="112775"/>
                  </a:lnTo>
                  <a:lnTo>
                    <a:pt x="219455" y="128015"/>
                  </a:lnTo>
                  <a:lnTo>
                    <a:pt x="219455" y="161543"/>
                  </a:lnTo>
                  <a:lnTo>
                    <a:pt x="225551" y="176783"/>
                  </a:lnTo>
                  <a:lnTo>
                    <a:pt x="225551" y="204215"/>
                  </a:lnTo>
                  <a:lnTo>
                    <a:pt x="231647" y="219455"/>
                  </a:lnTo>
                  <a:lnTo>
                    <a:pt x="231647" y="246887"/>
                  </a:lnTo>
                  <a:lnTo>
                    <a:pt x="236219" y="257555"/>
                  </a:lnTo>
                  <a:lnTo>
                    <a:pt x="236219" y="289559"/>
                  </a:lnTo>
                  <a:lnTo>
                    <a:pt x="242315" y="300227"/>
                  </a:lnTo>
                  <a:lnTo>
                    <a:pt x="242315" y="338327"/>
                  </a:lnTo>
                  <a:lnTo>
                    <a:pt x="246887" y="355091"/>
                  </a:lnTo>
                  <a:lnTo>
                    <a:pt x="246887" y="370331"/>
                  </a:lnTo>
                  <a:lnTo>
                    <a:pt x="252983" y="391667"/>
                  </a:lnTo>
                  <a:lnTo>
                    <a:pt x="252983" y="429767"/>
                  </a:lnTo>
                  <a:lnTo>
                    <a:pt x="257555" y="451103"/>
                  </a:lnTo>
                  <a:lnTo>
                    <a:pt x="257555" y="489203"/>
                  </a:lnTo>
                  <a:lnTo>
                    <a:pt x="263651" y="510539"/>
                  </a:lnTo>
                  <a:lnTo>
                    <a:pt x="263651" y="542543"/>
                  </a:lnTo>
                  <a:lnTo>
                    <a:pt x="268223" y="565403"/>
                  </a:lnTo>
                  <a:lnTo>
                    <a:pt x="268223" y="597407"/>
                  </a:lnTo>
                  <a:lnTo>
                    <a:pt x="274319" y="612647"/>
                  </a:lnTo>
                  <a:lnTo>
                    <a:pt x="274319" y="640079"/>
                  </a:lnTo>
                  <a:lnTo>
                    <a:pt x="278891" y="650747"/>
                  </a:lnTo>
                  <a:lnTo>
                    <a:pt x="278891" y="678179"/>
                  </a:lnTo>
                  <a:lnTo>
                    <a:pt x="284987" y="682751"/>
                  </a:lnTo>
                  <a:lnTo>
                    <a:pt x="284987" y="699515"/>
                  </a:lnTo>
                  <a:lnTo>
                    <a:pt x="289559" y="710183"/>
                  </a:lnTo>
                  <a:lnTo>
                    <a:pt x="289559" y="720851"/>
                  </a:lnTo>
                  <a:lnTo>
                    <a:pt x="295655" y="725423"/>
                  </a:lnTo>
                  <a:lnTo>
                    <a:pt x="295655" y="737615"/>
                  </a:lnTo>
                  <a:lnTo>
                    <a:pt x="300227" y="742187"/>
                  </a:lnTo>
                  <a:lnTo>
                    <a:pt x="306323" y="748283"/>
                  </a:lnTo>
                  <a:lnTo>
                    <a:pt x="312419" y="742187"/>
                  </a:lnTo>
                  <a:lnTo>
                    <a:pt x="316991" y="737615"/>
                  </a:lnTo>
                  <a:lnTo>
                    <a:pt x="316991" y="731519"/>
                  </a:lnTo>
                  <a:lnTo>
                    <a:pt x="323087" y="720851"/>
                  </a:lnTo>
                  <a:lnTo>
                    <a:pt x="323087" y="710183"/>
                  </a:lnTo>
                  <a:lnTo>
                    <a:pt x="327659" y="704087"/>
                  </a:lnTo>
                  <a:lnTo>
                    <a:pt x="327659" y="688847"/>
                  </a:lnTo>
                  <a:lnTo>
                    <a:pt x="333755" y="678179"/>
                  </a:lnTo>
                  <a:lnTo>
                    <a:pt x="333755" y="656843"/>
                  </a:lnTo>
                  <a:lnTo>
                    <a:pt x="338327" y="646175"/>
                  </a:lnTo>
                  <a:lnTo>
                    <a:pt x="338327" y="618743"/>
                  </a:lnTo>
                  <a:lnTo>
                    <a:pt x="344423" y="597407"/>
                  </a:lnTo>
                  <a:lnTo>
                    <a:pt x="344423" y="565403"/>
                  </a:lnTo>
                  <a:lnTo>
                    <a:pt x="348995" y="548639"/>
                  </a:lnTo>
                  <a:lnTo>
                    <a:pt x="348995" y="510539"/>
                  </a:lnTo>
                  <a:lnTo>
                    <a:pt x="355091" y="495299"/>
                  </a:lnTo>
                  <a:lnTo>
                    <a:pt x="355091" y="461771"/>
                  </a:lnTo>
                </a:path>
                <a:path w="2190115" h="769620">
                  <a:moveTo>
                    <a:pt x="355091" y="461771"/>
                  </a:moveTo>
                  <a:lnTo>
                    <a:pt x="359663" y="446531"/>
                  </a:lnTo>
                  <a:lnTo>
                    <a:pt x="359663" y="408431"/>
                  </a:lnTo>
                  <a:lnTo>
                    <a:pt x="365759" y="391667"/>
                  </a:lnTo>
                  <a:lnTo>
                    <a:pt x="365759" y="355091"/>
                  </a:lnTo>
                  <a:lnTo>
                    <a:pt x="370331" y="333755"/>
                  </a:lnTo>
                  <a:lnTo>
                    <a:pt x="370331" y="300227"/>
                  </a:lnTo>
                  <a:lnTo>
                    <a:pt x="376427" y="278891"/>
                  </a:lnTo>
                  <a:lnTo>
                    <a:pt x="376427" y="246887"/>
                  </a:lnTo>
                  <a:lnTo>
                    <a:pt x="380999" y="231647"/>
                  </a:lnTo>
                  <a:lnTo>
                    <a:pt x="380999" y="198119"/>
                  </a:lnTo>
                  <a:lnTo>
                    <a:pt x="387095" y="182879"/>
                  </a:lnTo>
                  <a:lnTo>
                    <a:pt x="387095" y="150875"/>
                  </a:lnTo>
                  <a:lnTo>
                    <a:pt x="393191" y="134111"/>
                  </a:lnTo>
                  <a:lnTo>
                    <a:pt x="393191" y="106679"/>
                  </a:lnTo>
                  <a:lnTo>
                    <a:pt x="397763" y="96011"/>
                  </a:lnTo>
                  <a:lnTo>
                    <a:pt x="397763" y="74675"/>
                  </a:lnTo>
                  <a:lnTo>
                    <a:pt x="403859" y="70103"/>
                  </a:lnTo>
                  <a:lnTo>
                    <a:pt x="403859" y="53339"/>
                  </a:lnTo>
                  <a:lnTo>
                    <a:pt x="408431" y="47243"/>
                  </a:lnTo>
                  <a:lnTo>
                    <a:pt x="408431" y="36575"/>
                  </a:lnTo>
                  <a:lnTo>
                    <a:pt x="414527" y="32003"/>
                  </a:lnTo>
                  <a:lnTo>
                    <a:pt x="414527" y="25907"/>
                  </a:lnTo>
                  <a:lnTo>
                    <a:pt x="425195" y="15239"/>
                  </a:lnTo>
                  <a:lnTo>
                    <a:pt x="419099" y="15239"/>
                  </a:lnTo>
                  <a:lnTo>
                    <a:pt x="425195" y="21335"/>
                  </a:lnTo>
                  <a:lnTo>
                    <a:pt x="429767" y="25907"/>
                  </a:lnTo>
                  <a:lnTo>
                    <a:pt x="435863" y="32003"/>
                  </a:lnTo>
                  <a:lnTo>
                    <a:pt x="440435" y="42671"/>
                  </a:lnTo>
                  <a:lnTo>
                    <a:pt x="440435" y="53339"/>
                  </a:lnTo>
                  <a:lnTo>
                    <a:pt x="446531" y="64007"/>
                  </a:lnTo>
                  <a:lnTo>
                    <a:pt x="446531" y="91439"/>
                  </a:lnTo>
                  <a:lnTo>
                    <a:pt x="451103" y="102107"/>
                  </a:lnTo>
                  <a:lnTo>
                    <a:pt x="451103" y="128015"/>
                  </a:lnTo>
                  <a:lnTo>
                    <a:pt x="457199" y="144779"/>
                  </a:lnTo>
                  <a:lnTo>
                    <a:pt x="457199" y="176783"/>
                  </a:lnTo>
                  <a:lnTo>
                    <a:pt x="461771" y="193547"/>
                  </a:lnTo>
                  <a:lnTo>
                    <a:pt x="461771" y="225551"/>
                  </a:lnTo>
                  <a:lnTo>
                    <a:pt x="467867" y="242315"/>
                  </a:lnTo>
                  <a:lnTo>
                    <a:pt x="467867" y="278891"/>
                  </a:lnTo>
                  <a:lnTo>
                    <a:pt x="472439" y="295655"/>
                  </a:lnTo>
                  <a:lnTo>
                    <a:pt x="472439" y="333755"/>
                  </a:lnTo>
                  <a:lnTo>
                    <a:pt x="478535" y="355091"/>
                  </a:lnTo>
                  <a:lnTo>
                    <a:pt x="478535" y="387095"/>
                  </a:lnTo>
                  <a:lnTo>
                    <a:pt x="484631" y="403859"/>
                  </a:lnTo>
                  <a:lnTo>
                    <a:pt x="484631" y="446531"/>
                  </a:lnTo>
                  <a:lnTo>
                    <a:pt x="489203" y="461771"/>
                  </a:lnTo>
                  <a:lnTo>
                    <a:pt x="489203" y="495299"/>
                  </a:lnTo>
                  <a:lnTo>
                    <a:pt x="495299" y="516635"/>
                  </a:lnTo>
                  <a:lnTo>
                    <a:pt x="495299" y="548639"/>
                  </a:lnTo>
                  <a:lnTo>
                    <a:pt x="499871" y="565403"/>
                  </a:lnTo>
                  <a:lnTo>
                    <a:pt x="499871" y="597407"/>
                  </a:lnTo>
                  <a:lnTo>
                    <a:pt x="505967" y="612647"/>
                  </a:lnTo>
                  <a:lnTo>
                    <a:pt x="505967" y="640079"/>
                  </a:lnTo>
                  <a:lnTo>
                    <a:pt x="510539" y="650747"/>
                  </a:lnTo>
                  <a:lnTo>
                    <a:pt x="510539" y="678179"/>
                  </a:lnTo>
                  <a:lnTo>
                    <a:pt x="516635" y="688847"/>
                  </a:lnTo>
                  <a:lnTo>
                    <a:pt x="516635" y="704087"/>
                  </a:lnTo>
                  <a:lnTo>
                    <a:pt x="521207" y="710183"/>
                  </a:lnTo>
                  <a:lnTo>
                    <a:pt x="521207" y="725423"/>
                  </a:lnTo>
                  <a:lnTo>
                    <a:pt x="527303" y="731519"/>
                  </a:lnTo>
                  <a:lnTo>
                    <a:pt x="527303" y="737615"/>
                  </a:lnTo>
                  <a:lnTo>
                    <a:pt x="537971" y="748283"/>
                  </a:lnTo>
                  <a:lnTo>
                    <a:pt x="531875" y="748283"/>
                  </a:lnTo>
                  <a:lnTo>
                    <a:pt x="542543" y="748283"/>
                  </a:lnTo>
                  <a:lnTo>
                    <a:pt x="548639" y="742187"/>
                  </a:lnTo>
                  <a:lnTo>
                    <a:pt x="553211" y="737615"/>
                  </a:lnTo>
                  <a:lnTo>
                    <a:pt x="553211" y="725423"/>
                  </a:lnTo>
                  <a:lnTo>
                    <a:pt x="559307" y="714755"/>
                  </a:lnTo>
                  <a:lnTo>
                    <a:pt x="559307" y="699515"/>
                  </a:lnTo>
                  <a:lnTo>
                    <a:pt x="565403" y="682751"/>
                  </a:lnTo>
                  <a:lnTo>
                    <a:pt x="565403" y="661415"/>
                  </a:lnTo>
                  <a:lnTo>
                    <a:pt x="569975" y="646175"/>
                  </a:lnTo>
                  <a:lnTo>
                    <a:pt x="569975" y="618743"/>
                  </a:lnTo>
                  <a:lnTo>
                    <a:pt x="576071" y="601979"/>
                  </a:lnTo>
                  <a:lnTo>
                    <a:pt x="576071" y="569975"/>
                  </a:lnTo>
                  <a:lnTo>
                    <a:pt x="580643" y="553211"/>
                  </a:lnTo>
                  <a:lnTo>
                    <a:pt x="580643" y="521207"/>
                  </a:lnTo>
                  <a:lnTo>
                    <a:pt x="586739" y="505967"/>
                  </a:lnTo>
                  <a:lnTo>
                    <a:pt x="586739" y="467867"/>
                  </a:lnTo>
                  <a:lnTo>
                    <a:pt x="591311" y="451103"/>
                  </a:lnTo>
                  <a:lnTo>
                    <a:pt x="591311" y="414527"/>
                  </a:lnTo>
                  <a:lnTo>
                    <a:pt x="597407" y="397763"/>
                  </a:lnTo>
                  <a:lnTo>
                    <a:pt x="597407" y="359663"/>
                  </a:lnTo>
                  <a:lnTo>
                    <a:pt x="601979" y="338327"/>
                  </a:lnTo>
                  <a:lnTo>
                    <a:pt x="601979" y="300227"/>
                  </a:lnTo>
                  <a:lnTo>
                    <a:pt x="608075" y="284987"/>
                  </a:lnTo>
                  <a:lnTo>
                    <a:pt x="608075" y="252983"/>
                  </a:lnTo>
                  <a:lnTo>
                    <a:pt x="612647" y="231647"/>
                  </a:lnTo>
                  <a:lnTo>
                    <a:pt x="612647" y="198119"/>
                  </a:lnTo>
                  <a:lnTo>
                    <a:pt x="618743" y="182879"/>
                  </a:lnTo>
                  <a:lnTo>
                    <a:pt x="618743" y="155447"/>
                  </a:lnTo>
                  <a:lnTo>
                    <a:pt x="623315" y="138683"/>
                  </a:lnTo>
                  <a:lnTo>
                    <a:pt x="623315" y="112775"/>
                  </a:lnTo>
                  <a:lnTo>
                    <a:pt x="629411" y="102107"/>
                  </a:lnTo>
                  <a:lnTo>
                    <a:pt x="629411" y="80771"/>
                  </a:lnTo>
                  <a:lnTo>
                    <a:pt x="633983" y="70103"/>
                  </a:lnTo>
                  <a:lnTo>
                    <a:pt x="633983" y="53339"/>
                  </a:lnTo>
                  <a:lnTo>
                    <a:pt x="640079" y="47243"/>
                  </a:lnTo>
                  <a:lnTo>
                    <a:pt x="640079" y="32003"/>
                  </a:lnTo>
                  <a:lnTo>
                    <a:pt x="644651" y="25907"/>
                  </a:lnTo>
                  <a:lnTo>
                    <a:pt x="644651" y="21335"/>
                  </a:lnTo>
                  <a:lnTo>
                    <a:pt x="656843" y="10667"/>
                  </a:lnTo>
                  <a:lnTo>
                    <a:pt x="650747" y="10667"/>
                  </a:lnTo>
                  <a:lnTo>
                    <a:pt x="661415" y="10667"/>
                  </a:lnTo>
                  <a:lnTo>
                    <a:pt x="667511" y="15239"/>
                  </a:lnTo>
                  <a:lnTo>
                    <a:pt x="667511" y="25907"/>
                  </a:lnTo>
                  <a:lnTo>
                    <a:pt x="672083" y="36575"/>
                  </a:lnTo>
                  <a:lnTo>
                    <a:pt x="672083" y="53339"/>
                  </a:lnTo>
                  <a:lnTo>
                    <a:pt x="678179" y="64007"/>
                  </a:lnTo>
                  <a:lnTo>
                    <a:pt x="678179" y="91439"/>
                  </a:lnTo>
                  <a:lnTo>
                    <a:pt x="682751" y="102107"/>
                  </a:lnTo>
                  <a:lnTo>
                    <a:pt x="682751" y="128015"/>
                  </a:lnTo>
                  <a:lnTo>
                    <a:pt x="688847" y="144779"/>
                  </a:lnTo>
                  <a:lnTo>
                    <a:pt x="688847" y="176783"/>
                  </a:lnTo>
                  <a:lnTo>
                    <a:pt x="693419" y="193547"/>
                  </a:lnTo>
                  <a:lnTo>
                    <a:pt x="693419" y="225551"/>
                  </a:lnTo>
                  <a:lnTo>
                    <a:pt x="699515" y="242315"/>
                  </a:lnTo>
                  <a:lnTo>
                    <a:pt x="699515" y="274319"/>
                  </a:lnTo>
                  <a:lnTo>
                    <a:pt x="704087" y="295655"/>
                  </a:lnTo>
                  <a:lnTo>
                    <a:pt x="704087" y="327659"/>
                  </a:lnTo>
                  <a:lnTo>
                    <a:pt x="710183" y="348995"/>
                  </a:lnTo>
                  <a:lnTo>
                    <a:pt x="710183" y="380999"/>
                  </a:lnTo>
                  <a:lnTo>
                    <a:pt x="714755" y="397763"/>
                  </a:lnTo>
                  <a:lnTo>
                    <a:pt x="714755" y="435863"/>
                  </a:lnTo>
                  <a:lnTo>
                    <a:pt x="720851" y="451103"/>
                  </a:lnTo>
                </a:path>
                <a:path w="2190115" h="769620">
                  <a:moveTo>
                    <a:pt x="720851" y="451103"/>
                  </a:moveTo>
                  <a:lnTo>
                    <a:pt x="720851" y="489203"/>
                  </a:lnTo>
                  <a:lnTo>
                    <a:pt x="725423" y="505967"/>
                  </a:lnTo>
                  <a:lnTo>
                    <a:pt x="725423" y="537971"/>
                  </a:lnTo>
                  <a:lnTo>
                    <a:pt x="731519" y="553211"/>
                  </a:lnTo>
                  <a:lnTo>
                    <a:pt x="731519" y="586739"/>
                  </a:lnTo>
                  <a:lnTo>
                    <a:pt x="737615" y="601979"/>
                  </a:lnTo>
                  <a:lnTo>
                    <a:pt x="737615" y="629411"/>
                  </a:lnTo>
                  <a:lnTo>
                    <a:pt x="742187" y="646175"/>
                  </a:lnTo>
                  <a:lnTo>
                    <a:pt x="742187" y="672083"/>
                  </a:lnTo>
                  <a:lnTo>
                    <a:pt x="748283" y="682751"/>
                  </a:lnTo>
                  <a:lnTo>
                    <a:pt x="748283" y="704087"/>
                  </a:lnTo>
                  <a:lnTo>
                    <a:pt x="752855" y="710183"/>
                  </a:lnTo>
                  <a:lnTo>
                    <a:pt x="752855" y="725423"/>
                  </a:lnTo>
                  <a:lnTo>
                    <a:pt x="758951" y="737615"/>
                  </a:lnTo>
                  <a:lnTo>
                    <a:pt x="758951" y="748283"/>
                  </a:lnTo>
                  <a:lnTo>
                    <a:pt x="769619" y="758951"/>
                  </a:lnTo>
                  <a:lnTo>
                    <a:pt x="763523" y="758951"/>
                  </a:lnTo>
                  <a:lnTo>
                    <a:pt x="769619" y="758951"/>
                  </a:lnTo>
                  <a:lnTo>
                    <a:pt x="774191" y="752855"/>
                  </a:lnTo>
                  <a:lnTo>
                    <a:pt x="780287" y="748283"/>
                  </a:lnTo>
                  <a:lnTo>
                    <a:pt x="780287" y="742187"/>
                  </a:lnTo>
                  <a:lnTo>
                    <a:pt x="784859" y="731519"/>
                  </a:lnTo>
                  <a:lnTo>
                    <a:pt x="784859" y="714755"/>
                  </a:lnTo>
                  <a:lnTo>
                    <a:pt x="790955" y="704087"/>
                  </a:lnTo>
                  <a:lnTo>
                    <a:pt x="790955" y="688847"/>
                  </a:lnTo>
                  <a:lnTo>
                    <a:pt x="795527" y="678179"/>
                  </a:lnTo>
                  <a:lnTo>
                    <a:pt x="795527" y="646175"/>
                  </a:lnTo>
                  <a:lnTo>
                    <a:pt x="801623" y="633983"/>
                  </a:lnTo>
                  <a:lnTo>
                    <a:pt x="801623" y="601979"/>
                  </a:lnTo>
                  <a:lnTo>
                    <a:pt x="806195" y="591311"/>
                  </a:lnTo>
                  <a:lnTo>
                    <a:pt x="806195" y="553211"/>
                  </a:lnTo>
                  <a:lnTo>
                    <a:pt x="812291" y="537971"/>
                  </a:lnTo>
                  <a:lnTo>
                    <a:pt x="812291" y="505967"/>
                  </a:lnTo>
                  <a:lnTo>
                    <a:pt x="816863" y="489203"/>
                  </a:lnTo>
                  <a:lnTo>
                    <a:pt x="816863" y="451103"/>
                  </a:lnTo>
                  <a:lnTo>
                    <a:pt x="822959" y="435863"/>
                  </a:lnTo>
                  <a:lnTo>
                    <a:pt x="822959" y="403859"/>
                  </a:lnTo>
                  <a:lnTo>
                    <a:pt x="829055" y="380999"/>
                  </a:lnTo>
                  <a:lnTo>
                    <a:pt x="829055" y="344423"/>
                  </a:lnTo>
                  <a:lnTo>
                    <a:pt x="833627" y="327659"/>
                  </a:lnTo>
                  <a:lnTo>
                    <a:pt x="833627" y="289559"/>
                  </a:lnTo>
                  <a:lnTo>
                    <a:pt x="839723" y="274319"/>
                  </a:lnTo>
                  <a:lnTo>
                    <a:pt x="839723" y="242315"/>
                  </a:lnTo>
                  <a:lnTo>
                    <a:pt x="844295" y="225551"/>
                  </a:lnTo>
                  <a:lnTo>
                    <a:pt x="844295" y="193547"/>
                  </a:lnTo>
                  <a:lnTo>
                    <a:pt x="850391" y="176783"/>
                  </a:lnTo>
                  <a:lnTo>
                    <a:pt x="850391" y="161543"/>
                  </a:lnTo>
                  <a:lnTo>
                    <a:pt x="854963" y="144779"/>
                  </a:lnTo>
                  <a:lnTo>
                    <a:pt x="854963" y="117347"/>
                  </a:lnTo>
                  <a:lnTo>
                    <a:pt x="861059" y="102107"/>
                  </a:lnTo>
                  <a:lnTo>
                    <a:pt x="861059" y="80771"/>
                  </a:lnTo>
                  <a:lnTo>
                    <a:pt x="865631" y="70103"/>
                  </a:lnTo>
                  <a:lnTo>
                    <a:pt x="865631" y="53339"/>
                  </a:lnTo>
                  <a:lnTo>
                    <a:pt x="871727" y="42671"/>
                  </a:lnTo>
                  <a:lnTo>
                    <a:pt x="871727" y="32003"/>
                  </a:lnTo>
                  <a:lnTo>
                    <a:pt x="876299" y="21335"/>
                  </a:lnTo>
                  <a:lnTo>
                    <a:pt x="876299" y="10667"/>
                  </a:lnTo>
                  <a:lnTo>
                    <a:pt x="882395" y="4571"/>
                  </a:lnTo>
                  <a:lnTo>
                    <a:pt x="893063" y="4571"/>
                  </a:lnTo>
                  <a:lnTo>
                    <a:pt x="893063" y="10667"/>
                  </a:lnTo>
                  <a:lnTo>
                    <a:pt x="897635" y="15239"/>
                  </a:lnTo>
                  <a:lnTo>
                    <a:pt x="897635" y="25907"/>
                  </a:lnTo>
                  <a:lnTo>
                    <a:pt x="903731" y="36575"/>
                  </a:lnTo>
                  <a:lnTo>
                    <a:pt x="903731" y="53339"/>
                  </a:lnTo>
                  <a:lnTo>
                    <a:pt x="909827" y="64007"/>
                  </a:lnTo>
                  <a:lnTo>
                    <a:pt x="909827" y="85343"/>
                  </a:lnTo>
                  <a:lnTo>
                    <a:pt x="914399" y="102107"/>
                  </a:lnTo>
                  <a:lnTo>
                    <a:pt x="914399" y="128015"/>
                  </a:lnTo>
                  <a:lnTo>
                    <a:pt x="920495" y="138683"/>
                  </a:lnTo>
                  <a:lnTo>
                    <a:pt x="920495" y="172211"/>
                  </a:lnTo>
                  <a:lnTo>
                    <a:pt x="925067" y="187451"/>
                  </a:lnTo>
                  <a:lnTo>
                    <a:pt x="925067" y="225551"/>
                  </a:lnTo>
                  <a:lnTo>
                    <a:pt x="931163" y="242315"/>
                  </a:lnTo>
                  <a:lnTo>
                    <a:pt x="931163" y="274319"/>
                  </a:lnTo>
                  <a:lnTo>
                    <a:pt x="935735" y="289559"/>
                  </a:lnTo>
                  <a:lnTo>
                    <a:pt x="935735" y="327659"/>
                  </a:lnTo>
                  <a:lnTo>
                    <a:pt x="941831" y="344423"/>
                  </a:lnTo>
                  <a:lnTo>
                    <a:pt x="941831" y="380999"/>
                  </a:lnTo>
                  <a:lnTo>
                    <a:pt x="946403" y="397763"/>
                  </a:lnTo>
                  <a:lnTo>
                    <a:pt x="946403" y="435863"/>
                  </a:lnTo>
                  <a:lnTo>
                    <a:pt x="952499" y="451103"/>
                  </a:lnTo>
                  <a:lnTo>
                    <a:pt x="952499" y="489203"/>
                  </a:lnTo>
                  <a:lnTo>
                    <a:pt x="957071" y="505967"/>
                  </a:lnTo>
                  <a:lnTo>
                    <a:pt x="957071" y="537971"/>
                  </a:lnTo>
                  <a:lnTo>
                    <a:pt x="963167" y="553211"/>
                  </a:lnTo>
                  <a:lnTo>
                    <a:pt x="963167" y="586739"/>
                  </a:lnTo>
                  <a:lnTo>
                    <a:pt x="967739" y="601979"/>
                  </a:lnTo>
                  <a:lnTo>
                    <a:pt x="967739" y="633983"/>
                  </a:lnTo>
                  <a:lnTo>
                    <a:pt x="973835" y="646175"/>
                  </a:lnTo>
                  <a:lnTo>
                    <a:pt x="973835" y="672083"/>
                  </a:lnTo>
                  <a:lnTo>
                    <a:pt x="978407" y="682751"/>
                  </a:lnTo>
                  <a:lnTo>
                    <a:pt x="978407" y="704087"/>
                  </a:lnTo>
                  <a:lnTo>
                    <a:pt x="984503" y="710183"/>
                  </a:lnTo>
                  <a:lnTo>
                    <a:pt x="984503" y="725423"/>
                  </a:lnTo>
                  <a:lnTo>
                    <a:pt x="989075" y="737615"/>
                  </a:lnTo>
                  <a:lnTo>
                    <a:pt x="989075" y="748283"/>
                  </a:lnTo>
                  <a:lnTo>
                    <a:pt x="1001267" y="758951"/>
                  </a:lnTo>
                  <a:lnTo>
                    <a:pt x="1001267" y="763523"/>
                  </a:lnTo>
                  <a:lnTo>
                    <a:pt x="1001267" y="758951"/>
                  </a:lnTo>
                  <a:lnTo>
                    <a:pt x="1005839" y="763523"/>
                  </a:lnTo>
                  <a:lnTo>
                    <a:pt x="1005839" y="752855"/>
                  </a:lnTo>
                  <a:lnTo>
                    <a:pt x="1011935" y="748283"/>
                  </a:lnTo>
                  <a:lnTo>
                    <a:pt x="1011935" y="742187"/>
                  </a:lnTo>
                  <a:lnTo>
                    <a:pt x="1016507" y="731519"/>
                  </a:lnTo>
                  <a:lnTo>
                    <a:pt x="1016507" y="714755"/>
                  </a:lnTo>
                  <a:lnTo>
                    <a:pt x="1022603" y="710183"/>
                  </a:lnTo>
                  <a:lnTo>
                    <a:pt x="1022603" y="688847"/>
                  </a:lnTo>
                  <a:lnTo>
                    <a:pt x="1027175" y="678179"/>
                  </a:lnTo>
                  <a:lnTo>
                    <a:pt x="1027175" y="650747"/>
                  </a:lnTo>
                  <a:lnTo>
                    <a:pt x="1033271" y="633983"/>
                  </a:lnTo>
                  <a:lnTo>
                    <a:pt x="1033271" y="608075"/>
                  </a:lnTo>
                  <a:lnTo>
                    <a:pt x="1037843" y="591311"/>
                  </a:lnTo>
                  <a:lnTo>
                    <a:pt x="1037843" y="553211"/>
                  </a:lnTo>
                  <a:lnTo>
                    <a:pt x="1043939" y="542543"/>
                  </a:lnTo>
                  <a:lnTo>
                    <a:pt x="1043939" y="505967"/>
                  </a:lnTo>
                  <a:lnTo>
                    <a:pt x="1048511" y="489203"/>
                  </a:lnTo>
                  <a:lnTo>
                    <a:pt x="1048511" y="451103"/>
                  </a:lnTo>
                  <a:lnTo>
                    <a:pt x="1054607" y="435863"/>
                  </a:lnTo>
                  <a:lnTo>
                    <a:pt x="1054607" y="403859"/>
                  </a:lnTo>
                  <a:lnTo>
                    <a:pt x="1059179" y="380999"/>
                  </a:lnTo>
                  <a:lnTo>
                    <a:pt x="1059179" y="344423"/>
                  </a:lnTo>
                  <a:lnTo>
                    <a:pt x="1065275" y="327659"/>
                  </a:lnTo>
                  <a:lnTo>
                    <a:pt x="1065275" y="295655"/>
                  </a:lnTo>
                  <a:lnTo>
                    <a:pt x="1069847" y="274319"/>
                  </a:lnTo>
                  <a:lnTo>
                    <a:pt x="1069847" y="242315"/>
                  </a:lnTo>
                  <a:lnTo>
                    <a:pt x="1075943" y="225551"/>
                  </a:lnTo>
                  <a:lnTo>
                    <a:pt x="1075943" y="187451"/>
                  </a:lnTo>
                </a:path>
                <a:path w="2190115" h="769620">
                  <a:moveTo>
                    <a:pt x="1075943" y="187451"/>
                  </a:moveTo>
                  <a:lnTo>
                    <a:pt x="1082039" y="176783"/>
                  </a:lnTo>
                  <a:lnTo>
                    <a:pt x="1082039" y="144779"/>
                  </a:lnTo>
                  <a:lnTo>
                    <a:pt x="1086611" y="128015"/>
                  </a:lnTo>
                  <a:lnTo>
                    <a:pt x="1086611" y="102107"/>
                  </a:lnTo>
                  <a:lnTo>
                    <a:pt x="1092707" y="91439"/>
                  </a:lnTo>
                  <a:lnTo>
                    <a:pt x="1092707" y="70103"/>
                  </a:lnTo>
                  <a:lnTo>
                    <a:pt x="1097279" y="57911"/>
                  </a:lnTo>
                  <a:lnTo>
                    <a:pt x="1097279" y="42671"/>
                  </a:lnTo>
                  <a:lnTo>
                    <a:pt x="1103375" y="36575"/>
                  </a:lnTo>
                  <a:lnTo>
                    <a:pt x="1103375" y="21335"/>
                  </a:lnTo>
                  <a:lnTo>
                    <a:pt x="1107947" y="15239"/>
                  </a:lnTo>
                  <a:lnTo>
                    <a:pt x="1107947" y="10667"/>
                  </a:lnTo>
                  <a:lnTo>
                    <a:pt x="1118615" y="0"/>
                  </a:lnTo>
                  <a:lnTo>
                    <a:pt x="1114043" y="0"/>
                  </a:lnTo>
                  <a:lnTo>
                    <a:pt x="1118615" y="4571"/>
                  </a:lnTo>
                  <a:lnTo>
                    <a:pt x="1124711" y="10667"/>
                  </a:lnTo>
                  <a:lnTo>
                    <a:pt x="1124711" y="15239"/>
                  </a:lnTo>
                  <a:lnTo>
                    <a:pt x="1129283" y="21335"/>
                  </a:lnTo>
                  <a:lnTo>
                    <a:pt x="1129283" y="36575"/>
                  </a:lnTo>
                  <a:lnTo>
                    <a:pt x="1135379" y="42671"/>
                  </a:lnTo>
                  <a:lnTo>
                    <a:pt x="1135379" y="64007"/>
                  </a:lnTo>
                  <a:lnTo>
                    <a:pt x="1139951" y="74675"/>
                  </a:lnTo>
                  <a:lnTo>
                    <a:pt x="1139951" y="96011"/>
                  </a:lnTo>
                  <a:lnTo>
                    <a:pt x="1146047" y="112775"/>
                  </a:lnTo>
                  <a:lnTo>
                    <a:pt x="1146047" y="144779"/>
                  </a:lnTo>
                  <a:lnTo>
                    <a:pt x="1150619" y="155447"/>
                  </a:lnTo>
                  <a:lnTo>
                    <a:pt x="1150619" y="172211"/>
                  </a:lnTo>
                  <a:lnTo>
                    <a:pt x="1156715" y="187451"/>
                  </a:lnTo>
                  <a:lnTo>
                    <a:pt x="1156715" y="225551"/>
                  </a:lnTo>
                  <a:lnTo>
                    <a:pt x="1161287" y="242315"/>
                  </a:lnTo>
                  <a:lnTo>
                    <a:pt x="1161287" y="274319"/>
                  </a:lnTo>
                  <a:lnTo>
                    <a:pt x="1167383" y="289559"/>
                  </a:lnTo>
                  <a:lnTo>
                    <a:pt x="1167383" y="323087"/>
                  </a:lnTo>
                  <a:lnTo>
                    <a:pt x="1173479" y="344423"/>
                  </a:lnTo>
                  <a:lnTo>
                    <a:pt x="1173479" y="376427"/>
                  </a:lnTo>
                  <a:lnTo>
                    <a:pt x="1178051" y="397763"/>
                  </a:lnTo>
                  <a:lnTo>
                    <a:pt x="1178051" y="435863"/>
                  </a:lnTo>
                  <a:lnTo>
                    <a:pt x="1184147" y="451103"/>
                  </a:lnTo>
                  <a:lnTo>
                    <a:pt x="1184147" y="484631"/>
                  </a:lnTo>
                  <a:lnTo>
                    <a:pt x="1188719" y="505967"/>
                  </a:lnTo>
                  <a:lnTo>
                    <a:pt x="1188719" y="537971"/>
                  </a:lnTo>
                  <a:lnTo>
                    <a:pt x="1194815" y="553211"/>
                  </a:lnTo>
                  <a:lnTo>
                    <a:pt x="1194815" y="586739"/>
                  </a:lnTo>
                  <a:lnTo>
                    <a:pt x="1199387" y="601979"/>
                  </a:lnTo>
                  <a:lnTo>
                    <a:pt x="1199387" y="633983"/>
                  </a:lnTo>
                  <a:lnTo>
                    <a:pt x="1205483" y="646175"/>
                  </a:lnTo>
                  <a:lnTo>
                    <a:pt x="1205483" y="672083"/>
                  </a:lnTo>
                  <a:lnTo>
                    <a:pt x="1210055" y="682751"/>
                  </a:lnTo>
                  <a:lnTo>
                    <a:pt x="1210055" y="704087"/>
                  </a:lnTo>
                  <a:lnTo>
                    <a:pt x="1216151" y="710183"/>
                  </a:lnTo>
                  <a:lnTo>
                    <a:pt x="1216151" y="725423"/>
                  </a:lnTo>
                  <a:lnTo>
                    <a:pt x="1220723" y="737615"/>
                  </a:lnTo>
                  <a:lnTo>
                    <a:pt x="1220723" y="748283"/>
                  </a:lnTo>
                  <a:lnTo>
                    <a:pt x="1231391" y="758951"/>
                  </a:lnTo>
                  <a:lnTo>
                    <a:pt x="1231391" y="763523"/>
                  </a:lnTo>
                  <a:lnTo>
                    <a:pt x="1237487" y="758951"/>
                  </a:lnTo>
                  <a:lnTo>
                    <a:pt x="1242059" y="752855"/>
                  </a:lnTo>
                  <a:lnTo>
                    <a:pt x="1242059" y="742187"/>
                  </a:lnTo>
                  <a:lnTo>
                    <a:pt x="1248155" y="731519"/>
                  </a:lnTo>
                  <a:lnTo>
                    <a:pt x="1248155" y="714755"/>
                  </a:lnTo>
                  <a:lnTo>
                    <a:pt x="1254251" y="710183"/>
                  </a:lnTo>
                  <a:lnTo>
                    <a:pt x="1254251" y="688847"/>
                  </a:lnTo>
                  <a:lnTo>
                    <a:pt x="1258823" y="678179"/>
                  </a:lnTo>
                  <a:lnTo>
                    <a:pt x="1258823" y="650747"/>
                  </a:lnTo>
                  <a:lnTo>
                    <a:pt x="1264919" y="640079"/>
                  </a:lnTo>
                  <a:lnTo>
                    <a:pt x="1264919" y="608075"/>
                  </a:lnTo>
                  <a:lnTo>
                    <a:pt x="1269491" y="591311"/>
                  </a:lnTo>
                  <a:lnTo>
                    <a:pt x="1269491" y="559307"/>
                  </a:lnTo>
                  <a:lnTo>
                    <a:pt x="1275587" y="542543"/>
                  </a:lnTo>
                  <a:lnTo>
                    <a:pt x="1275587" y="510539"/>
                  </a:lnTo>
                  <a:lnTo>
                    <a:pt x="1280159" y="489203"/>
                  </a:lnTo>
                  <a:lnTo>
                    <a:pt x="1280159" y="457199"/>
                  </a:lnTo>
                  <a:lnTo>
                    <a:pt x="1286255" y="435863"/>
                  </a:lnTo>
                  <a:lnTo>
                    <a:pt x="1286255" y="403859"/>
                  </a:lnTo>
                  <a:lnTo>
                    <a:pt x="1290827" y="380999"/>
                  </a:lnTo>
                  <a:lnTo>
                    <a:pt x="1290827" y="348995"/>
                  </a:lnTo>
                  <a:lnTo>
                    <a:pt x="1296923" y="327659"/>
                  </a:lnTo>
                  <a:lnTo>
                    <a:pt x="1296923" y="289559"/>
                  </a:lnTo>
                  <a:lnTo>
                    <a:pt x="1301495" y="274319"/>
                  </a:lnTo>
                  <a:lnTo>
                    <a:pt x="1301495" y="242315"/>
                  </a:lnTo>
                  <a:lnTo>
                    <a:pt x="1307591" y="225551"/>
                  </a:lnTo>
                  <a:lnTo>
                    <a:pt x="1307591" y="193547"/>
                  </a:lnTo>
                  <a:lnTo>
                    <a:pt x="1312163" y="176783"/>
                  </a:lnTo>
                  <a:lnTo>
                    <a:pt x="1312163" y="144779"/>
                  </a:lnTo>
                  <a:lnTo>
                    <a:pt x="1318259" y="134111"/>
                  </a:lnTo>
                  <a:lnTo>
                    <a:pt x="1318259" y="102107"/>
                  </a:lnTo>
                  <a:lnTo>
                    <a:pt x="1322831" y="91439"/>
                  </a:lnTo>
                  <a:lnTo>
                    <a:pt x="1322831" y="70103"/>
                  </a:lnTo>
                  <a:lnTo>
                    <a:pt x="1328927" y="64007"/>
                  </a:lnTo>
                  <a:lnTo>
                    <a:pt x="1328927" y="42671"/>
                  </a:lnTo>
                  <a:lnTo>
                    <a:pt x="1333499" y="36575"/>
                  </a:lnTo>
                  <a:lnTo>
                    <a:pt x="1333499" y="21335"/>
                  </a:lnTo>
                  <a:lnTo>
                    <a:pt x="1339595" y="15239"/>
                  </a:lnTo>
                  <a:lnTo>
                    <a:pt x="1339595" y="10667"/>
                  </a:lnTo>
                  <a:lnTo>
                    <a:pt x="1350263" y="0"/>
                  </a:lnTo>
                  <a:lnTo>
                    <a:pt x="1345691" y="0"/>
                  </a:lnTo>
                  <a:lnTo>
                    <a:pt x="1350263" y="4571"/>
                  </a:lnTo>
                  <a:lnTo>
                    <a:pt x="1356359" y="10667"/>
                  </a:lnTo>
                  <a:lnTo>
                    <a:pt x="1356359" y="15239"/>
                  </a:lnTo>
                  <a:lnTo>
                    <a:pt x="1360931" y="21335"/>
                  </a:lnTo>
                  <a:lnTo>
                    <a:pt x="1360931" y="32003"/>
                  </a:lnTo>
                  <a:lnTo>
                    <a:pt x="1367027" y="42671"/>
                  </a:lnTo>
                  <a:lnTo>
                    <a:pt x="1367027" y="64007"/>
                  </a:lnTo>
                  <a:lnTo>
                    <a:pt x="1371599" y="74675"/>
                  </a:lnTo>
                  <a:lnTo>
                    <a:pt x="1371599" y="96011"/>
                  </a:lnTo>
                  <a:lnTo>
                    <a:pt x="1377695" y="112775"/>
                  </a:lnTo>
                  <a:lnTo>
                    <a:pt x="1377695" y="138683"/>
                  </a:lnTo>
                  <a:lnTo>
                    <a:pt x="1382267" y="155447"/>
                  </a:lnTo>
                  <a:lnTo>
                    <a:pt x="1382267" y="187451"/>
                  </a:lnTo>
                  <a:lnTo>
                    <a:pt x="1388363" y="204215"/>
                  </a:lnTo>
                  <a:lnTo>
                    <a:pt x="1388363" y="236219"/>
                  </a:lnTo>
                  <a:lnTo>
                    <a:pt x="1392935" y="252983"/>
                  </a:lnTo>
                  <a:lnTo>
                    <a:pt x="1392935" y="289559"/>
                  </a:lnTo>
                  <a:lnTo>
                    <a:pt x="1399031" y="306323"/>
                  </a:lnTo>
                  <a:lnTo>
                    <a:pt x="1399031" y="344423"/>
                  </a:lnTo>
                  <a:lnTo>
                    <a:pt x="1403603" y="359663"/>
                  </a:lnTo>
                  <a:lnTo>
                    <a:pt x="1403603" y="391667"/>
                  </a:lnTo>
                  <a:lnTo>
                    <a:pt x="1409699" y="414527"/>
                  </a:lnTo>
                  <a:lnTo>
                    <a:pt x="1409699" y="451103"/>
                  </a:lnTo>
                  <a:lnTo>
                    <a:pt x="1414271" y="467867"/>
                  </a:lnTo>
                  <a:lnTo>
                    <a:pt x="1414271" y="505967"/>
                  </a:lnTo>
                  <a:lnTo>
                    <a:pt x="1420367" y="521207"/>
                  </a:lnTo>
                  <a:lnTo>
                    <a:pt x="1420367" y="553211"/>
                  </a:lnTo>
                  <a:lnTo>
                    <a:pt x="1426463" y="569975"/>
                  </a:lnTo>
                  <a:lnTo>
                    <a:pt x="1426463" y="601979"/>
                  </a:lnTo>
                  <a:lnTo>
                    <a:pt x="1431035" y="618743"/>
                  </a:lnTo>
                  <a:lnTo>
                    <a:pt x="1431035" y="646175"/>
                  </a:lnTo>
                </a:path>
                <a:path w="2190115" h="769620">
                  <a:moveTo>
                    <a:pt x="1431035" y="646175"/>
                  </a:moveTo>
                  <a:lnTo>
                    <a:pt x="1437131" y="656843"/>
                  </a:lnTo>
                  <a:lnTo>
                    <a:pt x="1437131" y="682751"/>
                  </a:lnTo>
                  <a:lnTo>
                    <a:pt x="1441703" y="693419"/>
                  </a:lnTo>
                  <a:lnTo>
                    <a:pt x="1441703" y="710183"/>
                  </a:lnTo>
                  <a:lnTo>
                    <a:pt x="1447799" y="720851"/>
                  </a:lnTo>
                  <a:lnTo>
                    <a:pt x="1447799" y="737615"/>
                  </a:lnTo>
                  <a:lnTo>
                    <a:pt x="1452371" y="742187"/>
                  </a:lnTo>
                  <a:lnTo>
                    <a:pt x="1452371" y="748283"/>
                  </a:lnTo>
                  <a:lnTo>
                    <a:pt x="1463039" y="758951"/>
                  </a:lnTo>
                  <a:lnTo>
                    <a:pt x="1463039" y="763523"/>
                  </a:lnTo>
                  <a:lnTo>
                    <a:pt x="1469135" y="758951"/>
                  </a:lnTo>
                  <a:lnTo>
                    <a:pt x="1473707" y="752855"/>
                  </a:lnTo>
                  <a:lnTo>
                    <a:pt x="1473707" y="742187"/>
                  </a:lnTo>
                  <a:lnTo>
                    <a:pt x="1479803" y="737615"/>
                  </a:lnTo>
                  <a:lnTo>
                    <a:pt x="1479803" y="720851"/>
                  </a:lnTo>
                  <a:lnTo>
                    <a:pt x="1484375" y="710183"/>
                  </a:lnTo>
                  <a:lnTo>
                    <a:pt x="1484375" y="688847"/>
                  </a:lnTo>
                  <a:lnTo>
                    <a:pt x="1490471" y="678179"/>
                  </a:lnTo>
                  <a:lnTo>
                    <a:pt x="1490471" y="650747"/>
                  </a:lnTo>
                  <a:lnTo>
                    <a:pt x="1495043" y="640079"/>
                  </a:lnTo>
                  <a:lnTo>
                    <a:pt x="1495043" y="608075"/>
                  </a:lnTo>
                  <a:lnTo>
                    <a:pt x="1501139" y="591311"/>
                  </a:lnTo>
                  <a:lnTo>
                    <a:pt x="1501139" y="559307"/>
                  </a:lnTo>
                  <a:lnTo>
                    <a:pt x="1507235" y="542543"/>
                  </a:lnTo>
                  <a:lnTo>
                    <a:pt x="1507235" y="510539"/>
                  </a:lnTo>
                  <a:lnTo>
                    <a:pt x="1511807" y="495299"/>
                  </a:lnTo>
                  <a:lnTo>
                    <a:pt x="1511807" y="457199"/>
                  </a:lnTo>
                  <a:lnTo>
                    <a:pt x="1517903" y="440435"/>
                  </a:lnTo>
                  <a:lnTo>
                    <a:pt x="1517903" y="403859"/>
                  </a:lnTo>
                  <a:lnTo>
                    <a:pt x="1522475" y="387095"/>
                  </a:lnTo>
                  <a:lnTo>
                    <a:pt x="1522475" y="348995"/>
                  </a:lnTo>
                  <a:lnTo>
                    <a:pt x="1528571" y="333755"/>
                  </a:lnTo>
                  <a:lnTo>
                    <a:pt x="1528571" y="295655"/>
                  </a:lnTo>
                  <a:lnTo>
                    <a:pt x="1533143" y="278891"/>
                  </a:lnTo>
                  <a:lnTo>
                    <a:pt x="1533143" y="242315"/>
                  </a:lnTo>
                  <a:lnTo>
                    <a:pt x="1539239" y="225551"/>
                  </a:lnTo>
                  <a:lnTo>
                    <a:pt x="1539239" y="193547"/>
                  </a:lnTo>
                  <a:lnTo>
                    <a:pt x="1543811" y="176783"/>
                  </a:lnTo>
                  <a:lnTo>
                    <a:pt x="1543811" y="144779"/>
                  </a:lnTo>
                  <a:lnTo>
                    <a:pt x="1549907" y="144779"/>
                  </a:lnTo>
                  <a:lnTo>
                    <a:pt x="1549907" y="166115"/>
                  </a:lnTo>
                  <a:lnTo>
                    <a:pt x="1549907" y="155447"/>
                  </a:lnTo>
                  <a:lnTo>
                    <a:pt x="1554479" y="150875"/>
                  </a:lnTo>
                  <a:lnTo>
                    <a:pt x="1554479" y="138683"/>
                  </a:lnTo>
                  <a:lnTo>
                    <a:pt x="1560575" y="144779"/>
                  </a:lnTo>
                  <a:lnTo>
                    <a:pt x="1565147" y="138683"/>
                  </a:lnTo>
                  <a:lnTo>
                    <a:pt x="1565147" y="123443"/>
                  </a:lnTo>
                  <a:lnTo>
                    <a:pt x="1571243" y="112775"/>
                  </a:lnTo>
                  <a:lnTo>
                    <a:pt x="1571243" y="102107"/>
                  </a:lnTo>
                  <a:lnTo>
                    <a:pt x="1575815" y="91439"/>
                  </a:lnTo>
                  <a:lnTo>
                    <a:pt x="1575815" y="80771"/>
                  </a:lnTo>
                  <a:lnTo>
                    <a:pt x="1581911" y="74675"/>
                  </a:lnTo>
                  <a:lnTo>
                    <a:pt x="1586483" y="74675"/>
                  </a:lnTo>
                  <a:lnTo>
                    <a:pt x="1592579" y="80771"/>
                  </a:lnTo>
                  <a:lnTo>
                    <a:pt x="1592579" y="91439"/>
                  </a:lnTo>
                  <a:lnTo>
                    <a:pt x="1598675" y="96011"/>
                  </a:lnTo>
                  <a:lnTo>
                    <a:pt x="1598675" y="106679"/>
                  </a:lnTo>
                  <a:lnTo>
                    <a:pt x="1603247" y="112775"/>
                  </a:lnTo>
                  <a:lnTo>
                    <a:pt x="1603247" y="123443"/>
                  </a:lnTo>
                  <a:lnTo>
                    <a:pt x="1609343" y="128015"/>
                  </a:lnTo>
                  <a:lnTo>
                    <a:pt x="1609343" y="150875"/>
                  </a:lnTo>
                  <a:lnTo>
                    <a:pt x="1613915" y="161543"/>
                  </a:lnTo>
                  <a:lnTo>
                    <a:pt x="1613915" y="182879"/>
                  </a:lnTo>
                  <a:lnTo>
                    <a:pt x="1620011" y="193547"/>
                  </a:lnTo>
                  <a:lnTo>
                    <a:pt x="1620011" y="219455"/>
                  </a:lnTo>
                  <a:lnTo>
                    <a:pt x="1624583" y="236219"/>
                  </a:lnTo>
                  <a:lnTo>
                    <a:pt x="1624583" y="263651"/>
                  </a:lnTo>
                  <a:lnTo>
                    <a:pt x="1630679" y="274319"/>
                  </a:lnTo>
                  <a:lnTo>
                    <a:pt x="1630679" y="306323"/>
                  </a:lnTo>
                  <a:lnTo>
                    <a:pt x="1635251" y="316991"/>
                  </a:lnTo>
                  <a:lnTo>
                    <a:pt x="1635251" y="348995"/>
                  </a:lnTo>
                  <a:lnTo>
                    <a:pt x="1641347" y="365759"/>
                  </a:lnTo>
                  <a:lnTo>
                    <a:pt x="1641347" y="397763"/>
                  </a:lnTo>
                  <a:lnTo>
                    <a:pt x="1645919" y="408431"/>
                  </a:lnTo>
                  <a:lnTo>
                    <a:pt x="1645919" y="440435"/>
                  </a:lnTo>
                  <a:lnTo>
                    <a:pt x="1652015" y="457199"/>
                  </a:lnTo>
                  <a:lnTo>
                    <a:pt x="1652015" y="484631"/>
                  </a:lnTo>
                  <a:lnTo>
                    <a:pt x="1656587" y="499871"/>
                  </a:lnTo>
                  <a:lnTo>
                    <a:pt x="1656587" y="521207"/>
                  </a:lnTo>
                  <a:lnTo>
                    <a:pt x="1662683" y="531875"/>
                  </a:lnTo>
                  <a:lnTo>
                    <a:pt x="1662683" y="553211"/>
                  </a:lnTo>
                  <a:lnTo>
                    <a:pt x="1667255" y="565403"/>
                  </a:lnTo>
                  <a:lnTo>
                    <a:pt x="1667255" y="586739"/>
                  </a:lnTo>
                  <a:lnTo>
                    <a:pt x="1673351" y="597407"/>
                  </a:lnTo>
                  <a:lnTo>
                    <a:pt x="1673351" y="618743"/>
                  </a:lnTo>
                  <a:lnTo>
                    <a:pt x="1679447" y="623315"/>
                  </a:lnTo>
                  <a:lnTo>
                    <a:pt x="1679447" y="646175"/>
                  </a:lnTo>
                  <a:lnTo>
                    <a:pt x="1684019" y="650747"/>
                  </a:lnTo>
                  <a:lnTo>
                    <a:pt x="1684019" y="661415"/>
                  </a:lnTo>
                  <a:lnTo>
                    <a:pt x="1690115" y="667511"/>
                  </a:lnTo>
                  <a:lnTo>
                    <a:pt x="1690115" y="678179"/>
                  </a:lnTo>
                  <a:lnTo>
                    <a:pt x="1694687" y="682751"/>
                  </a:lnTo>
                  <a:lnTo>
                    <a:pt x="1700783" y="678179"/>
                  </a:lnTo>
                  <a:lnTo>
                    <a:pt x="1705355" y="672083"/>
                  </a:lnTo>
                  <a:lnTo>
                    <a:pt x="1711451" y="667511"/>
                  </a:lnTo>
                  <a:lnTo>
                    <a:pt x="1711451" y="661415"/>
                  </a:lnTo>
                  <a:lnTo>
                    <a:pt x="1716023" y="656843"/>
                  </a:lnTo>
                  <a:lnTo>
                    <a:pt x="1716023" y="646175"/>
                  </a:lnTo>
                  <a:lnTo>
                    <a:pt x="1722119" y="633983"/>
                  </a:lnTo>
                  <a:lnTo>
                    <a:pt x="1722119" y="618743"/>
                  </a:lnTo>
                  <a:lnTo>
                    <a:pt x="1726691" y="608075"/>
                  </a:lnTo>
                  <a:lnTo>
                    <a:pt x="1726691" y="591311"/>
                  </a:lnTo>
                  <a:lnTo>
                    <a:pt x="1732787" y="580643"/>
                  </a:lnTo>
                  <a:lnTo>
                    <a:pt x="1732787" y="559307"/>
                  </a:lnTo>
                  <a:lnTo>
                    <a:pt x="1737359" y="542543"/>
                  </a:lnTo>
                  <a:lnTo>
                    <a:pt x="1737359" y="516635"/>
                  </a:lnTo>
                  <a:lnTo>
                    <a:pt x="1743455" y="499871"/>
                  </a:lnTo>
                  <a:lnTo>
                    <a:pt x="1743455" y="472439"/>
                  </a:lnTo>
                  <a:lnTo>
                    <a:pt x="1748027" y="461771"/>
                  </a:lnTo>
                  <a:lnTo>
                    <a:pt x="1748027" y="429767"/>
                  </a:lnTo>
                  <a:lnTo>
                    <a:pt x="1754123" y="419099"/>
                  </a:lnTo>
                  <a:lnTo>
                    <a:pt x="1754123" y="403859"/>
                  </a:lnTo>
                  <a:lnTo>
                    <a:pt x="1758695" y="387095"/>
                  </a:lnTo>
                  <a:lnTo>
                    <a:pt x="1758695" y="355091"/>
                  </a:lnTo>
                  <a:lnTo>
                    <a:pt x="1764791" y="344423"/>
                  </a:lnTo>
                  <a:lnTo>
                    <a:pt x="1764791" y="312419"/>
                  </a:lnTo>
                  <a:lnTo>
                    <a:pt x="1770887" y="295655"/>
                  </a:lnTo>
                  <a:lnTo>
                    <a:pt x="1770887" y="268223"/>
                  </a:lnTo>
                  <a:lnTo>
                    <a:pt x="1775459" y="257555"/>
                  </a:lnTo>
                  <a:lnTo>
                    <a:pt x="1775459" y="231647"/>
                  </a:lnTo>
                  <a:lnTo>
                    <a:pt x="1781555" y="219455"/>
                  </a:lnTo>
                  <a:lnTo>
                    <a:pt x="1781555" y="193547"/>
                  </a:lnTo>
                  <a:lnTo>
                    <a:pt x="1786127" y="187451"/>
                  </a:lnTo>
                  <a:lnTo>
                    <a:pt x="1786127" y="166115"/>
                  </a:lnTo>
                  <a:lnTo>
                    <a:pt x="1792223" y="155447"/>
                  </a:lnTo>
                  <a:lnTo>
                    <a:pt x="1792223" y="138683"/>
                  </a:lnTo>
                  <a:lnTo>
                    <a:pt x="1796795" y="128015"/>
                  </a:lnTo>
                </a:path>
                <a:path w="2190115" h="769620">
                  <a:moveTo>
                    <a:pt x="1796795" y="128015"/>
                  </a:moveTo>
                  <a:lnTo>
                    <a:pt x="1796795" y="112775"/>
                  </a:lnTo>
                  <a:lnTo>
                    <a:pt x="1802891" y="106679"/>
                  </a:lnTo>
                  <a:lnTo>
                    <a:pt x="1802891" y="96011"/>
                  </a:lnTo>
                  <a:lnTo>
                    <a:pt x="1807463" y="91439"/>
                  </a:lnTo>
                  <a:lnTo>
                    <a:pt x="1807463" y="85343"/>
                  </a:lnTo>
                  <a:lnTo>
                    <a:pt x="1813559" y="80771"/>
                  </a:lnTo>
                  <a:lnTo>
                    <a:pt x="1818131" y="80771"/>
                  </a:lnTo>
                  <a:lnTo>
                    <a:pt x="1824227" y="85343"/>
                  </a:lnTo>
                  <a:lnTo>
                    <a:pt x="1828799" y="91439"/>
                  </a:lnTo>
                  <a:lnTo>
                    <a:pt x="1828799" y="102107"/>
                  </a:lnTo>
                  <a:lnTo>
                    <a:pt x="1834895" y="106679"/>
                  </a:lnTo>
                  <a:lnTo>
                    <a:pt x="1834895" y="117347"/>
                  </a:lnTo>
                  <a:lnTo>
                    <a:pt x="1839467" y="128015"/>
                  </a:lnTo>
                  <a:lnTo>
                    <a:pt x="1839467" y="138683"/>
                  </a:lnTo>
                  <a:lnTo>
                    <a:pt x="1845563" y="150875"/>
                  </a:lnTo>
                  <a:lnTo>
                    <a:pt x="1845563" y="166115"/>
                  </a:lnTo>
                  <a:lnTo>
                    <a:pt x="1851659" y="176783"/>
                  </a:lnTo>
                  <a:lnTo>
                    <a:pt x="1851659" y="198119"/>
                  </a:lnTo>
                  <a:lnTo>
                    <a:pt x="1856231" y="208787"/>
                  </a:lnTo>
                  <a:lnTo>
                    <a:pt x="1856231" y="231647"/>
                  </a:lnTo>
                  <a:lnTo>
                    <a:pt x="1862327" y="242315"/>
                  </a:lnTo>
                  <a:lnTo>
                    <a:pt x="1862327" y="268223"/>
                  </a:lnTo>
                  <a:lnTo>
                    <a:pt x="1866899" y="278891"/>
                  </a:lnTo>
                  <a:lnTo>
                    <a:pt x="1866899" y="312419"/>
                  </a:lnTo>
                  <a:lnTo>
                    <a:pt x="1872995" y="323087"/>
                  </a:lnTo>
                  <a:lnTo>
                    <a:pt x="1872995" y="355091"/>
                  </a:lnTo>
                  <a:lnTo>
                    <a:pt x="1877567" y="370331"/>
                  </a:lnTo>
                  <a:lnTo>
                    <a:pt x="1877567" y="403859"/>
                  </a:lnTo>
                  <a:lnTo>
                    <a:pt x="1883663" y="419099"/>
                  </a:lnTo>
                  <a:lnTo>
                    <a:pt x="1883663" y="457199"/>
                  </a:lnTo>
                  <a:lnTo>
                    <a:pt x="1888235" y="484631"/>
                  </a:lnTo>
                  <a:lnTo>
                    <a:pt x="1888235" y="531875"/>
                  </a:lnTo>
                  <a:lnTo>
                    <a:pt x="1894331" y="542543"/>
                  </a:lnTo>
                  <a:lnTo>
                    <a:pt x="1894331" y="580643"/>
                  </a:lnTo>
                  <a:lnTo>
                    <a:pt x="1898903" y="597407"/>
                  </a:lnTo>
                  <a:lnTo>
                    <a:pt x="1898903" y="629411"/>
                  </a:lnTo>
                  <a:lnTo>
                    <a:pt x="1904999" y="640079"/>
                  </a:lnTo>
                  <a:lnTo>
                    <a:pt x="1904999" y="656843"/>
                  </a:lnTo>
                  <a:lnTo>
                    <a:pt x="1909571" y="667511"/>
                  </a:lnTo>
                  <a:lnTo>
                    <a:pt x="1909571" y="682751"/>
                  </a:lnTo>
                  <a:lnTo>
                    <a:pt x="1915667" y="688847"/>
                  </a:lnTo>
                  <a:lnTo>
                    <a:pt x="1915667" y="693419"/>
                  </a:lnTo>
                  <a:lnTo>
                    <a:pt x="1920239" y="699515"/>
                  </a:lnTo>
                  <a:lnTo>
                    <a:pt x="1920239" y="704087"/>
                  </a:lnTo>
                  <a:lnTo>
                    <a:pt x="1926335" y="710183"/>
                  </a:lnTo>
                  <a:lnTo>
                    <a:pt x="1926335" y="720851"/>
                  </a:lnTo>
                  <a:lnTo>
                    <a:pt x="1930907" y="725423"/>
                  </a:lnTo>
                  <a:lnTo>
                    <a:pt x="1937003" y="725423"/>
                  </a:lnTo>
                  <a:lnTo>
                    <a:pt x="1943099" y="720851"/>
                  </a:lnTo>
                  <a:lnTo>
                    <a:pt x="1943099" y="714755"/>
                  </a:lnTo>
                  <a:lnTo>
                    <a:pt x="1947671" y="710183"/>
                  </a:lnTo>
                  <a:lnTo>
                    <a:pt x="1947671" y="699515"/>
                  </a:lnTo>
                  <a:lnTo>
                    <a:pt x="1953767" y="688847"/>
                  </a:lnTo>
                  <a:lnTo>
                    <a:pt x="1953767" y="672083"/>
                  </a:lnTo>
                  <a:lnTo>
                    <a:pt x="1958339" y="661415"/>
                  </a:lnTo>
                  <a:lnTo>
                    <a:pt x="1958339" y="633983"/>
                  </a:lnTo>
                  <a:lnTo>
                    <a:pt x="1964435" y="623315"/>
                  </a:lnTo>
                  <a:lnTo>
                    <a:pt x="1964435" y="601979"/>
                  </a:lnTo>
                  <a:lnTo>
                    <a:pt x="1969007" y="586739"/>
                  </a:lnTo>
                  <a:lnTo>
                    <a:pt x="1969007" y="559307"/>
                  </a:lnTo>
                  <a:lnTo>
                    <a:pt x="1975103" y="542543"/>
                  </a:lnTo>
                  <a:lnTo>
                    <a:pt x="1975103" y="510539"/>
                  </a:lnTo>
                  <a:lnTo>
                    <a:pt x="1979675" y="489203"/>
                  </a:lnTo>
                  <a:lnTo>
                    <a:pt x="1979675" y="440435"/>
                  </a:lnTo>
                  <a:lnTo>
                    <a:pt x="1985771" y="414527"/>
                  </a:lnTo>
                  <a:lnTo>
                    <a:pt x="1985771" y="365759"/>
                  </a:lnTo>
                  <a:lnTo>
                    <a:pt x="1990343" y="338327"/>
                  </a:lnTo>
                  <a:lnTo>
                    <a:pt x="1990343" y="289559"/>
                  </a:lnTo>
                  <a:lnTo>
                    <a:pt x="1996439" y="263651"/>
                  </a:lnTo>
                  <a:lnTo>
                    <a:pt x="1996439" y="242315"/>
                  </a:lnTo>
                  <a:lnTo>
                    <a:pt x="2001011" y="219455"/>
                  </a:lnTo>
                  <a:lnTo>
                    <a:pt x="2001011" y="198119"/>
                  </a:lnTo>
                  <a:lnTo>
                    <a:pt x="2007107" y="182879"/>
                  </a:lnTo>
                  <a:lnTo>
                    <a:pt x="2007107" y="161543"/>
                  </a:lnTo>
                  <a:lnTo>
                    <a:pt x="2011679" y="155447"/>
                  </a:lnTo>
                  <a:lnTo>
                    <a:pt x="2011679" y="138683"/>
                  </a:lnTo>
                  <a:lnTo>
                    <a:pt x="2017775" y="128015"/>
                  </a:lnTo>
                  <a:lnTo>
                    <a:pt x="2017775" y="106679"/>
                  </a:lnTo>
                  <a:lnTo>
                    <a:pt x="2023871" y="102107"/>
                  </a:lnTo>
                  <a:lnTo>
                    <a:pt x="2023871" y="80771"/>
                  </a:lnTo>
                  <a:lnTo>
                    <a:pt x="2028443" y="70103"/>
                  </a:lnTo>
                  <a:lnTo>
                    <a:pt x="2028443" y="53339"/>
                  </a:lnTo>
                  <a:lnTo>
                    <a:pt x="2034539" y="47243"/>
                  </a:lnTo>
                  <a:lnTo>
                    <a:pt x="2034539" y="36575"/>
                  </a:lnTo>
                  <a:lnTo>
                    <a:pt x="2039111" y="32003"/>
                  </a:lnTo>
                  <a:lnTo>
                    <a:pt x="2039111" y="21335"/>
                  </a:lnTo>
                  <a:lnTo>
                    <a:pt x="2049779" y="21335"/>
                  </a:lnTo>
                  <a:lnTo>
                    <a:pt x="2055875" y="25907"/>
                  </a:lnTo>
                  <a:lnTo>
                    <a:pt x="2055875" y="32003"/>
                  </a:lnTo>
                  <a:lnTo>
                    <a:pt x="2060447" y="36575"/>
                  </a:lnTo>
                  <a:lnTo>
                    <a:pt x="2060447" y="47243"/>
                  </a:lnTo>
                  <a:lnTo>
                    <a:pt x="2066543" y="53339"/>
                  </a:lnTo>
                  <a:lnTo>
                    <a:pt x="2066543" y="70103"/>
                  </a:lnTo>
                  <a:lnTo>
                    <a:pt x="2071115" y="80771"/>
                  </a:lnTo>
                  <a:lnTo>
                    <a:pt x="2071115" y="102107"/>
                  </a:lnTo>
                  <a:lnTo>
                    <a:pt x="2077211" y="112775"/>
                  </a:lnTo>
                  <a:lnTo>
                    <a:pt x="2077211" y="138683"/>
                  </a:lnTo>
                  <a:lnTo>
                    <a:pt x="2081783" y="150875"/>
                  </a:lnTo>
                  <a:lnTo>
                    <a:pt x="2081783" y="176783"/>
                  </a:lnTo>
                  <a:lnTo>
                    <a:pt x="2087879" y="198119"/>
                  </a:lnTo>
                  <a:lnTo>
                    <a:pt x="2087879" y="242315"/>
                  </a:lnTo>
                  <a:lnTo>
                    <a:pt x="2092451" y="263651"/>
                  </a:lnTo>
                  <a:lnTo>
                    <a:pt x="2092451" y="312419"/>
                  </a:lnTo>
                  <a:lnTo>
                    <a:pt x="2098547" y="333755"/>
                  </a:lnTo>
                  <a:lnTo>
                    <a:pt x="2098547" y="380999"/>
                  </a:lnTo>
                  <a:lnTo>
                    <a:pt x="2103119" y="403859"/>
                  </a:lnTo>
                  <a:lnTo>
                    <a:pt x="2103119" y="446531"/>
                  </a:lnTo>
                  <a:lnTo>
                    <a:pt x="2109215" y="467867"/>
                  </a:lnTo>
                  <a:lnTo>
                    <a:pt x="2109215" y="499871"/>
                  </a:lnTo>
                  <a:lnTo>
                    <a:pt x="2115311" y="516635"/>
                  </a:lnTo>
                  <a:lnTo>
                    <a:pt x="2115311" y="548639"/>
                  </a:lnTo>
                  <a:lnTo>
                    <a:pt x="2119883" y="565403"/>
                  </a:lnTo>
                  <a:lnTo>
                    <a:pt x="2119883" y="586739"/>
                  </a:lnTo>
                  <a:lnTo>
                    <a:pt x="2125979" y="591311"/>
                  </a:lnTo>
                  <a:lnTo>
                    <a:pt x="2125979" y="612647"/>
                  </a:lnTo>
                  <a:lnTo>
                    <a:pt x="2130551" y="623315"/>
                  </a:lnTo>
                  <a:lnTo>
                    <a:pt x="2130551" y="646175"/>
                  </a:lnTo>
                  <a:lnTo>
                    <a:pt x="2136647" y="650747"/>
                  </a:lnTo>
                  <a:lnTo>
                    <a:pt x="2136647" y="667511"/>
                  </a:lnTo>
                  <a:lnTo>
                    <a:pt x="2141219" y="678179"/>
                  </a:lnTo>
                  <a:lnTo>
                    <a:pt x="2141219" y="693419"/>
                  </a:lnTo>
                  <a:lnTo>
                    <a:pt x="2147315" y="704087"/>
                  </a:lnTo>
                  <a:lnTo>
                    <a:pt x="2147315" y="714755"/>
                  </a:lnTo>
                  <a:lnTo>
                    <a:pt x="2151887" y="725423"/>
                  </a:lnTo>
                  <a:lnTo>
                    <a:pt x="2151887" y="731519"/>
                  </a:lnTo>
                  <a:lnTo>
                    <a:pt x="2162555" y="748283"/>
                  </a:lnTo>
                </a:path>
                <a:path w="2190115" h="769620">
                  <a:moveTo>
                    <a:pt x="2162555" y="748283"/>
                  </a:moveTo>
                  <a:lnTo>
                    <a:pt x="2157983" y="748283"/>
                  </a:lnTo>
                  <a:lnTo>
                    <a:pt x="2162555" y="748283"/>
                  </a:lnTo>
                  <a:lnTo>
                    <a:pt x="2168651" y="742187"/>
                  </a:lnTo>
                  <a:lnTo>
                    <a:pt x="2173223" y="737615"/>
                  </a:lnTo>
                  <a:lnTo>
                    <a:pt x="2173223" y="720851"/>
                  </a:lnTo>
                  <a:lnTo>
                    <a:pt x="2179319" y="714755"/>
                  </a:lnTo>
                  <a:lnTo>
                    <a:pt x="2179319" y="699515"/>
                  </a:lnTo>
                  <a:lnTo>
                    <a:pt x="2183891" y="693419"/>
                  </a:lnTo>
                  <a:lnTo>
                    <a:pt x="2183891" y="672083"/>
                  </a:lnTo>
                  <a:lnTo>
                    <a:pt x="2189987" y="661415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1455420" y="6079236"/>
              <a:ext cx="365760" cy="759460"/>
            </a:xfrm>
            <a:custGeom>
              <a:avLst/>
              <a:gdLst/>
              <a:ahLst/>
              <a:cxnLst/>
              <a:rect l="l" t="t" r="r" b="b"/>
              <a:pathLst>
                <a:path w="365760" h="759459">
                  <a:moveTo>
                    <a:pt x="0" y="542543"/>
                  </a:moveTo>
                  <a:lnTo>
                    <a:pt x="0" y="565403"/>
                  </a:lnTo>
                  <a:lnTo>
                    <a:pt x="6095" y="576071"/>
                  </a:lnTo>
                  <a:lnTo>
                    <a:pt x="6095" y="608075"/>
                  </a:lnTo>
                  <a:lnTo>
                    <a:pt x="10667" y="623315"/>
                  </a:lnTo>
                  <a:lnTo>
                    <a:pt x="10667" y="650747"/>
                  </a:lnTo>
                  <a:lnTo>
                    <a:pt x="16763" y="661415"/>
                  </a:lnTo>
                  <a:lnTo>
                    <a:pt x="16763" y="688847"/>
                  </a:lnTo>
                  <a:lnTo>
                    <a:pt x="21335" y="693419"/>
                  </a:lnTo>
                  <a:lnTo>
                    <a:pt x="21335" y="714755"/>
                  </a:lnTo>
                  <a:lnTo>
                    <a:pt x="27431" y="720851"/>
                  </a:lnTo>
                  <a:lnTo>
                    <a:pt x="27431" y="737615"/>
                  </a:lnTo>
                  <a:lnTo>
                    <a:pt x="32003" y="742187"/>
                  </a:lnTo>
                  <a:lnTo>
                    <a:pt x="32003" y="752855"/>
                  </a:lnTo>
                  <a:lnTo>
                    <a:pt x="38099" y="758951"/>
                  </a:lnTo>
                  <a:lnTo>
                    <a:pt x="48767" y="758951"/>
                  </a:lnTo>
                  <a:lnTo>
                    <a:pt x="48767" y="752855"/>
                  </a:lnTo>
                  <a:lnTo>
                    <a:pt x="53339" y="748283"/>
                  </a:lnTo>
                  <a:lnTo>
                    <a:pt x="53339" y="737615"/>
                  </a:lnTo>
                  <a:lnTo>
                    <a:pt x="59435" y="725423"/>
                  </a:lnTo>
                  <a:lnTo>
                    <a:pt x="59435" y="710183"/>
                  </a:lnTo>
                  <a:lnTo>
                    <a:pt x="65531" y="699515"/>
                  </a:lnTo>
                  <a:lnTo>
                    <a:pt x="65531" y="678179"/>
                  </a:lnTo>
                  <a:lnTo>
                    <a:pt x="70103" y="667511"/>
                  </a:lnTo>
                  <a:lnTo>
                    <a:pt x="70103" y="640079"/>
                  </a:lnTo>
                  <a:lnTo>
                    <a:pt x="76199" y="629411"/>
                  </a:lnTo>
                  <a:lnTo>
                    <a:pt x="76199" y="597407"/>
                  </a:lnTo>
                  <a:lnTo>
                    <a:pt x="80771" y="580643"/>
                  </a:lnTo>
                  <a:lnTo>
                    <a:pt x="80771" y="553211"/>
                  </a:lnTo>
                  <a:lnTo>
                    <a:pt x="86867" y="537971"/>
                  </a:lnTo>
                  <a:lnTo>
                    <a:pt x="86867" y="499871"/>
                  </a:lnTo>
                  <a:lnTo>
                    <a:pt x="91439" y="484631"/>
                  </a:lnTo>
                  <a:lnTo>
                    <a:pt x="91439" y="446531"/>
                  </a:lnTo>
                  <a:lnTo>
                    <a:pt x="97535" y="429767"/>
                  </a:lnTo>
                  <a:lnTo>
                    <a:pt x="97535" y="391667"/>
                  </a:lnTo>
                  <a:lnTo>
                    <a:pt x="102107" y="370331"/>
                  </a:lnTo>
                  <a:lnTo>
                    <a:pt x="102107" y="333755"/>
                  </a:lnTo>
                  <a:lnTo>
                    <a:pt x="108203" y="312419"/>
                  </a:lnTo>
                  <a:lnTo>
                    <a:pt x="108203" y="278891"/>
                  </a:lnTo>
                  <a:lnTo>
                    <a:pt x="112775" y="257555"/>
                  </a:lnTo>
                  <a:lnTo>
                    <a:pt x="112775" y="219455"/>
                  </a:lnTo>
                  <a:lnTo>
                    <a:pt x="118871" y="204215"/>
                  </a:lnTo>
                  <a:lnTo>
                    <a:pt x="118871" y="172211"/>
                  </a:lnTo>
                  <a:lnTo>
                    <a:pt x="123443" y="155447"/>
                  </a:lnTo>
                  <a:lnTo>
                    <a:pt x="123443" y="123443"/>
                  </a:lnTo>
                  <a:lnTo>
                    <a:pt x="129539" y="112775"/>
                  </a:lnTo>
                  <a:lnTo>
                    <a:pt x="129539" y="91439"/>
                  </a:lnTo>
                  <a:lnTo>
                    <a:pt x="134111" y="74675"/>
                  </a:lnTo>
                  <a:lnTo>
                    <a:pt x="134111" y="57911"/>
                  </a:lnTo>
                  <a:lnTo>
                    <a:pt x="140207" y="53339"/>
                  </a:lnTo>
                  <a:lnTo>
                    <a:pt x="140207" y="32003"/>
                  </a:lnTo>
                  <a:lnTo>
                    <a:pt x="146303" y="25907"/>
                  </a:lnTo>
                  <a:lnTo>
                    <a:pt x="146303" y="15239"/>
                  </a:lnTo>
                  <a:lnTo>
                    <a:pt x="156971" y="4571"/>
                  </a:lnTo>
                  <a:lnTo>
                    <a:pt x="156971" y="0"/>
                  </a:lnTo>
                  <a:lnTo>
                    <a:pt x="167639" y="10667"/>
                  </a:lnTo>
                  <a:lnTo>
                    <a:pt x="167639" y="21335"/>
                  </a:lnTo>
                  <a:lnTo>
                    <a:pt x="172211" y="25907"/>
                  </a:lnTo>
                  <a:lnTo>
                    <a:pt x="172211" y="42671"/>
                  </a:lnTo>
                  <a:lnTo>
                    <a:pt x="178307" y="53339"/>
                  </a:lnTo>
                  <a:lnTo>
                    <a:pt x="178307" y="74675"/>
                  </a:lnTo>
                  <a:lnTo>
                    <a:pt x="182879" y="85343"/>
                  </a:lnTo>
                  <a:lnTo>
                    <a:pt x="182879" y="112775"/>
                  </a:lnTo>
                  <a:lnTo>
                    <a:pt x="188975" y="123443"/>
                  </a:lnTo>
                  <a:lnTo>
                    <a:pt x="188975" y="150875"/>
                  </a:lnTo>
                  <a:lnTo>
                    <a:pt x="193547" y="166115"/>
                  </a:lnTo>
                  <a:lnTo>
                    <a:pt x="193547" y="193547"/>
                  </a:lnTo>
                  <a:lnTo>
                    <a:pt x="199643" y="208787"/>
                  </a:lnTo>
                  <a:lnTo>
                    <a:pt x="199643" y="242315"/>
                  </a:lnTo>
                  <a:lnTo>
                    <a:pt x="204215" y="263651"/>
                  </a:lnTo>
                  <a:lnTo>
                    <a:pt x="204215" y="295655"/>
                  </a:lnTo>
                  <a:lnTo>
                    <a:pt x="210311" y="316991"/>
                  </a:lnTo>
                  <a:lnTo>
                    <a:pt x="210311" y="355091"/>
                  </a:lnTo>
                  <a:lnTo>
                    <a:pt x="214883" y="370331"/>
                  </a:lnTo>
                  <a:lnTo>
                    <a:pt x="214883" y="408431"/>
                  </a:lnTo>
                  <a:lnTo>
                    <a:pt x="220979" y="429767"/>
                  </a:lnTo>
                  <a:lnTo>
                    <a:pt x="220979" y="467867"/>
                  </a:lnTo>
                  <a:lnTo>
                    <a:pt x="225551" y="484631"/>
                  </a:lnTo>
                  <a:lnTo>
                    <a:pt x="225551" y="521207"/>
                  </a:lnTo>
                  <a:lnTo>
                    <a:pt x="231647" y="542543"/>
                  </a:lnTo>
                  <a:lnTo>
                    <a:pt x="231647" y="576071"/>
                  </a:lnTo>
                  <a:lnTo>
                    <a:pt x="237743" y="591311"/>
                  </a:lnTo>
                  <a:lnTo>
                    <a:pt x="237743" y="623315"/>
                  </a:lnTo>
                  <a:lnTo>
                    <a:pt x="242315" y="633983"/>
                  </a:lnTo>
                  <a:lnTo>
                    <a:pt x="242315" y="650747"/>
                  </a:lnTo>
                  <a:lnTo>
                    <a:pt x="248411" y="656843"/>
                  </a:lnTo>
                  <a:lnTo>
                    <a:pt x="248411" y="672083"/>
                  </a:lnTo>
                  <a:lnTo>
                    <a:pt x="252983" y="678179"/>
                  </a:lnTo>
                  <a:lnTo>
                    <a:pt x="252983" y="693419"/>
                  </a:lnTo>
                  <a:lnTo>
                    <a:pt x="259079" y="699515"/>
                  </a:lnTo>
                  <a:lnTo>
                    <a:pt x="263651" y="710183"/>
                  </a:lnTo>
                  <a:lnTo>
                    <a:pt x="263651" y="725423"/>
                  </a:lnTo>
                  <a:lnTo>
                    <a:pt x="274319" y="737615"/>
                  </a:lnTo>
                  <a:lnTo>
                    <a:pt x="269747" y="737615"/>
                  </a:lnTo>
                  <a:lnTo>
                    <a:pt x="274319" y="737615"/>
                  </a:lnTo>
                  <a:lnTo>
                    <a:pt x="280415" y="731519"/>
                  </a:lnTo>
                  <a:lnTo>
                    <a:pt x="284987" y="725423"/>
                  </a:lnTo>
                  <a:lnTo>
                    <a:pt x="284987" y="714755"/>
                  </a:lnTo>
                  <a:lnTo>
                    <a:pt x="291083" y="710183"/>
                  </a:lnTo>
                  <a:lnTo>
                    <a:pt x="291083" y="699515"/>
                  </a:lnTo>
                  <a:lnTo>
                    <a:pt x="295655" y="688847"/>
                  </a:lnTo>
                  <a:lnTo>
                    <a:pt x="295655" y="682751"/>
                  </a:lnTo>
                  <a:lnTo>
                    <a:pt x="301751" y="678179"/>
                  </a:lnTo>
                  <a:lnTo>
                    <a:pt x="301751" y="661415"/>
                  </a:lnTo>
                  <a:lnTo>
                    <a:pt x="306323" y="650747"/>
                  </a:lnTo>
                  <a:lnTo>
                    <a:pt x="306323" y="629411"/>
                  </a:lnTo>
                  <a:lnTo>
                    <a:pt x="312419" y="612647"/>
                  </a:lnTo>
                  <a:lnTo>
                    <a:pt x="312419" y="586739"/>
                  </a:lnTo>
                  <a:lnTo>
                    <a:pt x="318515" y="569975"/>
                  </a:lnTo>
                  <a:lnTo>
                    <a:pt x="318515" y="531875"/>
                  </a:lnTo>
                  <a:lnTo>
                    <a:pt x="323087" y="510539"/>
                  </a:lnTo>
                  <a:lnTo>
                    <a:pt x="323087" y="478535"/>
                  </a:lnTo>
                  <a:lnTo>
                    <a:pt x="329183" y="457199"/>
                  </a:lnTo>
                  <a:lnTo>
                    <a:pt x="329183" y="419099"/>
                  </a:lnTo>
                  <a:lnTo>
                    <a:pt x="333755" y="397763"/>
                  </a:lnTo>
                  <a:lnTo>
                    <a:pt x="333755" y="359663"/>
                  </a:lnTo>
                  <a:lnTo>
                    <a:pt x="339851" y="338327"/>
                  </a:lnTo>
                  <a:lnTo>
                    <a:pt x="339851" y="300227"/>
                  </a:lnTo>
                  <a:lnTo>
                    <a:pt x="344423" y="278891"/>
                  </a:lnTo>
                  <a:lnTo>
                    <a:pt x="344423" y="246887"/>
                  </a:lnTo>
                  <a:lnTo>
                    <a:pt x="350519" y="231647"/>
                  </a:lnTo>
                  <a:lnTo>
                    <a:pt x="350519" y="204215"/>
                  </a:lnTo>
                  <a:lnTo>
                    <a:pt x="355091" y="187451"/>
                  </a:lnTo>
                  <a:lnTo>
                    <a:pt x="355091" y="166115"/>
                  </a:lnTo>
                  <a:lnTo>
                    <a:pt x="361187" y="155447"/>
                  </a:lnTo>
                  <a:lnTo>
                    <a:pt x="361187" y="128015"/>
                  </a:lnTo>
                  <a:lnTo>
                    <a:pt x="365759" y="117347"/>
                  </a:lnTo>
                  <a:lnTo>
                    <a:pt x="365759" y="96011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1821179" y="6079236"/>
              <a:ext cx="2174875" cy="763905"/>
            </a:xfrm>
            <a:custGeom>
              <a:avLst/>
              <a:gdLst/>
              <a:ahLst/>
              <a:cxnLst/>
              <a:rect l="l" t="t" r="r" b="b"/>
              <a:pathLst>
                <a:path w="2174875" h="763904">
                  <a:moveTo>
                    <a:pt x="0" y="96011"/>
                  </a:moveTo>
                  <a:lnTo>
                    <a:pt x="6095" y="80771"/>
                  </a:lnTo>
                  <a:lnTo>
                    <a:pt x="6095" y="64007"/>
                  </a:lnTo>
                  <a:lnTo>
                    <a:pt x="10667" y="53339"/>
                  </a:lnTo>
                  <a:lnTo>
                    <a:pt x="10667" y="36575"/>
                  </a:lnTo>
                  <a:lnTo>
                    <a:pt x="21335" y="25907"/>
                  </a:lnTo>
                  <a:lnTo>
                    <a:pt x="21335" y="21335"/>
                  </a:lnTo>
                  <a:lnTo>
                    <a:pt x="27431" y="25907"/>
                  </a:lnTo>
                  <a:lnTo>
                    <a:pt x="32003" y="32003"/>
                  </a:lnTo>
                  <a:lnTo>
                    <a:pt x="38099" y="36575"/>
                  </a:lnTo>
                  <a:lnTo>
                    <a:pt x="38099" y="47243"/>
                  </a:lnTo>
                  <a:lnTo>
                    <a:pt x="44195" y="53339"/>
                  </a:lnTo>
                  <a:lnTo>
                    <a:pt x="44195" y="70103"/>
                  </a:lnTo>
                  <a:lnTo>
                    <a:pt x="48767" y="74675"/>
                  </a:lnTo>
                  <a:lnTo>
                    <a:pt x="48767" y="96011"/>
                  </a:lnTo>
                  <a:lnTo>
                    <a:pt x="54863" y="106679"/>
                  </a:lnTo>
                  <a:lnTo>
                    <a:pt x="54863" y="128015"/>
                  </a:lnTo>
                  <a:lnTo>
                    <a:pt x="59435" y="138683"/>
                  </a:lnTo>
                  <a:lnTo>
                    <a:pt x="59435" y="166115"/>
                  </a:lnTo>
                  <a:lnTo>
                    <a:pt x="65531" y="182879"/>
                  </a:lnTo>
                  <a:lnTo>
                    <a:pt x="65531" y="214883"/>
                  </a:lnTo>
                  <a:lnTo>
                    <a:pt x="70103" y="231647"/>
                  </a:lnTo>
                  <a:lnTo>
                    <a:pt x="70103" y="268223"/>
                  </a:lnTo>
                  <a:lnTo>
                    <a:pt x="76199" y="284987"/>
                  </a:lnTo>
                  <a:lnTo>
                    <a:pt x="76199" y="316991"/>
                  </a:lnTo>
                  <a:lnTo>
                    <a:pt x="80771" y="338327"/>
                  </a:lnTo>
                  <a:lnTo>
                    <a:pt x="80771" y="370331"/>
                  </a:lnTo>
                  <a:lnTo>
                    <a:pt x="86867" y="391667"/>
                  </a:lnTo>
                  <a:lnTo>
                    <a:pt x="86867" y="429767"/>
                  </a:lnTo>
                  <a:lnTo>
                    <a:pt x="91439" y="451103"/>
                  </a:lnTo>
                  <a:lnTo>
                    <a:pt x="91439" y="489203"/>
                  </a:lnTo>
                  <a:lnTo>
                    <a:pt x="97535" y="505967"/>
                  </a:lnTo>
                  <a:lnTo>
                    <a:pt x="97535" y="542543"/>
                  </a:lnTo>
                  <a:lnTo>
                    <a:pt x="102107" y="553211"/>
                  </a:lnTo>
                  <a:lnTo>
                    <a:pt x="102107" y="586739"/>
                  </a:lnTo>
                  <a:lnTo>
                    <a:pt x="108203" y="601979"/>
                  </a:lnTo>
                  <a:lnTo>
                    <a:pt x="108203" y="629411"/>
                  </a:lnTo>
                  <a:lnTo>
                    <a:pt x="112775" y="640079"/>
                  </a:lnTo>
                  <a:lnTo>
                    <a:pt x="112775" y="661415"/>
                  </a:lnTo>
                  <a:lnTo>
                    <a:pt x="118871" y="672083"/>
                  </a:lnTo>
                  <a:lnTo>
                    <a:pt x="118871" y="693419"/>
                  </a:lnTo>
                  <a:lnTo>
                    <a:pt x="124967" y="699515"/>
                  </a:lnTo>
                  <a:lnTo>
                    <a:pt x="124967" y="714755"/>
                  </a:lnTo>
                  <a:lnTo>
                    <a:pt x="129539" y="720851"/>
                  </a:lnTo>
                  <a:lnTo>
                    <a:pt x="129539" y="725423"/>
                  </a:lnTo>
                  <a:lnTo>
                    <a:pt x="140207" y="737615"/>
                  </a:lnTo>
                  <a:lnTo>
                    <a:pt x="135635" y="737615"/>
                  </a:lnTo>
                  <a:lnTo>
                    <a:pt x="146303" y="737615"/>
                  </a:lnTo>
                  <a:lnTo>
                    <a:pt x="150875" y="731519"/>
                  </a:lnTo>
                  <a:lnTo>
                    <a:pt x="150875" y="720851"/>
                  </a:lnTo>
                  <a:lnTo>
                    <a:pt x="156971" y="714755"/>
                  </a:lnTo>
                  <a:lnTo>
                    <a:pt x="156971" y="704087"/>
                  </a:lnTo>
                  <a:lnTo>
                    <a:pt x="161543" y="693419"/>
                  </a:lnTo>
                  <a:lnTo>
                    <a:pt x="161543" y="682751"/>
                  </a:lnTo>
                  <a:lnTo>
                    <a:pt x="167639" y="672083"/>
                  </a:lnTo>
                  <a:lnTo>
                    <a:pt x="167639" y="650747"/>
                  </a:lnTo>
                  <a:lnTo>
                    <a:pt x="172211" y="640079"/>
                  </a:lnTo>
                  <a:lnTo>
                    <a:pt x="172211" y="612647"/>
                  </a:lnTo>
                  <a:lnTo>
                    <a:pt x="178307" y="601979"/>
                  </a:lnTo>
                  <a:lnTo>
                    <a:pt x="178307" y="569975"/>
                  </a:lnTo>
                  <a:lnTo>
                    <a:pt x="182879" y="553211"/>
                  </a:lnTo>
                  <a:lnTo>
                    <a:pt x="182879" y="516635"/>
                  </a:lnTo>
                  <a:lnTo>
                    <a:pt x="188975" y="499871"/>
                  </a:lnTo>
                  <a:lnTo>
                    <a:pt x="188975" y="467867"/>
                  </a:lnTo>
                  <a:lnTo>
                    <a:pt x="193547" y="451103"/>
                  </a:lnTo>
                  <a:lnTo>
                    <a:pt x="193547" y="414527"/>
                  </a:lnTo>
                  <a:lnTo>
                    <a:pt x="199643" y="397763"/>
                  </a:lnTo>
                  <a:lnTo>
                    <a:pt x="199643" y="359663"/>
                  </a:lnTo>
                  <a:lnTo>
                    <a:pt x="204215" y="338327"/>
                  </a:lnTo>
                  <a:lnTo>
                    <a:pt x="204215" y="300227"/>
                  </a:lnTo>
                  <a:lnTo>
                    <a:pt x="210311" y="284987"/>
                  </a:lnTo>
                  <a:lnTo>
                    <a:pt x="210311" y="246887"/>
                  </a:lnTo>
                  <a:lnTo>
                    <a:pt x="216407" y="225551"/>
                  </a:lnTo>
                  <a:lnTo>
                    <a:pt x="216407" y="193547"/>
                  </a:lnTo>
                  <a:lnTo>
                    <a:pt x="220979" y="176783"/>
                  </a:lnTo>
                  <a:lnTo>
                    <a:pt x="220979" y="144779"/>
                  </a:lnTo>
                  <a:lnTo>
                    <a:pt x="227075" y="134111"/>
                  </a:lnTo>
                  <a:lnTo>
                    <a:pt x="227075" y="102107"/>
                  </a:lnTo>
                  <a:lnTo>
                    <a:pt x="231647" y="91439"/>
                  </a:lnTo>
                  <a:lnTo>
                    <a:pt x="231647" y="80771"/>
                  </a:lnTo>
                  <a:lnTo>
                    <a:pt x="237743" y="70103"/>
                  </a:lnTo>
                  <a:lnTo>
                    <a:pt x="237743" y="53339"/>
                  </a:lnTo>
                  <a:lnTo>
                    <a:pt x="242315" y="42671"/>
                  </a:lnTo>
                  <a:lnTo>
                    <a:pt x="242315" y="32003"/>
                  </a:lnTo>
                  <a:lnTo>
                    <a:pt x="248411" y="25907"/>
                  </a:lnTo>
                  <a:lnTo>
                    <a:pt x="248411" y="21335"/>
                  </a:lnTo>
                  <a:lnTo>
                    <a:pt x="259079" y="10667"/>
                  </a:lnTo>
                  <a:lnTo>
                    <a:pt x="252983" y="10667"/>
                  </a:lnTo>
                  <a:lnTo>
                    <a:pt x="263651" y="10667"/>
                  </a:lnTo>
                  <a:lnTo>
                    <a:pt x="269747" y="15239"/>
                  </a:lnTo>
                  <a:lnTo>
                    <a:pt x="269747" y="32003"/>
                  </a:lnTo>
                  <a:lnTo>
                    <a:pt x="274319" y="36575"/>
                  </a:lnTo>
                  <a:lnTo>
                    <a:pt x="274319" y="53339"/>
                  </a:lnTo>
                  <a:lnTo>
                    <a:pt x="280415" y="64007"/>
                  </a:lnTo>
                  <a:lnTo>
                    <a:pt x="280415" y="85343"/>
                  </a:lnTo>
                  <a:lnTo>
                    <a:pt x="284987" y="96011"/>
                  </a:lnTo>
                  <a:lnTo>
                    <a:pt x="284987" y="123443"/>
                  </a:lnTo>
                  <a:lnTo>
                    <a:pt x="291083" y="134111"/>
                  </a:lnTo>
                  <a:lnTo>
                    <a:pt x="291083" y="166115"/>
                  </a:lnTo>
                  <a:lnTo>
                    <a:pt x="297179" y="176783"/>
                  </a:lnTo>
                  <a:lnTo>
                    <a:pt x="297179" y="214883"/>
                  </a:lnTo>
                  <a:lnTo>
                    <a:pt x="301751" y="225551"/>
                  </a:lnTo>
                  <a:lnTo>
                    <a:pt x="301751" y="263651"/>
                  </a:lnTo>
                  <a:lnTo>
                    <a:pt x="307847" y="278891"/>
                  </a:lnTo>
                  <a:lnTo>
                    <a:pt x="307847" y="316991"/>
                  </a:lnTo>
                  <a:lnTo>
                    <a:pt x="312419" y="344423"/>
                  </a:lnTo>
                  <a:lnTo>
                    <a:pt x="312419" y="387095"/>
                  </a:lnTo>
                  <a:lnTo>
                    <a:pt x="318515" y="414527"/>
                  </a:lnTo>
                  <a:lnTo>
                    <a:pt x="318515" y="457199"/>
                  </a:lnTo>
                  <a:lnTo>
                    <a:pt x="323087" y="478535"/>
                  </a:lnTo>
                  <a:lnTo>
                    <a:pt x="323087" y="521207"/>
                  </a:lnTo>
                  <a:lnTo>
                    <a:pt x="329183" y="537971"/>
                  </a:lnTo>
                  <a:lnTo>
                    <a:pt x="329183" y="569975"/>
                  </a:lnTo>
                  <a:lnTo>
                    <a:pt x="333755" y="580643"/>
                  </a:lnTo>
                  <a:lnTo>
                    <a:pt x="333755" y="608075"/>
                  </a:lnTo>
                  <a:lnTo>
                    <a:pt x="339851" y="618743"/>
                  </a:lnTo>
                  <a:lnTo>
                    <a:pt x="339851" y="640079"/>
                  </a:lnTo>
                  <a:lnTo>
                    <a:pt x="344423" y="650747"/>
                  </a:lnTo>
                  <a:lnTo>
                    <a:pt x="344423" y="672083"/>
                  </a:lnTo>
                  <a:lnTo>
                    <a:pt x="350519" y="682751"/>
                  </a:lnTo>
                  <a:lnTo>
                    <a:pt x="350519" y="704087"/>
                  </a:lnTo>
                  <a:lnTo>
                    <a:pt x="355091" y="714755"/>
                  </a:lnTo>
                  <a:lnTo>
                    <a:pt x="355091" y="731519"/>
                  </a:lnTo>
                  <a:lnTo>
                    <a:pt x="361187" y="737615"/>
                  </a:lnTo>
                  <a:lnTo>
                    <a:pt x="361187" y="748283"/>
                  </a:lnTo>
                  <a:lnTo>
                    <a:pt x="371855" y="758951"/>
                  </a:lnTo>
                </a:path>
                <a:path w="2174875" h="763904">
                  <a:moveTo>
                    <a:pt x="371855" y="758951"/>
                  </a:moveTo>
                  <a:lnTo>
                    <a:pt x="377951" y="752855"/>
                  </a:lnTo>
                  <a:lnTo>
                    <a:pt x="382523" y="748283"/>
                  </a:lnTo>
                  <a:lnTo>
                    <a:pt x="382523" y="737615"/>
                  </a:lnTo>
                  <a:lnTo>
                    <a:pt x="388619" y="731519"/>
                  </a:lnTo>
                  <a:lnTo>
                    <a:pt x="388619" y="720851"/>
                  </a:lnTo>
                  <a:lnTo>
                    <a:pt x="393191" y="710183"/>
                  </a:lnTo>
                  <a:lnTo>
                    <a:pt x="393191" y="688847"/>
                  </a:lnTo>
                  <a:lnTo>
                    <a:pt x="399287" y="678179"/>
                  </a:lnTo>
                  <a:lnTo>
                    <a:pt x="399287" y="650747"/>
                  </a:lnTo>
                  <a:lnTo>
                    <a:pt x="403859" y="640079"/>
                  </a:lnTo>
                  <a:lnTo>
                    <a:pt x="403859" y="608075"/>
                  </a:lnTo>
                  <a:lnTo>
                    <a:pt x="409955" y="591311"/>
                  </a:lnTo>
                  <a:lnTo>
                    <a:pt x="409955" y="559307"/>
                  </a:lnTo>
                  <a:lnTo>
                    <a:pt x="414527" y="542543"/>
                  </a:lnTo>
                  <a:lnTo>
                    <a:pt x="414527" y="505967"/>
                  </a:lnTo>
                  <a:lnTo>
                    <a:pt x="420623" y="484631"/>
                  </a:lnTo>
                  <a:lnTo>
                    <a:pt x="420623" y="440435"/>
                  </a:lnTo>
                  <a:lnTo>
                    <a:pt x="425195" y="419099"/>
                  </a:lnTo>
                  <a:lnTo>
                    <a:pt x="425195" y="376427"/>
                  </a:lnTo>
                  <a:lnTo>
                    <a:pt x="431291" y="355091"/>
                  </a:lnTo>
                  <a:lnTo>
                    <a:pt x="431291" y="316991"/>
                  </a:lnTo>
                  <a:lnTo>
                    <a:pt x="435863" y="295655"/>
                  </a:lnTo>
                  <a:lnTo>
                    <a:pt x="435863" y="263651"/>
                  </a:lnTo>
                  <a:lnTo>
                    <a:pt x="441959" y="246887"/>
                  </a:lnTo>
                  <a:lnTo>
                    <a:pt x="441959" y="214883"/>
                  </a:lnTo>
                  <a:lnTo>
                    <a:pt x="446531" y="198119"/>
                  </a:lnTo>
                  <a:lnTo>
                    <a:pt x="446531" y="166115"/>
                  </a:lnTo>
                  <a:lnTo>
                    <a:pt x="452627" y="155447"/>
                  </a:lnTo>
                  <a:lnTo>
                    <a:pt x="452627" y="134111"/>
                  </a:lnTo>
                  <a:lnTo>
                    <a:pt x="457199" y="117347"/>
                  </a:lnTo>
                  <a:lnTo>
                    <a:pt x="457199" y="91439"/>
                  </a:lnTo>
                  <a:lnTo>
                    <a:pt x="463295" y="85343"/>
                  </a:lnTo>
                  <a:lnTo>
                    <a:pt x="463295" y="64007"/>
                  </a:lnTo>
                  <a:lnTo>
                    <a:pt x="469391" y="57911"/>
                  </a:lnTo>
                  <a:lnTo>
                    <a:pt x="469391" y="42671"/>
                  </a:lnTo>
                  <a:lnTo>
                    <a:pt x="473963" y="32003"/>
                  </a:lnTo>
                  <a:lnTo>
                    <a:pt x="473963" y="21335"/>
                  </a:lnTo>
                  <a:lnTo>
                    <a:pt x="484631" y="10667"/>
                  </a:lnTo>
                  <a:lnTo>
                    <a:pt x="484631" y="4571"/>
                  </a:lnTo>
                  <a:lnTo>
                    <a:pt x="490727" y="10667"/>
                  </a:lnTo>
                  <a:lnTo>
                    <a:pt x="495299" y="15239"/>
                  </a:lnTo>
                  <a:lnTo>
                    <a:pt x="495299" y="21335"/>
                  </a:lnTo>
                  <a:lnTo>
                    <a:pt x="501395" y="25907"/>
                  </a:lnTo>
                  <a:lnTo>
                    <a:pt x="501395" y="42671"/>
                  </a:lnTo>
                  <a:lnTo>
                    <a:pt x="505967" y="47243"/>
                  </a:lnTo>
                  <a:lnTo>
                    <a:pt x="505967" y="70103"/>
                  </a:lnTo>
                  <a:lnTo>
                    <a:pt x="512063" y="74675"/>
                  </a:lnTo>
                  <a:lnTo>
                    <a:pt x="512063" y="102107"/>
                  </a:lnTo>
                  <a:lnTo>
                    <a:pt x="516635" y="112775"/>
                  </a:lnTo>
                  <a:lnTo>
                    <a:pt x="516635" y="144779"/>
                  </a:lnTo>
                  <a:lnTo>
                    <a:pt x="522731" y="161543"/>
                  </a:lnTo>
                  <a:lnTo>
                    <a:pt x="522731" y="193547"/>
                  </a:lnTo>
                  <a:lnTo>
                    <a:pt x="527303" y="214883"/>
                  </a:lnTo>
                  <a:lnTo>
                    <a:pt x="527303" y="252983"/>
                  </a:lnTo>
                  <a:lnTo>
                    <a:pt x="533399" y="274319"/>
                  </a:lnTo>
                  <a:lnTo>
                    <a:pt x="533399" y="289559"/>
                  </a:lnTo>
                  <a:lnTo>
                    <a:pt x="537971" y="312419"/>
                  </a:lnTo>
                  <a:lnTo>
                    <a:pt x="537971" y="355091"/>
                  </a:lnTo>
                  <a:lnTo>
                    <a:pt x="544067" y="376427"/>
                  </a:lnTo>
                  <a:lnTo>
                    <a:pt x="544067" y="408431"/>
                  </a:lnTo>
                  <a:lnTo>
                    <a:pt x="550163" y="425195"/>
                  </a:lnTo>
                  <a:lnTo>
                    <a:pt x="550163" y="461771"/>
                  </a:lnTo>
                  <a:lnTo>
                    <a:pt x="554735" y="478535"/>
                  </a:lnTo>
                  <a:lnTo>
                    <a:pt x="554735" y="510539"/>
                  </a:lnTo>
                  <a:lnTo>
                    <a:pt x="560831" y="527303"/>
                  </a:lnTo>
                  <a:lnTo>
                    <a:pt x="560831" y="559307"/>
                  </a:lnTo>
                  <a:lnTo>
                    <a:pt x="565403" y="576071"/>
                  </a:lnTo>
                  <a:lnTo>
                    <a:pt x="565403" y="608075"/>
                  </a:lnTo>
                  <a:lnTo>
                    <a:pt x="571499" y="623315"/>
                  </a:lnTo>
                  <a:lnTo>
                    <a:pt x="571499" y="656843"/>
                  </a:lnTo>
                  <a:lnTo>
                    <a:pt x="576071" y="661415"/>
                  </a:lnTo>
                  <a:lnTo>
                    <a:pt x="576071" y="682751"/>
                  </a:lnTo>
                  <a:lnTo>
                    <a:pt x="582167" y="693419"/>
                  </a:lnTo>
                  <a:lnTo>
                    <a:pt x="582167" y="710183"/>
                  </a:lnTo>
                  <a:lnTo>
                    <a:pt x="586739" y="720851"/>
                  </a:lnTo>
                  <a:lnTo>
                    <a:pt x="586739" y="731519"/>
                  </a:lnTo>
                  <a:lnTo>
                    <a:pt x="592835" y="737615"/>
                  </a:lnTo>
                  <a:lnTo>
                    <a:pt x="592835" y="742187"/>
                  </a:lnTo>
                  <a:lnTo>
                    <a:pt x="603503" y="752855"/>
                  </a:lnTo>
                  <a:lnTo>
                    <a:pt x="603503" y="758951"/>
                  </a:lnTo>
                  <a:lnTo>
                    <a:pt x="608075" y="752855"/>
                  </a:lnTo>
                  <a:lnTo>
                    <a:pt x="614171" y="748283"/>
                  </a:lnTo>
                  <a:lnTo>
                    <a:pt x="614171" y="737615"/>
                  </a:lnTo>
                  <a:lnTo>
                    <a:pt x="618743" y="731519"/>
                  </a:lnTo>
                  <a:lnTo>
                    <a:pt x="618743" y="714755"/>
                  </a:lnTo>
                  <a:lnTo>
                    <a:pt x="624839" y="704087"/>
                  </a:lnTo>
                  <a:lnTo>
                    <a:pt x="624839" y="682751"/>
                  </a:lnTo>
                  <a:lnTo>
                    <a:pt x="629411" y="672083"/>
                  </a:lnTo>
                  <a:lnTo>
                    <a:pt x="629411" y="646175"/>
                  </a:lnTo>
                  <a:lnTo>
                    <a:pt x="635507" y="633983"/>
                  </a:lnTo>
                  <a:lnTo>
                    <a:pt x="635507" y="597407"/>
                  </a:lnTo>
                  <a:lnTo>
                    <a:pt x="641603" y="580643"/>
                  </a:lnTo>
                  <a:lnTo>
                    <a:pt x="641603" y="542543"/>
                  </a:lnTo>
                  <a:lnTo>
                    <a:pt x="646175" y="527303"/>
                  </a:lnTo>
                  <a:lnTo>
                    <a:pt x="646175" y="489203"/>
                  </a:lnTo>
                  <a:lnTo>
                    <a:pt x="652271" y="467867"/>
                  </a:lnTo>
                  <a:lnTo>
                    <a:pt x="652271" y="429767"/>
                  </a:lnTo>
                  <a:lnTo>
                    <a:pt x="656843" y="408431"/>
                  </a:lnTo>
                  <a:lnTo>
                    <a:pt x="656843" y="370331"/>
                  </a:lnTo>
                  <a:lnTo>
                    <a:pt x="662939" y="355091"/>
                  </a:lnTo>
                  <a:lnTo>
                    <a:pt x="662939" y="323087"/>
                  </a:lnTo>
                  <a:lnTo>
                    <a:pt x="667511" y="300227"/>
                  </a:lnTo>
                  <a:lnTo>
                    <a:pt x="667511" y="268223"/>
                  </a:lnTo>
                  <a:lnTo>
                    <a:pt x="673607" y="252983"/>
                  </a:lnTo>
                  <a:lnTo>
                    <a:pt x="673607" y="219455"/>
                  </a:lnTo>
                  <a:lnTo>
                    <a:pt x="678179" y="204215"/>
                  </a:lnTo>
                  <a:lnTo>
                    <a:pt x="678179" y="166115"/>
                  </a:lnTo>
                  <a:lnTo>
                    <a:pt x="684275" y="150875"/>
                  </a:lnTo>
                  <a:lnTo>
                    <a:pt x="684275" y="123443"/>
                  </a:lnTo>
                  <a:lnTo>
                    <a:pt x="688847" y="112775"/>
                  </a:lnTo>
                  <a:lnTo>
                    <a:pt x="688847" y="85343"/>
                  </a:lnTo>
                  <a:lnTo>
                    <a:pt x="694943" y="74675"/>
                  </a:lnTo>
                  <a:lnTo>
                    <a:pt x="694943" y="53339"/>
                  </a:lnTo>
                  <a:lnTo>
                    <a:pt x="699515" y="47243"/>
                  </a:lnTo>
                  <a:lnTo>
                    <a:pt x="699515" y="32003"/>
                  </a:lnTo>
                  <a:lnTo>
                    <a:pt x="705611" y="25907"/>
                  </a:lnTo>
                  <a:lnTo>
                    <a:pt x="705611" y="15239"/>
                  </a:lnTo>
                  <a:lnTo>
                    <a:pt x="716279" y="4571"/>
                  </a:lnTo>
                  <a:lnTo>
                    <a:pt x="716279" y="0"/>
                  </a:lnTo>
                  <a:lnTo>
                    <a:pt x="716279" y="4571"/>
                  </a:lnTo>
                  <a:lnTo>
                    <a:pt x="722375" y="10667"/>
                  </a:lnTo>
                  <a:lnTo>
                    <a:pt x="726947" y="15239"/>
                  </a:lnTo>
                  <a:lnTo>
                    <a:pt x="726947" y="25907"/>
                  </a:lnTo>
                  <a:lnTo>
                    <a:pt x="733043" y="32003"/>
                  </a:lnTo>
                  <a:lnTo>
                    <a:pt x="733043" y="47243"/>
                  </a:lnTo>
                  <a:lnTo>
                    <a:pt x="737615" y="57911"/>
                  </a:lnTo>
                </a:path>
                <a:path w="2174875" h="763904">
                  <a:moveTo>
                    <a:pt x="737615" y="57911"/>
                  </a:moveTo>
                  <a:lnTo>
                    <a:pt x="737615" y="80771"/>
                  </a:lnTo>
                  <a:lnTo>
                    <a:pt x="743711" y="91439"/>
                  </a:lnTo>
                  <a:lnTo>
                    <a:pt x="743711" y="117347"/>
                  </a:lnTo>
                  <a:lnTo>
                    <a:pt x="748283" y="134111"/>
                  </a:lnTo>
                  <a:lnTo>
                    <a:pt x="748283" y="161543"/>
                  </a:lnTo>
                  <a:lnTo>
                    <a:pt x="754379" y="176783"/>
                  </a:lnTo>
                  <a:lnTo>
                    <a:pt x="754379" y="204215"/>
                  </a:lnTo>
                  <a:lnTo>
                    <a:pt x="758951" y="219455"/>
                  </a:lnTo>
                  <a:lnTo>
                    <a:pt x="758951" y="257555"/>
                  </a:lnTo>
                  <a:lnTo>
                    <a:pt x="765047" y="274319"/>
                  </a:lnTo>
                  <a:lnTo>
                    <a:pt x="765047" y="306323"/>
                  </a:lnTo>
                  <a:lnTo>
                    <a:pt x="769619" y="327659"/>
                  </a:lnTo>
                  <a:lnTo>
                    <a:pt x="769619" y="365759"/>
                  </a:lnTo>
                  <a:lnTo>
                    <a:pt x="775715" y="380999"/>
                  </a:lnTo>
                  <a:lnTo>
                    <a:pt x="775715" y="419099"/>
                  </a:lnTo>
                  <a:lnTo>
                    <a:pt x="780287" y="440435"/>
                  </a:lnTo>
                  <a:lnTo>
                    <a:pt x="780287" y="478535"/>
                  </a:lnTo>
                  <a:lnTo>
                    <a:pt x="786383" y="495299"/>
                  </a:lnTo>
                  <a:lnTo>
                    <a:pt x="786383" y="531875"/>
                  </a:lnTo>
                  <a:lnTo>
                    <a:pt x="790955" y="548639"/>
                  </a:lnTo>
                  <a:lnTo>
                    <a:pt x="790955" y="586739"/>
                  </a:lnTo>
                  <a:lnTo>
                    <a:pt x="797051" y="597407"/>
                  </a:lnTo>
                  <a:lnTo>
                    <a:pt x="797051" y="629411"/>
                  </a:lnTo>
                  <a:lnTo>
                    <a:pt x="801623" y="640079"/>
                  </a:lnTo>
                  <a:lnTo>
                    <a:pt x="801623" y="667511"/>
                  </a:lnTo>
                  <a:lnTo>
                    <a:pt x="807719" y="678179"/>
                  </a:lnTo>
                  <a:lnTo>
                    <a:pt x="807719" y="699515"/>
                  </a:lnTo>
                  <a:lnTo>
                    <a:pt x="813815" y="710183"/>
                  </a:lnTo>
                  <a:lnTo>
                    <a:pt x="813815" y="725423"/>
                  </a:lnTo>
                  <a:lnTo>
                    <a:pt x="818387" y="731519"/>
                  </a:lnTo>
                  <a:lnTo>
                    <a:pt x="818387" y="742187"/>
                  </a:lnTo>
                  <a:lnTo>
                    <a:pt x="824483" y="748283"/>
                  </a:lnTo>
                  <a:lnTo>
                    <a:pt x="824483" y="752855"/>
                  </a:lnTo>
                  <a:lnTo>
                    <a:pt x="829055" y="758951"/>
                  </a:lnTo>
                  <a:lnTo>
                    <a:pt x="835151" y="758951"/>
                  </a:lnTo>
                  <a:lnTo>
                    <a:pt x="839723" y="752855"/>
                  </a:lnTo>
                  <a:lnTo>
                    <a:pt x="839723" y="748283"/>
                  </a:lnTo>
                  <a:lnTo>
                    <a:pt x="845819" y="742187"/>
                  </a:lnTo>
                  <a:lnTo>
                    <a:pt x="845819" y="731519"/>
                  </a:lnTo>
                  <a:lnTo>
                    <a:pt x="850391" y="720851"/>
                  </a:lnTo>
                  <a:lnTo>
                    <a:pt x="850391" y="704087"/>
                  </a:lnTo>
                  <a:lnTo>
                    <a:pt x="856487" y="693419"/>
                  </a:lnTo>
                  <a:lnTo>
                    <a:pt x="856487" y="672083"/>
                  </a:lnTo>
                  <a:lnTo>
                    <a:pt x="861059" y="656843"/>
                  </a:lnTo>
                  <a:lnTo>
                    <a:pt x="861059" y="629411"/>
                  </a:lnTo>
                  <a:lnTo>
                    <a:pt x="867155" y="618743"/>
                  </a:lnTo>
                  <a:lnTo>
                    <a:pt x="867155" y="591311"/>
                  </a:lnTo>
                  <a:lnTo>
                    <a:pt x="871727" y="576071"/>
                  </a:lnTo>
                  <a:lnTo>
                    <a:pt x="871727" y="542543"/>
                  </a:lnTo>
                  <a:lnTo>
                    <a:pt x="877823" y="521207"/>
                  </a:lnTo>
                  <a:lnTo>
                    <a:pt x="877823" y="489203"/>
                  </a:lnTo>
                  <a:lnTo>
                    <a:pt x="882395" y="472439"/>
                  </a:lnTo>
                  <a:lnTo>
                    <a:pt x="882395" y="435863"/>
                  </a:lnTo>
                  <a:lnTo>
                    <a:pt x="888491" y="414527"/>
                  </a:lnTo>
                  <a:lnTo>
                    <a:pt x="888491" y="380999"/>
                  </a:lnTo>
                  <a:lnTo>
                    <a:pt x="894587" y="359663"/>
                  </a:lnTo>
                  <a:lnTo>
                    <a:pt x="894587" y="323087"/>
                  </a:lnTo>
                  <a:lnTo>
                    <a:pt x="899159" y="300227"/>
                  </a:lnTo>
                  <a:lnTo>
                    <a:pt x="899159" y="268223"/>
                  </a:lnTo>
                  <a:lnTo>
                    <a:pt x="905255" y="246887"/>
                  </a:lnTo>
                  <a:lnTo>
                    <a:pt x="905255" y="208787"/>
                  </a:lnTo>
                  <a:lnTo>
                    <a:pt x="909827" y="193547"/>
                  </a:lnTo>
                  <a:lnTo>
                    <a:pt x="909827" y="161543"/>
                  </a:lnTo>
                  <a:lnTo>
                    <a:pt x="915923" y="144779"/>
                  </a:lnTo>
                  <a:lnTo>
                    <a:pt x="915923" y="117347"/>
                  </a:lnTo>
                  <a:lnTo>
                    <a:pt x="920495" y="106679"/>
                  </a:lnTo>
                  <a:lnTo>
                    <a:pt x="920495" y="85343"/>
                  </a:lnTo>
                  <a:lnTo>
                    <a:pt x="926591" y="74675"/>
                  </a:lnTo>
                  <a:lnTo>
                    <a:pt x="926591" y="53339"/>
                  </a:lnTo>
                  <a:lnTo>
                    <a:pt x="931163" y="47243"/>
                  </a:lnTo>
                  <a:lnTo>
                    <a:pt x="931163" y="32003"/>
                  </a:lnTo>
                  <a:lnTo>
                    <a:pt x="937259" y="25907"/>
                  </a:lnTo>
                  <a:lnTo>
                    <a:pt x="937259" y="15239"/>
                  </a:lnTo>
                  <a:lnTo>
                    <a:pt x="947927" y="4571"/>
                  </a:lnTo>
                  <a:lnTo>
                    <a:pt x="941831" y="4571"/>
                  </a:lnTo>
                  <a:lnTo>
                    <a:pt x="947927" y="4571"/>
                  </a:lnTo>
                  <a:lnTo>
                    <a:pt x="952499" y="10667"/>
                  </a:lnTo>
                  <a:lnTo>
                    <a:pt x="958595" y="15239"/>
                  </a:lnTo>
                  <a:lnTo>
                    <a:pt x="958595" y="25907"/>
                  </a:lnTo>
                  <a:lnTo>
                    <a:pt x="963167" y="32003"/>
                  </a:lnTo>
                  <a:lnTo>
                    <a:pt x="963167" y="53339"/>
                  </a:lnTo>
                  <a:lnTo>
                    <a:pt x="969263" y="57911"/>
                  </a:lnTo>
                  <a:lnTo>
                    <a:pt x="969263" y="80771"/>
                  </a:lnTo>
                  <a:lnTo>
                    <a:pt x="973835" y="96011"/>
                  </a:lnTo>
                  <a:lnTo>
                    <a:pt x="973835" y="117347"/>
                  </a:lnTo>
                  <a:lnTo>
                    <a:pt x="979931" y="134111"/>
                  </a:lnTo>
                  <a:lnTo>
                    <a:pt x="979931" y="161543"/>
                  </a:lnTo>
                  <a:lnTo>
                    <a:pt x="986027" y="172211"/>
                  </a:lnTo>
                  <a:lnTo>
                    <a:pt x="986027" y="204215"/>
                  </a:lnTo>
                  <a:lnTo>
                    <a:pt x="990599" y="219455"/>
                  </a:lnTo>
                  <a:lnTo>
                    <a:pt x="990599" y="257555"/>
                  </a:lnTo>
                  <a:lnTo>
                    <a:pt x="996695" y="274319"/>
                  </a:lnTo>
                  <a:lnTo>
                    <a:pt x="996695" y="312419"/>
                  </a:lnTo>
                  <a:lnTo>
                    <a:pt x="1001267" y="327659"/>
                  </a:lnTo>
                  <a:lnTo>
                    <a:pt x="1001267" y="365759"/>
                  </a:lnTo>
                  <a:lnTo>
                    <a:pt x="1007363" y="380999"/>
                  </a:lnTo>
                  <a:lnTo>
                    <a:pt x="1007363" y="425195"/>
                  </a:lnTo>
                  <a:lnTo>
                    <a:pt x="1011935" y="440435"/>
                  </a:lnTo>
                  <a:lnTo>
                    <a:pt x="1011935" y="478535"/>
                  </a:lnTo>
                  <a:lnTo>
                    <a:pt x="1018031" y="495299"/>
                  </a:lnTo>
                  <a:lnTo>
                    <a:pt x="1018031" y="531875"/>
                  </a:lnTo>
                  <a:lnTo>
                    <a:pt x="1022603" y="548639"/>
                  </a:lnTo>
                  <a:lnTo>
                    <a:pt x="1022603" y="580643"/>
                  </a:lnTo>
                  <a:lnTo>
                    <a:pt x="1028699" y="601979"/>
                  </a:lnTo>
                  <a:lnTo>
                    <a:pt x="1028699" y="629411"/>
                  </a:lnTo>
                  <a:lnTo>
                    <a:pt x="1033271" y="640079"/>
                  </a:lnTo>
                  <a:lnTo>
                    <a:pt x="1033271" y="667511"/>
                  </a:lnTo>
                  <a:lnTo>
                    <a:pt x="1039367" y="678179"/>
                  </a:lnTo>
                  <a:lnTo>
                    <a:pt x="1039367" y="699515"/>
                  </a:lnTo>
                  <a:lnTo>
                    <a:pt x="1043939" y="710183"/>
                  </a:lnTo>
                  <a:lnTo>
                    <a:pt x="1043939" y="725423"/>
                  </a:lnTo>
                  <a:lnTo>
                    <a:pt x="1050035" y="731519"/>
                  </a:lnTo>
                  <a:lnTo>
                    <a:pt x="1050035" y="742187"/>
                  </a:lnTo>
                  <a:lnTo>
                    <a:pt x="1054607" y="748283"/>
                  </a:lnTo>
                  <a:lnTo>
                    <a:pt x="1054607" y="752855"/>
                  </a:lnTo>
                  <a:lnTo>
                    <a:pt x="1060703" y="758951"/>
                  </a:lnTo>
                  <a:lnTo>
                    <a:pt x="1066799" y="758951"/>
                  </a:lnTo>
                  <a:lnTo>
                    <a:pt x="1071371" y="752855"/>
                  </a:lnTo>
                  <a:lnTo>
                    <a:pt x="1071371" y="742187"/>
                  </a:lnTo>
                  <a:lnTo>
                    <a:pt x="1077467" y="737615"/>
                  </a:lnTo>
                  <a:lnTo>
                    <a:pt x="1077467" y="720851"/>
                  </a:lnTo>
                  <a:lnTo>
                    <a:pt x="1082039" y="714755"/>
                  </a:lnTo>
                  <a:lnTo>
                    <a:pt x="1082039" y="693419"/>
                  </a:lnTo>
                  <a:lnTo>
                    <a:pt x="1088135" y="682751"/>
                  </a:lnTo>
                  <a:lnTo>
                    <a:pt x="1088135" y="661415"/>
                  </a:lnTo>
                  <a:lnTo>
                    <a:pt x="1092707" y="646175"/>
                  </a:lnTo>
                  <a:lnTo>
                    <a:pt x="1092707" y="618743"/>
                  </a:lnTo>
                </a:path>
                <a:path w="2174875" h="763904">
                  <a:moveTo>
                    <a:pt x="1092707" y="618743"/>
                  </a:moveTo>
                  <a:lnTo>
                    <a:pt x="1098803" y="601979"/>
                  </a:lnTo>
                  <a:lnTo>
                    <a:pt x="1098803" y="576071"/>
                  </a:lnTo>
                  <a:lnTo>
                    <a:pt x="1103375" y="559307"/>
                  </a:lnTo>
                  <a:lnTo>
                    <a:pt x="1103375" y="527303"/>
                  </a:lnTo>
                  <a:lnTo>
                    <a:pt x="1109471" y="505967"/>
                  </a:lnTo>
                  <a:lnTo>
                    <a:pt x="1109471" y="472439"/>
                  </a:lnTo>
                  <a:lnTo>
                    <a:pt x="1114043" y="451103"/>
                  </a:lnTo>
                  <a:lnTo>
                    <a:pt x="1114043" y="419099"/>
                  </a:lnTo>
                  <a:lnTo>
                    <a:pt x="1120139" y="397763"/>
                  </a:lnTo>
                  <a:lnTo>
                    <a:pt x="1120139" y="359663"/>
                  </a:lnTo>
                  <a:lnTo>
                    <a:pt x="1124711" y="344423"/>
                  </a:lnTo>
                  <a:lnTo>
                    <a:pt x="1124711" y="306323"/>
                  </a:lnTo>
                  <a:lnTo>
                    <a:pt x="1130807" y="284987"/>
                  </a:lnTo>
                  <a:lnTo>
                    <a:pt x="1130807" y="246887"/>
                  </a:lnTo>
                  <a:lnTo>
                    <a:pt x="1135379" y="231647"/>
                  </a:lnTo>
                  <a:lnTo>
                    <a:pt x="1135379" y="208787"/>
                  </a:lnTo>
                  <a:lnTo>
                    <a:pt x="1141475" y="193547"/>
                  </a:lnTo>
                  <a:lnTo>
                    <a:pt x="1141475" y="161543"/>
                  </a:lnTo>
                  <a:lnTo>
                    <a:pt x="1146047" y="144779"/>
                  </a:lnTo>
                  <a:lnTo>
                    <a:pt x="1146047" y="123443"/>
                  </a:lnTo>
                  <a:lnTo>
                    <a:pt x="1152143" y="106679"/>
                  </a:lnTo>
                  <a:lnTo>
                    <a:pt x="1152143" y="85343"/>
                  </a:lnTo>
                  <a:lnTo>
                    <a:pt x="1158239" y="74675"/>
                  </a:lnTo>
                  <a:lnTo>
                    <a:pt x="1158239" y="53339"/>
                  </a:lnTo>
                  <a:lnTo>
                    <a:pt x="1162811" y="42671"/>
                  </a:lnTo>
                  <a:lnTo>
                    <a:pt x="1162811" y="32003"/>
                  </a:lnTo>
                  <a:lnTo>
                    <a:pt x="1168907" y="25907"/>
                  </a:lnTo>
                  <a:lnTo>
                    <a:pt x="1168907" y="15239"/>
                  </a:lnTo>
                  <a:lnTo>
                    <a:pt x="1179575" y="4571"/>
                  </a:lnTo>
                  <a:lnTo>
                    <a:pt x="1173479" y="4571"/>
                  </a:lnTo>
                  <a:lnTo>
                    <a:pt x="1179575" y="4571"/>
                  </a:lnTo>
                  <a:lnTo>
                    <a:pt x="1184147" y="10667"/>
                  </a:lnTo>
                  <a:lnTo>
                    <a:pt x="1190243" y="15239"/>
                  </a:lnTo>
                  <a:lnTo>
                    <a:pt x="1190243" y="25907"/>
                  </a:lnTo>
                  <a:lnTo>
                    <a:pt x="1194815" y="32003"/>
                  </a:lnTo>
                  <a:lnTo>
                    <a:pt x="1194815" y="47243"/>
                  </a:lnTo>
                  <a:lnTo>
                    <a:pt x="1200911" y="57911"/>
                  </a:lnTo>
                  <a:lnTo>
                    <a:pt x="1200911" y="80771"/>
                  </a:lnTo>
                  <a:lnTo>
                    <a:pt x="1205483" y="91439"/>
                  </a:lnTo>
                  <a:lnTo>
                    <a:pt x="1205483" y="117347"/>
                  </a:lnTo>
                  <a:lnTo>
                    <a:pt x="1211579" y="128015"/>
                  </a:lnTo>
                  <a:lnTo>
                    <a:pt x="1211579" y="161543"/>
                  </a:lnTo>
                  <a:lnTo>
                    <a:pt x="1216151" y="172211"/>
                  </a:lnTo>
                  <a:lnTo>
                    <a:pt x="1216151" y="204215"/>
                  </a:lnTo>
                  <a:lnTo>
                    <a:pt x="1222247" y="219455"/>
                  </a:lnTo>
                  <a:lnTo>
                    <a:pt x="1222247" y="252983"/>
                  </a:lnTo>
                  <a:lnTo>
                    <a:pt x="1226819" y="274319"/>
                  </a:lnTo>
                  <a:lnTo>
                    <a:pt x="1226819" y="306323"/>
                  </a:lnTo>
                  <a:lnTo>
                    <a:pt x="1232915" y="327659"/>
                  </a:lnTo>
                  <a:lnTo>
                    <a:pt x="1232915" y="365759"/>
                  </a:lnTo>
                  <a:lnTo>
                    <a:pt x="1239011" y="380999"/>
                  </a:lnTo>
                  <a:lnTo>
                    <a:pt x="1239011" y="419099"/>
                  </a:lnTo>
                  <a:lnTo>
                    <a:pt x="1243583" y="440435"/>
                  </a:lnTo>
                  <a:lnTo>
                    <a:pt x="1243583" y="478535"/>
                  </a:lnTo>
                  <a:lnTo>
                    <a:pt x="1249679" y="495299"/>
                  </a:lnTo>
                  <a:lnTo>
                    <a:pt x="1249679" y="531875"/>
                  </a:lnTo>
                  <a:lnTo>
                    <a:pt x="1254251" y="548639"/>
                  </a:lnTo>
                  <a:lnTo>
                    <a:pt x="1254251" y="580643"/>
                  </a:lnTo>
                  <a:lnTo>
                    <a:pt x="1260347" y="597407"/>
                  </a:lnTo>
                  <a:lnTo>
                    <a:pt x="1260347" y="629411"/>
                  </a:lnTo>
                  <a:lnTo>
                    <a:pt x="1264919" y="646175"/>
                  </a:lnTo>
                  <a:lnTo>
                    <a:pt x="1264919" y="667511"/>
                  </a:lnTo>
                  <a:lnTo>
                    <a:pt x="1271015" y="678179"/>
                  </a:lnTo>
                  <a:lnTo>
                    <a:pt x="1271015" y="699515"/>
                  </a:lnTo>
                  <a:lnTo>
                    <a:pt x="1275587" y="710183"/>
                  </a:lnTo>
                  <a:lnTo>
                    <a:pt x="1275587" y="725423"/>
                  </a:lnTo>
                  <a:lnTo>
                    <a:pt x="1281683" y="731519"/>
                  </a:lnTo>
                  <a:lnTo>
                    <a:pt x="1281683" y="742187"/>
                  </a:lnTo>
                  <a:lnTo>
                    <a:pt x="1286255" y="748283"/>
                  </a:lnTo>
                  <a:lnTo>
                    <a:pt x="1286255" y="752855"/>
                  </a:lnTo>
                  <a:lnTo>
                    <a:pt x="1292351" y="758951"/>
                  </a:lnTo>
                  <a:lnTo>
                    <a:pt x="1292351" y="763523"/>
                  </a:lnTo>
                  <a:lnTo>
                    <a:pt x="1296923" y="758951"/>
                  </a:lnTo>
                  <a:lnTo>
                    <a:pt x="1303019" y="752855"/>
                  </a:lnTo>
                  <a:lnTo>
                    <a:pt x="1303019" y="748283"/>
                  </a:lnTo>
                  <a:lnTo>
                    <a:pt x="1307591" y="737615"/>
                  </a:lnTo>
                  <a:lnTo>
                    <a:pt x="1307591" y="725423"/>
                  </a:lnTo>
                  <a:lnTo>
                    <a:pt x="1313687" y="714755"/>
                  </a:lnTo>
                  <a:lnTo>
                    <a:pt x="1313687" y="693419"/>
                  </a:lnTo>
                  <a:lnTo>
                    <a:pt x="1318259" y="682751"/>
                  </a:lnTo>
                  <a:lnTo>
                    <a:pt x="1318259" y="661415"/>
                  </a:lnTo>
                  <a:lnTo>
                    <a:pt x="1324355" y="646175"/>
                  </a:lnTo>
                  <a:lnTo>
                    <a:pt x="1324355" y="618743"/>
                  </a:lnTo>
                  <a:lnTo>
                    <a:pt x="1330451" y="608075"/>
                  </a:lnTo>
                  <a:lnTo>
                    <a:pt x="1330451" y="576071"/>
                  </a:lnTo>
                  <a:lnTo>
                    <a:pt x="1335023" y="559307"/>
                  </a:lnTo>
                  <a:lnTo>
                    <a:pt x="1335023" y="527303"/>
                  </a:lnTo>
                  <a:lnTo>
                    <a:pt x="1341119" y="510539"/>
                  </a:lnTo>
                  <a:lnTo>
                    <a:pt x="1341119" y="472439"/>
                  </a:lnTo>
                  <a:lnTo>
                    <a:pt x="1345691" y="457199"/>
                  </a:lnTo>
                  <a:lnTo>
                    <a:pt x="1345691" y="419099"/>
                  </a:lnTo>
                  <a:lnTo>
                    <a:pt x="1351787" y="397763"/>
                  </a:lnTo>
                  <a:lnTo>
                    <a:pt x="1351787" y="365759"/>
                  </a:lnTo>
                  <a:lnTo>
                    <a:pt x="1356359" y="344423"/>
                  </a:lnTo>
                  <a:lnTo>
                    <a:pt x="1356359" y="306323"/>
                  </a:lnTo>
                  <a:lnTo>
                    <a:pt x="1362455" y="284987"/>
                  </a:lnTo>
                  <a:lnTo>
                    <a:pt x="1362455" y="246887"/>
                  </a:lnTo>
                  <a:lnTo>
                    <a:pt x="1367027" y="231647"/>
                  </a:lnTo>
                  <a:lnTo>
                    <a:pt x="1367027" y="198119"/>
                  </a:lnTo>
                  <a:lnTo>
                    <a:pt x="1373123" y="176783"/>
                  </a:lnTo>
                  <a:lnTo>
                    <a:pt x="1373123" y="150875"/>
                  </a:lnTo>
                  <a:lnTo>
                    <a:pt x="1377695" y="134111"/>
                  </a:lnTo>
                  <a:lnTo>
                    <a:pt x="1377695" y="106679"/>
                  </a:lnTo>
                  <a:lnTo>
                    <a:pt x="1383791" y="96011"/>
                  </a:lnTo>
                  <a:lnTo>
                    <a:pt x="1383791" y="74675"/>
                  </a:lnTo>
                  <a:lnTo>
                    <a:pt x="1388363" y="64007"/>
                  </a:lnTo>
                  <a:lnTo>
                    <a:pt x="1388363" y="47243"/>
                  </a:lnTo>
                  <a:lnTo>
                    <a:pt x="1394459" y="36575"/>
                  </a:lnTo>
                  <a:lnTo>
                    <a:pt x="1394459" y="25907"/>
                  </a:lnTo>
                  <a:lnTo>
                    <a:pt x="1399031" y="21335"/>
                  </a:lnTo>
                  <a:lnTo>
                    <a:pt x="1399031" y="10667"/>
                  </a:lnTo>
                  <a:lnTo>
                    <a:pt x="1405127" y="4571"/>
                  </a:lnTo>
                  <a:lnTo>
                    <a:pt x="1415795" y="4571"/>
                  </a:lnTo>
                  <a:lnTo>
                    <a:pt x="1415795" y="15239"/>
                  </a:lnTo>
                  <a:lnTo>
                    <a:pt x="1421891" y="32003"/>
                  </a:lnTo>
                  <a:lnTo>
                    <a:pt x="1421891" y="25907"/>
                  </a:lnTo>
                  <a:lnTo>
                    <a:pt x="1421891" y="32003"/>
                  </a:lnTo>
                  <a:lnTo>
                    <a:pt x="1426463" y="36575"/>
                  </a:lnTo>
                  <a:lnTo>
                    <a:pt x="1426463" y="57911"/>
                  </a:lnTo>
                  <a:lnTo>
                    <a:pt x="1432559" y="70103"/>
                  </a:lnTo>
                  <a:lnTo>
                    <a:pt x="1432559" y="91439"/>
                  </a:lnTo>
                  <a:lnTo>
                    <a:pt x="1437131" y="106679"/>
                  </a:lnTo>
                  <a:lnTo>
                    <a:pt x="1437131" y="117347"/>
                  </a:lnTo>
                  <a:lnTo>
                    <a:pt x="1443227" y="128015"/>
                  </a:lnTo>
                  <a:lnTo>
                    <a:pt x="1443227" y="155447"/>
                  </a:lnTo>
                  <a:lnTo>
                    <a:pt x="1447799" y="172211"/>
                  </a:lnTo>
                  <a:lnTo>
                    <a:pt x="1447799" y="204215"/>
                  </a:lnTo>
                </a:path>
                <a:path w="2174875" h="763904">
                  <a:moveTo>
                    <a:pt x="1447799" y="204215"/>
                  </a:moveTo>
                  <a:lnTo>
                    <a:pt x="1453895" y="219455"/>
                  </a:lnTo>
                  <a:lnTo>
                    <a:pt x="1453895" y="252983"/>
                  </a:lnTo>
                  <a:lnTo>
                    <a:pt x="1458467" y="268223"/>
                  </a:lnTo>
                  <a:lnTo>
                    <a:pt x="1458467" y="306323"/>
                  </a:lnTo>
                  <a:lnTo>
                    <a:pt x="1464563" y="327659"/>
                  </a:lnTo>
                  <a:lnTo>
                    <a:pt x="1464563" y="359663"/>
                  </a:lnTo>
                  <a:lnTo>
                    <a:pt x="1469135" y="380999"/>
                  </a:lnTo>
                  <a:lnTo>
                    <a:pt x="1469135" y="419099"/>
                  </a:lnTo>
                  <a:lnTo>
                    <a:pt x="1475231" y="435863"/>
                  </a:lnTo>
                  <a:lnTo>
                    <a:pt x="1475231" y="478535"/>
                  </a:lnTo>
                  <a:lnTo>
                    <a:pt x="1479803" y="495299"/>
                  </a:lnTo>
                  <a:lnTo>
                    <a:pt x="1479803" y="531875"/>
                  </a:lnTo>
                  <a:lnTo>
                    <a:pt x="1485899" y="548639"/>
                  </a:lnTo>
                  <a:lnTo>
                    <a:pt x="1485899" y="580643"/>
                  </a:lnTo>
                  <a:lnTo>
                    <a:pt x="1491995" y="597407"/>
                  </a:lnTo>
                  <a:lnTo>
                    <a:pt x="1491995" y="623315"/>
                  </a:lnTo>
                  <a:lnTo>
                    <a:pt x="1496567" y="640079"/>
                  </a:lnTo>
                  <a:lnTo>
                    <a:pt x="1496567" y="667511"/>
                  </a:lnTo>
                  <a:lnTo>
                    <a:pt x="1502663" y="682751"/>
                  </a:lnTo>
                  <a:lnTo>
                    <a:pt x="1502663" y="699515"/>
                  </a:lnTo>
                  <a:lnTo>
                    <a:pt x="1507235" y="710183"/>
                  </a:lnTo>
                  <a:lnTo>
                    <a:pt x="1507235" y="725423"/>
                  </a:lnTo>
                  <a:lnTo>
                    <a:pt x="1513331" y="731519"/>
                  </a:lnTo>
                  <a:lnTo>
                    <a:pt x="1513331" y="742187"/>
                  </a:lnTo>
                  <a:lnTo>
                    <a:pt x="1517903" y="748283"/>
                  </a:lnTo>
                  <a:lnTo>
                    <a:pt x="1517903" y="758951"/>
                  </a:lnTo>
                  <a:lnTo>
                    <a:pt x="1528571" y="758951"/>
                  </a:lnTo>
                  <a:lnTo>
                    <a:pt x="1534667" y="731519"/>
                  </a:lnTo>
                  <a:lnTo>
                    <a:pt x="1534667" y="688847"/>
                  </a:lnTo>
                  <a:lnTo>
                    <a:pt x="1539239" y="672083"/>
                  </a:lnTo>
                  <a:lnTo>
                    <a:pt x="1539239" y="646175"/>
                  </a:lnTo>
                  <a:lnTo>
                    <a:pt x="1545335" y="629411"/>
                  </a:lnTo>
                  <a:lnTo>
                    <a:pt x="1545335" y="591311"/>
                  </a:lnTo>
                  <a:lnTo>
                    <a:pt x="1549907" y="580643"/>
                  </a:lnTo>
                  <a:lnTo>
                    <a:pt x="1549907" y="576071"/>
                  </a:lnTo>
                  <a:lnTo>
                    <a:pt x="1556003" y="565403"/>
                  </a:lnTo>
                  <a:lnTo>
                    <a:pt x="1556003" y="542543"/>
                  </a:lnTo>
                  <a:lnTo>
                    <a:pt x="1560575" y="527303"/>
                  </a:lnTo>
                  <a:lnTo>
                    <a:pt x="1560575" y="499871"/>
                  </a:lnTo>
                  <a:lnTo>
                    <a:pt x="1566671" y="484631"/>
                  </a:lnTo>
                  <a:lnTo>
                    <a:pt x="1566671" y="451103"/>
                  </a:lnTo>
                  <a:lnTo>
                    <a:pt x="1571243" y="435863"/>
                  </a:lnTo>
                  <a:lnTo>
                    <a:pt x="1571243" y="403859"/>
                  </a:lnTo>
                  <a:lnTo>
                    <a:pt x="1577339" y="391667"/>
                  </a:lnTo>
                  <a:lnTo>
                    <a:pt x="1577339" y="365759"/>
                  </a:lnTo>
                  <a:lnTo>
                    <a:pt x="1583435" y="355091"/>
                  </a:lnTo>
                  <a:lnTo>
                    <a:pt x="1583435" y="327659"/>
                  </a:lnTo>
                  <a:lnTo>
                    <a:pt x="1588007" y="316991"/>
                  </a:lnTo>
                  <a:lnTo>
                    <a:pt x="1588007" y="289559"/>
                  </a:lnTo>
                  <a:lnTo>
                    <a:pt x="1594103" y="274319"/>
                  </a:lnTo>
                  <a:lnTo>
                    <a:pt x="1594103" y="246887"/>
                  </a:lnTo>
                  <a:lnTo>
                    <a:pt x="1598675" y="236219"/>
                  </a:lnTo>
                  <a:lnTo>
                    <a:pt x="1598675" y="204215"/>
                  </a:lnTo>
                  <a:lnTo>
                    <a:pt x="1604771" y="187451"/>
                  </a:lnTo>
                  <a:lnTo>
                    <a:pt x="1604771" y="166115"/>
                  </a:lnTo>
                  <a:lnTo>
                    <a:pt x="1609343" y="150875"/>
                  </a:lnTo>
                  <a:lnTo>
                    <a:pt x="1609343" y="134111"/>
                  </a:lnTo>
                  <a:lnTo>
                    <a:pt x="1615439" y="123443"/>
                  </a:lnTo>
                  <a:lnTo>
                    <a:pt x="1615439" y="117347"/>
                  </a:lnTo>
                  <a:lnTo>
                    <a:pt x="1620011" y="106679"/>
                  </a:lnTo>
                  <a:lnTo>
                    <a:pt x="1620011" y="102107"/>
                  </a:lnTo>
                  <a:lnTo>
                    <a:pt x="1626107" y="96011"/>
                  </a:lnTo>
                  <a:lnTo>
                    <a:pt x="1626107" y="91439"/>
                  </a:lnTo>
                  <a:lnTo>
                    <a:pt x="1636775" y="80771"/>
                  </a:lnTo>
                  <a:lnTo>
                    <a:pt x="1636775" y="74675"/>
                  </a:lnTo>
                  <a:lnTo>
                    <a:pt x="1641347" y="74675"/>
                  </a:lnTo>
                  <a:lnTo>
                    <a:pt x="1647443" y="80771"/>
                  </a:lnTo>
                  <a:lnTo>
                    <a:pt x="1647443" y="85343"/>
                  </a:lnTo>
                  <a:lnTo>
                    <a:pt x="1652015" y="91439"/>
                  </a:lnTo>
                  <a:lnTo>
                    <a:pt x="1652015" y="106679"/>
                  </a:lnTo>
                  <a:lnTo>
                    <a:pt x="1658111" y="117347"/>
                  </a:lnTo>
                  <a:lnTo>
                    <a:pt x="1658111" y="134111"/>
                  </a:lnTo>
                  <a:lnTo>
                    <a:pt x="1664207" y="144779"/>
                  </a:lnTo>
                  <a:lnTo>
                    <a:pt x="1664207" y="172211"/>
                  </a:lnTo>
                  <a:lnTo>
                    <a:pt x="1668779" y="187451"/>
                  </a:lnTo>
                  <a:lnTo>
                    <a:pt x="1668779" y="214883"/>
                  </a:lnTo>
                  <a:lnTo>
                    <a:pt x="1674875" y="231647"/>
                  </a:lnTo>
                  <a:lnTo>
                    <a:pt x="1674875" y="263651"/>
                  </a:lnTo>
                  <a:lnTo>
                    <a:pt x="1679447" y="278891"/>
                  </a:lnTo>
                  <a:lnTo>
                    <a:pt x="1679447" y="312419"/>
                  </a:lnTo>
                  <a:lnTo>
                    <a:pt x="1685543" y="323087"/>
                  </a:lnTo>
                  <a:lnTo>
                    <a:pt x="1685543" y="348995"/>
                  </a:lnTo>
                  <a:lnTo>
                    <a:pt x="1690115" y="359663"/>
                  </a:lnTo>
                  <a:lnTo>
                    <a:pt x="1690115" y="380999"/>
                  </a:lnTo>
                  <a:lnTo>
                    <a:pt x="1696211" y="391667"/>
                  </a:lnTo>
                  <a:lnTo>
                    <a:pt x="1696211" y="414527"/>
                  </a:lnTo>
                  <a:lnTo>
                    <a:pt x="1700783" y="425195"/>
                  </a:lnTo>
                  <a:lnTo>
                    <a:pt x="1700783" y="451103"/>
                  </a:lnTo>
                  <a:lnTo>
                    <a:pt x="1706879" y="467867"/>
                  </a:lnTo>
                  <a:lnTo>
                    <a:pt x="1706879" y="495299"/>
                  </a:lnTo>
                  <a:lnTo>
                    <a:pt x="1711451" y="510539"/>
                  </a:lnTo>
                  <a:lnTo>
                    <a:pt x="1711451" y="542543"/>
                  </a:lnTo>
                  <a:lnTo>
                    <a:pt x="1717547" y="559307"/>
                  </a:lnTo>
                  <a:lnTo>
                    <a:pt x="1717547" y="586739"/>
                  </a:lnTo>
                  <a:lnTo>
                    <a:pt x="1722119" y="597407"/>
                  </a:lnTo>
                  <a:lnTo>
                    <a:pt x="1722119" y="618743"/>
                  </a:lnTo>
                  <a:lnTo>
                    <a:pt x="1728215" y="629411"/>
                  </a:lnTo>
                  <a:lnTo>
                    <a:pt x="1728215" y="640079"/>
                  </a:lnTo>
                  <a:lnTo>
                    <a:pt x="1732787" y="650747"/>
                  </a:lnTo>
                  <a:lnTo>
                    <a:pt x="1732787" y="661415"/>
                  </a:lnTo>
                  <a:lnTo>
                    <a:pt x="1738883" y="667511"/>
                  </a:lnTo>
                  <a:lnTo>
                    <a:pt x="1749551" y="678179"/>
                  </a:lnTo>
                  <a:lnTo>
                    <a:pt x="1749551" y="682751"/>
                  </a:lnTo>
                  <a:lnTo>
                    <a:pt x="1755647" y="688847"/>
                  </a:lnTo>
                  <a:lnTo>
                    <a:pt x="1755647" y="682751"/>
                  </a:lnTo>
                  <a:lnTo>
                    <a:pt x="1755647" y="688847"/>
                  </a:lnTo>
                  <a:lnTo>
                    <a:pt x="1766315" y="678179"/>
                  </a:lnTo>
                  <a:lnTo>
                    <a:pt x="1766315" y="667511"/>
                  </a:lnTo>
                  <a:lnTo>
                    <a:pt x="1770887" y="661415"/>
                  </a:lnTo>
                  <a:lnTo>
                    <a:pt x="1770887" y="646175"/>
                  </a:lnTo>
                  <a:lnTo>
                    <a:pt x="1776983" y="633983"/>
                  </a:lnTo>
                  <a:lnTo>
                    <a:pt x="1776983" y="618743"/>
                  </a:lnTo>
                  <a:lnTo>
                    <a:pt x="1781555" y="601979"/>
                  </a:lnTo>
                  <a:lnTo>
                    <a:pt x="1781555" y="580643"/>
                  </a:lnTo>
                  <a:lnTo>
                    <a:pt x="1787651" y="565403"/>
                  </a:lnTo>
                  <a:lnTo>
                    <a:pt x="1787651" y="537971"/>
                  </a:lnTo>
                  <a:lnTo>
                    <a:pt x="1792223" y="521207"/>
                  </a:lnTo>
                  <a:lnTo>
                    <a:pt x="1792223" y="495299"/>
                  </a:lnTo>
                  <a:lnTo>
                    <a:pt x="1798319" y="478535"/>
                  </a:lnTo>
                  <a:lnTo>
                    <a:pt x="1798319" y="451103"/>
                  </a:lnTo>
                  <a:lnTo>
                    <a:pt x="1802891" y="435863"/>
                  </a:lnTo>
                  <a:lnTo>
                    <a:pt x="1802891" y="408431"/>
                  </a:lnTo>
                  <a:lnTo>
                    <a:pt x="1808987" y="397763"/>
                  </a:lnTo>
                  <a:lnTo>
                    <a:pt x="1808987" y="370331"/>
                  </a:lnTo>
                  <a:lnTo>
                    <a:pt x="1813559" y="359663"/>
                  </a:lnTo>
                  <a:lnTo>
                    <a:pt x="1813559" y="338327"/>
                  </a:lnTo>
                </a:path>
                <a:path w="2174875" h="763904">
                  <a:moveTo>
                    <a:pt x="1813559" y="338327"/>
                  </a:moveTo>
                  <a:lnTo>
                    <a:pt x="1819655" y="327659"/>
                  </a:lnTo>
                  <a:lnTo>
                    <a:pt x="1819655" y="300227"/>
                  </a:lnTo>
                  <a:lnTo>
                    <a:pt x="1824227" y="289559"/>
                  </a:lnTo>
                  <a:lnTo>
                    <a:pt x="1824227" y="263651"/>
                  </a:lnTo>
                  <a:lnTo>
                    <a:pt x="1830323" y="246887"/>
                  </a:lnTo>
                  <a:lnTo>
                    <a:pt x="1830323" y="219455"/>
                  </a:lnTo>
                  <a:lnTo>
                    <a:pt x="1836419" y="208787"/>
                  </a:lnTo>
                  <a:lnTo>
                    <a:pt x="1836419" y="193547"/>
                  </a:lnTo>
                  <a:lnTo>
                    <a:pt x="1840991" y="182879"/>
                  </a:lnTo>
                  <a:lnTo>
                    <a:pt x="1840991" y="166115"/>
                  </a:lnTo>
                  <a:lnTo>
                    <a:pt x="1847087" y="161543"/>
                  </a:lnTo>
                  <a:lnTo>
                    <a:pt x="1847087" y="144779"/>
                  </a:lnTo>
                  <a:lnTo>
                    <a:pt x="1851659" y="138683"/>
                  </a:lnTo>
                  <a:lnTo>
                    <a:pt x="1851659" y="134111"/>
                  </a:lnTo>
                  <a:lnTo>
                    <a:pt x="1857755" y="128015"/>
                  </a:lnTo>
                  <a:lnTo>
                    <a:pt x="1857755" y="123443"/>
                  </a:lnTo>
                  <a:lnTo>
                    <a:pt x="1862327" y="117347"/>
                  </a:lnTo>
                  <a:lnTo>
                    <a:pt x="1862327" y="106679"/>
                  </a:lnTo>
                  <a:lnTo>
                    <a:pt x="1868423" y="102107"/>
                  </a:lnTo>
                  <a:lnTo>
                    <a:pt x="1868423" y="96011"/>
                  </a:lnTo>
                  <a:lnTo>
                    <a:pt x="1872995" y="80771"/>
                  </a:lnTo>
                  <a:lnTo>
                    <a:pt x="1872995" y="64007"/>
                  </a:lnTo>
                  <a:lnTo>
                    <a:pt x="1879091" y="64007"/>
                  </a:lnTo>
                  <a:lnTo>
                    <a:pt x="1883663" y="57911"/>
                  </a:lnTo>
                  <a:lnTo>
                    <a:pt x="1883663" y="64007"/>
                  </a:lnTo>
                  <a:lnTo>
                    <a:pt x="1889759" y="74675"/>
                  </a:lnTo>
                  <a:lnTo>
                    <a:pt x="1889759" y="102107"/>
                  </a:lnTo>
                  <a:lnTo>
                    <a:pt x="1894331" y="112775"/>
                  </a:lnTo>
                  <a:lnTo>
                    <a:pt x="1894331" y="134111"/>
                  </a:lnTo>
                  <a:lnTo>
                    <a:pt x="1900427" y="150875"/>
                  </a:lnTo>
                  <a:lnTo>
                    <a:pt x="1900427" y="176783"/>
                  </a:lnTo>
                  <a:lnTo>
                    <a:pt x="1904999" y="193547"/>
                  </a:lnTo>
                  <a:lnTo>
                    <a:pt x="1904999" y="219455"/>
                  </a:lnTo>
                  <a:lnTo>
                    <a:pt x="1911095" y="231647"/>
                  </a:lnTo>
                  <a:lnTo>
                    <a:pt x="1911095" y="257555"/>
                  </a:lnTo>
                  <a:lnTo>
                    <a:pt x="1915667" y="268223"/>
                  </a:lnTo>
                  <a:lnTo>
                    <a:pt x="1915667" y="289559"/>
                  </a:lnTo>
                  <a:lnTo>
                    <a:pt x="1921763" y="306323"/>
                  </a:lnTo>
                  <a:lnTo>
                    <a:pt x="1921763" y="327659"/>
                  </a:lnTo>
                  <a:lnTo>
                    <a:pt x="1927859" y="338327"/>
                  </a:lnTo>
                  <a:lnTo>
                    <a:pt x="1927859" y="365759"/>
                  </a:lnTo>
                  <a:lnTo>
                    <a:pt x="1932431" y="376427"/>
                  </a:lnTo>
                  <a:lnTo>
                    <a:pt x="1932431" y="403859"/>
                  </a:lnTo>
                  <a:lnTo>
                    <a:pt x="1938527" y="419099"/>
                  </a:lnTo>
                  <a:lnTo>
                    <a:pt x="1938527" y="451103"/>
                  </a:lnTo>
                  <a:lnTo>
                    <a:pt x="1943099" y="467867"/>
                  </a:lnTo>
                  <a:lnTo>
                    <a:pt x="1943099" y="495299"/>
                  </a:lnTo>
                  <a:lnTo>
                    <a:pt x="1949195" y="510539"/>
                  </a:lnTo>
                  <a:lnTo>
                    <a:pt x="1949195" y="537971"/>
                  </a:lnTo>
                  <a:lnTo>
                    <a:pt x="1953767" y="548639"/>
                  </a:lnTo>
                  <a:lnTo>
                    <a:pt x="1953767" y="576071"/>
                  </a:lnTo>
                  <a:lnTo>
                    <a:pt x="1959863" y="586739"/>
                  </a:lnTo>
                  <a:lnTo>
                    <a:pt x="1959863" y="608075"/>
                  </a:lnTo>
                  <a:lnTo>
                    <a:pt x="1964435" y="623315"/>
                  </a:lnTo>
                  <a:lnTo>
                    <a:pt x="1964435" y="661415"/>
                  </a:lnTo>
                  <a:lnTo>
                    <a:pt x="1970531" y="678179"/>
                  </a:lnTo>
                  <a:lnTo>
                    <a:pt x="1970531" y="704087"/>
                  </a:lnTo>
                  <a:lnTo>
                    <a:pt x="1975103" y="720851"/>
                  </a:lnTo>
                  <a:lnTo>
                    <a:pt x="1975103" y="748283"/>
                  </a:lnTo>
                  <a:lnTo>
                    <a:pt x="1985771" y="748283"/>
                  </a:lnTo>
                  <a:lnTo>
                    <a:pt x="1985771" y="742187"/>
                  </a:lnTo>
                  <a:lnTo>
                    <a:pt x="1991867" y="737615"/>
                  </a:lnTo>
                  <a:lnTo>
                    <a:pt x="1991867" y="720851"/>
                  </a:lnTo>
                  <a:lnTo>
                    <a:pt x="1996439" y="714755"/>
                  </a:lnTo>
                  <a:lnTo>
                    <a:pt x="1996439" y="704087"/>
                  </a:lnTo>
                  <a:lnTo>
                    <a:pt x="2002535" y="699515"/>
                  </a:lnTo>
                  <a:lnTo>
                    <a:pt x="2002535" y="678179"/>
                  </a:lnTo>
                  <a:lnTo>
                    <a:pt x="2008631" y="672083"/>
                  </a:lnTo>
                  <a:lnTo>
                    <a:pt x="2008631" y="656843"/>
                  </a:lnTo>
                  <a:lnTo>
                    <a:pt x="2013203" y="646175"/>
                  </a:lnTo>
                  <a:lnTo>
                    <a:pt x="2013203" y="623315"/>
                  </a:lnTo>
                  <a:lnTo>
                    <a:pt x="2019299" y="608075"/>
                  </a:lnTo>
                  <a:lnTo>
                    <a:pt x="2019299" y="586739"/>
                  </a:lnTo>
                  <a:lnTo>
                    <a:pt x="2023871" y="569975"/>
                  </a:lnTo>
                  <a:lnTo>
                    <a:pt x="2023871" y="542543"/>
                  </a:lnTo>
                  <a:lnTo>
                    <a:pt x="2029967" y="531875"/>
                  </a:lnTo>
                  <a:lnTo>
                    <a:pt x="2029967" y="505967"/>
                  </a:lnTo>
                  <a:lnTo>
                    <a:pt x="2034539" y="489203"/>
                  </a:lnTo>
                  <a:lnTo>
                    <a:pt x="2034539" y="461771"/>
                  </a:lnTo>
                  <a:lnTo>
                    <a:pt x="2040635" y="446531"/>
                  </a:lnTo>
                  <a:lnTo>
                    <a:pt x="2040635" y="429767"/>
                  </a:lnTo>
                  <a:lnTo>
                    <a:pt x="2045207" y="419099"/>
                  </a:lnTo>
                  <a:lnTo>
                    <a:pt x="2045207" y="387095"/>
                  </a:lnTo>
                  <a:lnTo>
                    <a:pt x="2051303" y="370331"/>
                  </a:lnTo>
                  <a:lnTo>
                    <a:pt x="2051303" y="344423"/>
                  </a:lnTo>
                  <a:lnTo>
                    <a:pt x="2055875" y="327659"/>
                  </a:lnTo>
                  <a:lnTo>
                    <a:pt x="2055875" y="295655"/>
                  </a:lnTo>
                  <a:lnTo>
                    <a:pt x="2061971" y="278891"/>
                  </a:lnTo>
                  <a:lnTo>
                    <a:pt x="2061971" y="252983"/>
                  </a:lnTo>
                  <a:lnTo>
                    <a:pt x="2066543" y="236219"/>
                  </a:lnTo>
                  <a:lnTo>
                    <a:pt x="2066543" y="208787"/>
                  </a:lnTo>
                  <a:lnTo>
                    <a:pt x="2072639" y="193547"/>
                  </a:lnTo>
                  <a:lnTo>
                    <a:pt x="2072639" y="155447"/>
                  </a:lnTo>
                  <a:lnTo>
                    <a:pt x="2077211" y="134111"/>
                  </a:lnTo>
                  <a:lnTo>
                    <a:pt x="2077211" y="102107"/>
                  </a:lnTo>
                  <a:lnTo>
                    <a:pt x="2083307" y="85343"/>
                  </a:lnTo>
                  <a:lnTo>
                    <a:pt x="2083307" y="53339"/>
                  </a:lnTo>
                  <a:lnTo>
                    <a:pt x="2087879" y="36575"/>
                  </a:lnTo>
                  <a:lnTo>
                    <a:pt x="2087879" y="21335"/>
                  </a:lnTo>
                  <a:lnTo>
                    <a:pt x="2100071" y="10667"/>
                  </a:lnTo>
                  <a:lnTo>
                    <a:pt x="2093975" y="10667"/>
                  </a:lnTo>
                  <a:lnTo>
                    <a:pt x="2100071" y="10667"/>
                  </a:lnTo>
                  <a:lnTo>
                    <a:pt x="2104643" y="15239"/>
                  </a:lnTo>
                  <a:lnTo>
                    <a:pt x="2110739" y="25907"/>
                  </a:lnTo>
                  <a:lnTo>
                    <a:pt x="2110739" y="36575"/>
                  </a:lnTo>
                  <a:lnTo>
                    <a:pt x="2115311" y="42671"/>
                  </a:lnTo>
                  <a:lnTo>
                    <a:pt x="2115311" y="57911"/>
                  </a:lnTo>
                  <a:lnTo>
                    <a:pt x="2121407" y="70103"/>
                  </a:lnTo>
                  <a:lnTo>
                    <a:pt x="2121407" y="91439"/>
                  </a:lnTo>
                  <a:lnTo>
                    <a:pt x="2125979" y="102107"/>
                  </a:lnTo>
                  <a:lnTo>
                    <a:pt x="2125979" y="117347"/>
                  </a:lnTo>
                  <a:lnTo>
                    <a:pt x="2132075" y="128015"/>
                  </a:lnTo>
                  <a:lnTo>
                    <a:pt x="2132075" y="155447"/>
                  </a:lnTo>
                  <a:lnTo>
                    <a:pt x="2136647" y="166115"/>
                  </a:lnTo>
                  <a:lnTo>
                    <a:pt x="2136647" y="187451"/>
                  </a:lnTo>
                  <a:lnTo>
                    <a:pt x="2142743" y="204215"/>
                  </a:lnTo>
                  <a:lnTo>
                    <a:pt x="2142743" y="231647"/>
                  </a:lnTo>
                  <a:lnTo>
                    <a:pt x="2147315" y="242315"/>
                  </a:lnTo>
                  <a:lnTo>
                    <a:pt x="2147315" y="274319"/>
                  </a:lnTo>
                  <a:lnTo>
                    <a:pt x="2153411" y="284987"/>
                  </a:lnTo>
                  <a:lnTo>
                    <a:pt x="2153411" y="312419"/>
                  </a:lnTo>
                  <a:lnTo>
                    <a:pt x="2157983" y="327659"/>
                  </a:lnTo>
                  <a:lnTo>
                    <a:pt x="2157983" y="359663"/>
                  </a:lnTo>
                  <a:lnTo>
                    <a:pt x="2164079" y="376427"/>
                  </a:lnTo>
                  <a:lnTo>
                    <a:pt x="2164079" y="408431"/>
                  </a:lnTo>
                  <a:lnTo>
                    <a:pt x="2168651" y="425195"/>
                  </a:lnTo>
                  <a:lnTo>
                    <a:pt x="2168651" y="457199"/>
                  </a:lnTo>
                </a:path>
                <a:path w="2174875" h="763904">
                  <a:moveTo>
                    <a:pt x="2168651" y="457199"/>
                  </a:moveTo>
                  <a:lnTo>
                    <a:pt x="2174747" y="467867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1455420" y="6083808"/>
              <a:ext cx="361315" cy="759460"/>
            </a:xfrm>
            <a:custGeom>
              <a:avLst/>
              <a:gdLst/>
              <a:ahLst/>
              <a:cxnLst/>
              <a:rect l="l" t="t" r="r" b="b"/>
              <a:pathLst>
                <a:path w="361314" h="759459">
                  <a:moveTo>
                    <a:pt x="0" y="0"/>
                  </a:moveTo>
                  <a:lnTo>
                    <a:pt x="6095" y="0"/>
                  </a:lnTo>
                  <a:lnTo>
                    <a:pt x="10667" y="6095"/>
                  </a:lnTo>
                  <a:lnTo>
                    <a:pt x="10667" y="10667"/>
                  </a:lnTo>
                  <a:lnTo>
                    <a:pt x="16763" y="16763"/>
                  </a:lnTo>
                  <a:lnTo>
                    <a:pt x="16763" y="32003"/>
                  </a:lnTo>
                  <a:lnTo>
                    <a:pt x="21335" y="38099"/>
                  </a:lnTo>
                  <a:lnTo>
                    <a:pt x="21335" y="53339"/>
                  </a:lnTo>
                  <a:lnTo>
                    <a:pt x="27431" y="65531"/>
                  </a:lnTo>
                  <a:lnTo>
                    <a:pt x="27431" y="91439"/>
                  </a:lnTo>
                  <a:lnTo>
                    <a:pt x="32003" y="102107"/>
                  </a:lnTo>
                  <a:lnTo>
                    <a:pt x="32003" y="129539"/>
                  </a:lnTo>
                  <a:lnTo>
                    <a:pt x="38099" y="140207"/>
                  </a:lnTo>
                  <a:lnTo>
                    <a:pt x="38099" y="172211"/>
                  </a:lnTo>
                  <a:lnTo>
                    <a:pt x="42671" y="188975"/>
                  </a:lnTo>
                  <a:lnTo>
                    <a:pt x="42671" y="220979"/>
                  </a:lnTo>
                  <a:lnTo>
                    <a:pt x="48767" y="237743"/>
                  </a:lnTo>
                  <a:lnTo>
                    <a:pt x="48767" y="274319"/>
                  </a:lnTo>
                  <a:lnTo>
                    <a:pt x="53339" y="291083"/>
                  </a:lnTo>
                  <a:lnTo>
                    <a:pt x="53339" y="323087"/>
                  </a:lnTo>
                  <a:lnTo>
                    <a:pt x="59435" y="344423"/>
                  </a:lnTo>
                  <a:lnTo>
                    <a:pt x="59435" y="382523"/>
                  </a:lnTo>
                  <a:lnTo>
                    <a:pt x="65531" y="399287"/>
                  </a:lnTo>
                  <a:lnTo>
                    <a:pt x="65531" y="435863"/>
                  </a:lnTo>
                  <a:lnTo>
                    <a:pt x="70103" y="457199"/>
                  </a:lnTo>
                  <a:lnTo>
                    <a:pt x="70103" y="490727"/>
                  </a:lnTo>
                  <a:lnTo>
                    <a:pt x="76199" y="512063"/>
                  </a:lnTo>
                  <a:lnTo>
                    <a:pt x="76199" y="544067"/>
                  </a:lnTo>
                  <a:lnTo>
                    <a:pt x="80771" y="560831"/>
                  </a:lnTo>
                  <a:lnTo>
                    <a:pt x="80771" y="592835"/>
                  </a:lnTo>
                  <a:lnTo>
                    <a:pt x="86867" y="608075"/>
                  </a:lnTo>
                  <a:lnTo>
                    <a:pt x="86867" y="635507"/>
                  </a:lnTo>
                  <a:lnTo>
                    <a:pt x="91439" y="652271"/>
                  </a:lnTo>
                  <a:lnTo>
                    <a:pt x="91439" y="673607"/>
                  </a:lnTo>
                  <a:lnTo>
                    <a:pt x="97535" y="684275"/>
                  </a:lnTo>
                  <a:lnTo>
                    <a:pt x="97535" y="705611"/>
                  </a:lnTo>
                  <a:lnTo>
                    <a:pt x="102107" y="710183"/>
                  </a:lnTo>
                  <a:lnTo>
                    <a:pt x="102107" y="726947"/>
                  </a:lnTo>
                  <a:lnTo>
                    <a:pt x="108203" y="737615"/>
                  </a:lnTo>
                  <a:lnTo>
                    <a:pt x="108203" y="748283"/>
                  </a:lnTo>
                  <a:lnTo>
                    <a:pt x="118871" y="758951"/>
                  </a:lnTo>
                  <a:lnTo>
                    <a:pt x="112775" y="758951"/>
                  </a:lnTo>
                  <a:lnTo>
                    <a:pt x="118871" y="758951"/>
                  </a:lnTo>
                  <a:lnTo>
                    <a:pt x="123443" y="754379"/>
                  </a:lnTo>
                  <a:lnTo>
                    <a:pt x="129539" y="748283"/>
                  </a:lnTo>
                  <a:lnTo>
                    <a:pt x="129539" y="737615"/>
                  </a:lnTo>
                  <a:lnTo>
                    <a:pt x="134111" y="726947"/>
                  </a:lnTo>
                  <a:lnTo>
                    <a:pt x="134111" y="710183"/>
                  </a:lnTo>
                  <a:lnTo>
                    <a:pt x="140207" y="699515"/>
                  </a:lnTo>
                  <a:lnTo>
                    <a:pt x="140207" y="684275"/>
                  </a:lnTo>
                  <a:lnTo>
                    <a:pt x="146303" y="673607"/>
                  </a:lnTo>
                  <a:lnTo>
                    <a:pt x="146303" y="646175"/>
                  </a:lnTo>
                  <a:lnTo>
                    <a:pt x="150875" y="635507"/>
                  </a:lnTo>
                  <a:lnTo>
                    <a:pt x="150875" y="603503"/>
                  </a:lnTo>
                  <a:lnTo>
                    <a:pt x="156971" y="586739"/>
                  </a:lnTo>
                  <a:lnTo>
                    <a:pt x="156971" y="560831"/>
                  </a:lnTo>
                  <a:lnTo>
                    <a:pt x="161543" y="537971"/>
                  </a:lnTo>
                  <a:lnTo>
                    <a:pt x="161543" y="505967"/>
                  </a:lnTo>
                  <a:lnTo>
                    <a:pt x="167639" y="490727"/>
                  </a:lnTo>
                  <a:lnTo>
                    <a:pt x="167639" y="452627"/>
                  </a:lnTo>
                  <a:lnTo>
                    <a:pt x="172211" y="435863"/>
                  </a:lnTo>
                  <a:lnTo>
                    <a:pt x="172211" y="399287"/>
                  </a:lnTo>
                  <a:lnTo>
                    <a:pt x="178307" y="376427"/>
                  </a:lnTo>
                  <a:lnTo>
                    <a:pt x="178307" y="339851"/>
                  </a:lnTo>
                  <a:lnTo>
                    <a:pt x="182879" y="323087"/>
                  </a:lnTo>
                  <a:lnTo>
                    <a:pt x="182879" y="284987"/>
                  </a:lnTo>
                  <a:lnTo>
                    <a:pt x="188975" y="269747"/>
                  </a:lnTo>
                  <a:lnTo>
                    <a:pt x="188975" y="231647"/>
                  </a:lnTo>
                  <a:lnTo>
                    <a:pt x="193547" y="214883"/>
                  </a:lnTo>
                  <a:lnTo>
                    <a:pt x="193547" y="182879"/>
                  </a:lnTo>
                  <a:lnTo>
                    <a:pt x="199643" y="167639"/>
                  </a:lnTo>
                  <a:lnTo>
                    <a:pt x="199643" y="140207"/>
                  </a:lnTo>
                  <a:lnTo>
                    <a:pt x="204215" y="123443"/>
                  </a:lnTo>
                  <a:lnTo>
                    <a:pt x="204215" y="97535"/>
                  </a:lnTo>
                  <a:lnTo>
                    <a:pt x="210311" y="86867"/>
                  </a:lnTo>
                  <a:lnTo>
                    <a:pt x="210311" y="65531"/>
                  </a:lnTo>
                  <a:lnTo>
                    <a:pt x="214883" y="53339"/>
                  </a:lnTo>
                  <a:lnTo>
                    <a:pt x="214883" y="38099"/>
                  </a:lnTo>
                  <a:lnTo>
                    <a:pt x="220979" y="32003"/>
                  </a:lnTo>
                  <a:lnTo>
                    <a:pt x="220979" y="16763"/>
                  </a:lnTo>
                  <a:lnTo>
                    <a:pt x="225551" y="10667"/>
                  </a:lnTo>
                  <a:lnTo>
                    <a:pt x="225551" y="6095"/>
                  </a:lnTo>
                  <a:lnTo>
                    <a:pt x="231647" y="0"/>
                  </a:lnTo>
                  <a:lnTo>
                    <a:pt x="231647" y="6095"/>
                  </a:lnTo>
                  <a:lnTo>
                    <a:pt x="231647" y="0"/>
                  </a:lnTo>
                  <a:lnTo>
                    <a:pt x="237743" y="6095"/>
                  </a:lnTo>
                  <a:lnTo>
                    <a:pt x="242315" y="10667"/>
                  </a:lnTo>
                  <a:lnTo>
                    <a:pt x="242315" y="32003"/>
                  </a:lnTo>
                  <a:lnTo>
                    <a:pt x="248411" y="53339"/>
                  </a:lnTo>
                  <a:lnTo>
                    <a:pt x="248411" y="80771"/>
                  </a:lnTo>
                  <a:lnTo>
                    <a:pt x="252983" y="91439"/>
                  </a:lnTo>
                  <a:lnTo>
                    <a:pt x="252983" y="123443"/>
                  </a:lnTo>
                  <a:lnTo>
                    <a:pt x="259079" y="140207"/>
                  </a:lnTo>
                  <a:lnTo>
                    <a:pt x="259079" y="172211"/>
                  </a:lnTo>
                  <a:lnTo>
                    <a:pt x="263651" y="178307"/>
                  </a:lnTo>
                  <a:lnTo>
                    <a:pt x="263651" y="199643"/>
                  </a:lnTo>
                  <a:lnTo>
                    <a:pt x="269747" y="214883"/>
                  </a:lnTo>
                  <a:lnTo>
                    <a:pt x="269747" y="242315"/>
                  </a:lnTo>
                  <a:lnTo>
                    <a:pt x="274319" y="259079"/>
                  </a:lnTo>
                  <a:lnTo>
                    <a:pt x="274319" y="284987"/>
                  </a:lnTo>
                  <a:lnTo>
                    <a:pt x="280415" y="301751"/>
                  </a:lnTo>
                  <a:lnTo>
                    <a:pt x="280415" y="333755"/>
                  </a:lnTo>
                  <a:lnTo>
                    <a:pt x="284987" y="344423"/>
                  </a:lnTo>
                  <a:lnTo>
                    <a:pt x="284987" y="371855"/>
                  </a:lnTo>
                  <a:lnTo>
                    <a:pt x="291083" y="382523"/>
                  </a:lnTo>
                  <a:lnTo>
                    <a:pt x="291083" y="403859"/>
                  </a:lnTo>
                  <a:lnTo>
                    <a:pt x="295655" y="420623"/>
                  </a:lnTo>
                  <a:lnTo>
                    <a:pt x="295655" y="431291"/>
                  </a:lnTo>
                  <a:lnTo>
                    <a:pt x="301751" y="446531"/>
                  </a:lnTo>
                  <a:lnTo>
                    <a:pt x="301751" y="473963"/>
                  </a:lnTo>
                  <a:lnTo>
                    <a:pt x="306323" y="490727"/>
                  </a:lnTo>
                  <a:lnTo>
                    <a:pt x="306323" y="522731"/>
                  </a:lnTo>
                  <a:lnTo>
                    <a:pt x="312419" y="537971"/>
                  </a:lnTo>
                  <a:lnTo>
                    <a:pt x="312419" y="571499"/>
                  </a:lnTo>
                  <a:lnTo>
                    <a:pt x="318515" y="586739"/>
                  </a:lnTo>
                  <a:lnTo>
                    <a:pt x="318515" y="614171"/>
                  </a:lnTo>
                  <a:lnTo>
                    <a:pt x="323087" y="629411"/>
                  </a:lnTo>
                  <a:lnTo>
                    <a:pt x="323087" y="646175"/>
                  </a:lnTo>
                  <a:lnTo>
                    <a:pt x="329183" y="652271"/>
                  </a:lnTo>
                  <a:lnTo>
                    <a:pt x="329183" y="667511"/>
                  </a:lnTo>
                  <a:lnTo>
                    <a:pt x="333755" y="673607"/>
                  </a:lnTo>
                  <a:lnTo>
                    <a:pt x="333755" y="678179"/>
                  </a:lnTo>
                  <a:lnTo>
                    <a:pt x="339851" y="684275"/>
                  </a:lnTo>
                  <a:lnTo>
                    <a:pt x="339851" y="694943"/>
                  </a:lnTo>
                  <a:lnTo>
                    <a:pt x="350519" y="705611"/>
                  </a:lnTo>
                  <a:lnTo>
                    <a:pt x="350519" y="710183"/>
                  </a:lnTo>
                  <a:lnTo>
                    <a:pt x="355091" y="705611"/>
                  </a:lnTo>
                  <a:lnTo>
                    <a:pt x="361187" y="699515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1816608" y="6083808"/>
              <a:ext cx="2173605" cy="759460"/>
            </a:xfrm>
            <a:custGeom>
              <a:avLst/>
              <a:gdLst/>
              <a:ahLst/>
              <a:cxnLst/>
              <a:rect l="l" t="t" r="r" b="b"/>
              <a:pathLst>
                <a:path w="2173604" h="759459">
                  <a:moveTo>
                    <a:pt x="0" y="699515"/>
                  </a:moveTo>
                  <a:lnTo>
                    <a:pt x="0" y="694943"/>
                  </a:lnTo>
                  <a:lnTo>
                    <a:pt x="4571" y="688847"/>
                  </a:lnTo>
                  <a:lnTo>
                    <a:pt x="4571" y="673607"/>
                  </a:lnTo>
                  <a:lnTo>
                    <a:pt x="10667" y="662939"/>
                  </a:lnTo>
                  <a:lnTo>
                    <a:pt x="10667" y="641603"/>
                  </a:lnTo>
                  <a:lnTo>
                    <a:pt x="15239" y="624839"/>
                  </a:lnTo>
                  <a:lnTo>
                    <a:pt x="15239" y="597407"/>
                  </a:lnTo>
                  <a:lnTo>
                    <a:pt x="21335" y="582167"/>
                  </a:lnTo>
                  <a:lnTo>
                    <a:pt x="21335" y="548639"/>
                  </a:lnTo>
                  <a:lnTo>
                    <a:pt x="25907" y="533399"/>
                  </a:lnTo>
                  <a:lnTo>
                    <a:pt x="25907" y="501395"/>
                  </a:lnTo>
                  <a:lnTo>
                    <a:pt x="32003" y="484631"/>
                  </a:lnTo>
                  <a:lnTo>
                    <a:pt x="32003" y="457199"/>
                  </a:lnTo>
                  <a:lnTo>
                    <a:pt x="36575" y="441959"/>
                  </a:lnTo>
                  <a:lnTo>
                    <a:pt x="36575" y="414527"/>
                  </a:lnTo>
                  <a:lnTo>
                    <a:pt x="42671" y="403859"/>
                  </a:lnTo>
                  <a:lnTo>
                    <a:pt x="42671" y="376427"/>
                  </a:lnTo>
                  <a:lnTo>
                    <a:pt x="48767" y="365759"/>
                  </a:lnTo>
                  <a:lnTo>
                    <a:pt x="48767" y="339851"/>
                  </a:lnTo>
                  <a:lnTo>
                    <a:pt x="53339" y="323087"/>
                  </a:lnTo>
                  <a:lnTo>
                    <a:pt x="53339" y="291083"/>
                  </a:lnTo>
                  <a:lnTo>
                    <a:pt x="59435" y="280415"/>
                  </a:lnTo>
                  <a:lnTo>
                    <a:pt x="59435" y="248411"/>
                  </a:lnTo>
                  <a:lnTo>
                    <a:pt x="64007" y="231647"/>
                  </a:lnTo>
                  <a:lnTo>
                    <a:pt x="64007" y="204215"/>
                  </a:lnTo>
                  <a:lnTo>
                    <a:pt x="70103" y="188975"/>
                  </a:lnTo>
                  <a:lnTo>
                    <a:pt x="70103" y="161543"/>
                  </a:lnTo>
                  <a:lnTo>
                    <a:pt x="74675" y="150875"/>
                  </a:lnTo>
                  <a:lnTo>
                    <a:pt x="74675" y="129539"/>
                  </a:lnTo>
                  <a:lnTo>
                    <a:pt x="80771" y="118871"/>
                  </a:lnTo>
                  <a:lnTo>
                    <a:pt x="80771" y="102107"/>
                  </a:lnTo>
                  <a:lnTo>
                    <a:pt x="85343" y="97535"/>
                  </a:lnTo>
                  <a:lnTo>
                    <a:pt x="85343" y="80771"/>
                  </a:lnTo>
                  <a:lnTo>
                    <a:pt x="91439" y="76199"/>
                  </a:lnTo>
                  <a:lnTo>
                    <a:pt x="91439" y="70103"/>
                  </a:lnTo>
                  <a:lnTo>
                    <a:pt x="102107" y="59435"/>
                  </a:lnTo>
                  <a:lnTo>
                    <a:pt x="102107" y="53339"/>
                  </a:lnTo>
                  <a:lnTo>
                    <a:pt x="106679" y="53339"/>
                  </a:lnTo>
                  <a:lnTo>
                    <a:pt x="112775" y="59435"/>
                  </a:lnTo>
                  <a:lnTo>
                    <a:pt x="112775" y="53339"/>
                  </a:lnTo>
                  <a:lnTo>
                    <a:pt x="112775" y="65531"/>
                  </a:lnTo>
                  <a:lnTo>
                    <a:pt x="117347" y="70103"/>
                  </a:lnTo>
                  <a:lnTo>
                    <a:pt x="117347" y="80771"/>
                  </a:lnTo>
                  <a:lnTo>
                    <a:pt x="123443" y="91439"/>
                  </a:lnTo>
                  <a:lnTo>
                    <a:pt x="123443" y="108203"/>
                  </a:lnTo>
                  <a:lnTo>
                    <a:pt x="129539" y="123443"/>
                  </a:lnTo>
                  <a:lnTo>
                    <a:pt x="129539" y="150875"/>
                  </a:lnTo>
                  <a:lnTo>
                    <a:pt x="134111" y="161543"/>
                  </a:lnTo>
                  <a:lnTo>
                    <a:pt x="134111" y="193547"/>
                  </a:lnTo>
                  <a:lnTo>
                    <a:pt x="140207" y="210311"/>
                  </a:lnTo>
                  <a:lnTo>
                    <a:pt x="140207" y="242315"/>
                  </a:lnTo>
                  <a:lnTo>
                    <a:pt x="144779" y="259079"/>
                  </a:lnTo>
                  <a:lnTo>
                    <a:pt x="144779" y="291083"/>
                  </a:lnTo>
                  <a:lnTo>
                    <a:pt x="150875" y="307847"/>
                  </a:lnTo>
                  <a:lnTo>
                    <a:pt x="150875" y="333755"/>
                  </a:lnTo>
                  <a:lnTo>
                    <a:pt x="155447" y="344423"/>
                  </a:lnTo>
                  <a:lnTo>
                    <a:pt x="155447" y="365759"/>
                  </a:lnTo>
                  <a:lnTo>
                    <a:pt x="161543" y="376427"/>
                  </a:lnTo>
                  <a:lnTo>
                    <a:pt x="161543" y="399287"/>
                  </a:lnTo>
                  <a:lnTo>
                    <a:pt x="166115" y="409955"/>
                  </a:lnTo>
                  <a:lnTo>
                    <a:pt x="166115" y="435863"/>
                  </a:lnTo>
                  <a:lnTo>
                    <a:pt x="172211" y="452627"/>
                  </a:lnTo>
                  <a:lnTo>
                    <a:pt x="172211" y="480059"/>
                  </a:lnTo>
                  <a:lnTo>
                    <a:pt x="176783" y="495299"/>
                  </a:lnTo>
                  <a:lnTo>
                    <a:pt x="176783" y="527303"/>
                  </a:lnTo>
                  <a:lnTo>
                    <a:pt x="182879" y="544067"/>
                  </a:lnTo>
                  <a:lnTo>
                    <a:pt x="182879" y="576071"/>
                  </a:lnTo>
                  <a:lnTo>
                    <a:pt x="187451" y="592835"/>
                  </a:lnTo>
                  <a:lnTo>
                    <a:pt x="187451" y="614171"/>
                  </a:lnTo>
                  <a:lnTo>
                    <a:pt x="193547" y="624839"/>
                  </a:lnTo>
                  <a:lnTo>
                    <a:pt x="193547" y="641603"/>
                  </a:lnTo>
                  <a:lnTo>
                    <a:pt x="198119" y="646175"/>
                  </a:lnTo>
                  <a:lnTo>
                    <a:pt x="198119" y="656843"/>
                  </a:lnTo>
                  <a:lnTo>
                    <a:pt x="204215" y="662939"/>
                  </a:lnTo>
                  <a:lnTo>
                    <a:pt x="204215" y="673607"/>
                  </a:lnTo>
                  <a:lnTo>
                    <a:pt x="214883" y="684275"/>
                  </a:lnTo>
                  <a:lnTo>
                    <a:pt x="214883" y="688847"/>
                  </a:lnTo>
                  <a:lnTo>
                    <a:pt x="220979" y="694943"/>
                  </a:lnTo>
                  <a:lnTo>
                    <a:pt x="220979" y="699515"/>
                  </a:lnTo>
                  <a:lnTo>
                    <a:pt x="225551" y="710183"/>
                  </a:lnTo>
                  <a:lnTo>
                    <a:pt x="236219" y="699515"/>
                  </a:lnTo>
                  <a:lnTo>
                    <a:pt x="236219" y="688847"/>
                  </a:lnTo>
                  <a:lnTo>
                    <a:pt x="242315" y="684275"/>
                  </a:lnTo>
                  <a:lnTo>
                    <a:pt x="242315" y="656843"/>
                  </a:lnTo>
                  <a:lnTo>
                    <a:pt x="246887" y="646175"/>
                  </a:lnTo>
                  <a:lnTo>
                    <a:pt x="246887" y="614171"/>
                  </a:lnTo>
                  <a:lnTo>
                    <a:pt x="252983" y="603503"/>
                  </a:lnTo>
                  <a:lnTo>
                    <a:pt x="252983" y="571499"/>
                  </a:lnTo>
                  <a:lnTo>
                    <a:pt x="257555" y="560831"/>
                  </a:lnTo>
                  <a:lnTo>
                    <a:pt x="257555" y="533399"/>
                  </a:lnTo>
                  <a:lnTo>
                    <a:pt x="263651" y="516635"/>
                  </a:lnTo>
                  <a:lnTo>
                    <a:pt x="263651" y="495299"/>
                  </a:lnTo>
                  <a:lnTo>
                    <a:pt x="268223" y="480059"/>
                  </a:lnTo>
                  <a:lnTo>
                    <a:pt x="268223" y="452627"/>
                  </a:lnTo>
                  <a:lnTo>
                    <a:pt x="274319" y="435863"/>
                  </a:lnTo>
                  <a:lnTo>
                    <a:pt x="274319" y="409955"/>
                  </a:lnTo>
                  <a:lnTo>
                    <a:pt x="278891" y="393191"/>
                  </a:lnTo>
                  <a:lnTo>
                    <a:pt x="278891" y="365759"/>
                  </a:lnTo>
                  <a:lnTo>
                    <a:pt x="284987" y="350519"/>
                  </a:lnTo>
                  <a:lnTo>
                    <a:pt x="284987" y="318515"/>
                  </a:lnTo>
                  <a:lnTo>
                    <a:pt x="289559" y="301751"/>
                  </a:lnTo>
                  <a:lnTo>
                    <a:pt x="289559" y="274319"/>
                  </a:lnTo>
                  <a:lnTo>
                    <a:pt x="295655" y="259079"/>
                  </a:lnTo>
                  <a:lnTo>
                    <a:pt x="295655" y="231647"/>
                  </a:lnTo>
                  <a:lnTo>
                    <a:pt x="301751" y="214883"/>
                  </a:lnTo>
                  <a:lnTo>
                    <a:pt x="301751" y="188975"/>
                  </a:lnTo>
                  <a:lnTo>
                    <a:pt x="306323" y="172211"/>
                  </a:lnTo>
                  <a:lnTo>
                    <a:pt x="306323" y="150875"/>
                  </a:lnTo>
                  <a:lnTo>
                    <a:pt x="312419" y="140207"/>
                  </a:lnTo>
                  <a:lnTo>
                    <a:pt x="312419" y="112775"/>
                  </a:lnTo>
                  <a:lnTo>
                    <a:pt x="316991" y="97535"/>
                  </a:lnTo>
                  <a:lnTo>
                    <a:pt x="316991" y="70103"/>
                  </a:lnTo>
                  <a:lnTo>
                    <a:pt x="323087" y="53339"/>
                  </a:lnTo>
                  <a:lnTo>
                    <a:pt x="323087" y="27431"/>
                  </a:lnTo>
                  <a:lnTo>
                    <a:pt x="327659" y="21335"/>
                  </a:lnTo>
                  <a:lnTo>
                    <a:pt x="327659" y="10667"/>
                  </a:lnTo>
                  <a:lnTo>
                    <a:pt x="333755" y="10667"/>
                  </a:lnTo>
                  <a:lnTo>
                    <a:pt x="338327" y="16763"/>
                  </a:lnTo>
                  <a:lnTo>
                    <a:pt x="338327" y="21335"/>
                  </a:lnTo>
                  <a:lnTo>
                    <a:pt x="344423" y="27431"/>
                  </a:lnTo>
                  <a:lnTo>
                    <a:pt x="344423" y="42671"/>
                  </a:lnTo>
                  <a:lnTo>
                    <a:pt x="348995" y="48767"/>
                  </a:lnTo>
                  <a:lnTo>
                    <a:pt x="348995" y="59435"/>
                  </a:lnTo>
                  <a:lnTo>
                    <a:pt x="355091" y="70103"/>
                  </a:lnTo>
                  <a:lnTo>
                    <a:pt x="355091" y="86867"/>
                  </a:lnTo>
                  <a:lnTo>
                    <a:pt x="359663" y="91439"/>
                  </a:lnTo>
                  <a:lnTo>
                    <a:pt x="359663" y="112775"/>
                  </a:lnTo>
                </a:path>
                <a:path w="2173604" h="759459">
                  <a:moveTo>
                    <a:pt x="359663" y="112775"/>
                  </a:moveTo>
                  <a:lnTo>
                    <a:pt x="365759" y="123443"/>
                  </a:lnTo>
                  <a:lnTo>
                    <a:pt x="365759" y="150875"/>
                  </a:lnTo>
                  <a:lnTo>
                    <a:pt x="370331" y="161543"/>
                  </a:lnTo>
                  <a:lnTo>
                    <a:pt x="370331" y="193547"/>
                  </a:lnTo>
                  <a:lnTo>
                    <a:pt x="376427" y="210311"/>
                  </a:lnTo>
                  <a:lnTo>
                    <a:pt x="376427" y="242315"/>
                  </a:lnTo>
                  <a:lnTo>
                    <a:pt x="382523" y="259079"/>
                  </a:lnTo>
                  <a:lnTo>
                    <a:pt x="382523" y="284987"/>
                  </a:lnTo>
                  <a:lnTo>
                    <a:pt x="387095" y="295655"/>
                  </a:lnTo>
                  <a:lnTo>
                    <a:pt x="387095" y="329183"/>
                  </a:lnTo>
                  <a:lnTo>
                    <a:pt x="393191" y="344423"/>
                  </a:lnTo>
                  <a:lnTo>
                    <a:pt x="393191" y="371855"/>
                  </a:lnTo>
                  <a:lnTo>
                    <a:pt x="397763" y="387095"/>
                  </a:lnTo>
                  <a:lnTo>
                    <a:pt x="397763" y="420623"/>
                  </a:lnTo>
                  <a:lnTo>
                    <a:pt x="403859" y="435863"/>
                  </a:lnTo>
                  <a:lnTo>
                    <a:pt x="403859" y="467867"/>
                  </a:lnTo>
                  <a:lnTo>
                    <a:pt x="408431" y="484631"/>
                  </a:lnTo>
                  <a:lnTo>
                    <a:pt x="408431" y="516635"/>
                  </a:lnTo>
                  <a:lnTo>
                    <a:pt x="414527" y="533399"/>
                  </a:lnTo>
                  <a:lnTo>
                    <a:pt x="414527" y="565403"/>
                  </a:lnTo>
                  <a:lnTo>
                    <a:pt x="419099" y="582167"/>
                  </a:lnTo>
                  <a:lnTo>
                    <a:pt x="419099" y="618743"/>
                  </a:lnTo>
                  <a:lnTo>
                    <a:pt x="425195" y="635507"/>
                  </a:lnTo>
                  <a:lnTo>
                    <a:pt x="425195" y="667511"/>
                  </a:lnTo>
                  <a:lnTo>
                    <a:pt x="429767" y="684275"/>
                  </a:lnTo>
                  <a:lnTo>
                    <a:pt x="429767" y="710183"/>
                  </a:lnTo>
                  <a:lnTo>
                    <a:pt x="435863" y="720851"/>
                  </a:lnTo>
                  <a:lnTo>
                    <a:pt x="435863" y="743711"/>
                  </a:lnTo>
                  <a:lnTo>
                    <a:pt x="440435" y="748283"/>
                  </a:lnTo>
                  <a:lnTo>
                    <a:pt x="446531" y="748283"/>
                  </a:lnTo>
                  <a:lnTo>
                    <a:pt x="451103" y="743711"/>
                  </a:lnTo>
                  <a:lnTo>
                    <a:pt x="457199" y="737615"/>
                  </a:lnTo>
                  <a:lnTo>
                    <a:pt x="457199" y="733043"/>
                  </a:lnTo>
                  <a:lnTo>
                    <a:pt x="461771" y="720851"/>
                  </a:lnTo>
                  <a:lnTo>
                    <a:pt x="461771" y="710183"/>
                  </a:lnTo>
                  <a:lnTo>
                    <a:pt x="467867" y="705611"/>
                  </a:lnTo>
                  <a:lnTo>
                    <a:pt x="467867" y="684275"/>
                  </a:lnTo>
                  <a:lnTo>
                    <a:pt x="473963" y="678179"/>
                  </a:lnTo>
                  <a:lnTo>
                    <a:pt x="473963" y="652271"/>
                  </a:lnTo>
                  <a:lnTo>
                    <a:pt x="478535" y="646175"/>
                  </a:lnTo>
                  <a:lnTo>
                    <a:pt x="478535" y="618743"/>
                  </a:lnTo>
                  <a:lnTo>
                    <a:pt x="484631" y="608075"/>
                  </a:lnTo>
                  <a:lnTo>
                    <a:pt x="484631" y="582167"/>
                  </a:lnTo>
                  <a:lnTo>
                    <a:pt x="489203" y="565403"/>
                  </a:lnTo>
                  <a:lnTo>
                    <a:pt x="489203" y="537971"/>
                  </a:lnTo>
                  <a:lnTo>
                    <a:pt x="495299" y="522731"/>
                  </a:lnTo>
                  <a:lnTo>
                    <a:pt x="495299" y="490727"/>
                  </a:lnTo>
                  <a:lnTo>
                    <a:pt x="499871" y="473963"/>
                  </a:lnTo>
                  <a:lnTo>
                    <a:pt x="499871" y="441959"/>
                  </a:lnTo>
                  <a:lnTo>
                    <a:pt x="505967" y="425195"/>
                  </a:lnTo>
                  <a:lnTo>
                    <a:pt x="505967" y="399287"/>
                  </a:lnTo>
                  <a:lnTo>
                    <a:pt x="510539" y="382523"/>
                  </a:lnTo>
                  <a:lnTo>
                    <a:pt x="510539" y="350519"/>
                  </a:lnTo>
                  <a:lnTo>
                    <a:pt x="516635" y="333755"/>
                  </a:lnTo>
                  <a:lnTo>
                    <a:pt x="516635" y="301751"/>
                  </a:lnTo>
                  <a:lnTo>
                    <a:pt x="521207" y="284987"/>
                  </a:lnTo>
                  <a:lnTo>
                    <a:pt x="521207" y="252983"/>
                  </a:lnTo>
                  <a:lnTo>
                    <a:pt x="527303" y="237743"/>
                  </a:lnTo>
                  <a:lnTo>
                    <a:pt x="527303" y="199643"/>
                  </a:lnTo>
                  <a:lnTo>
                    <a:pt x="531875" y="178307"/>
                  </a:lnTo>
                  <a:lnTo>
                    <a:pt x="531875" y="140207"/>
                  </a:lnTo>
                  <a:lnTo>
                    <a:pt x="537971" y="123443"/>
                  </a:lnTo>
                  <a:lnTo>
                    <a:pt x="537971" y="108203"/>
                  </a:lnTo>
                  <a:lnTo>
                    <a:pt x="542543" y="91439"/>
                  </a:lnTo>
                  <a:lnTo>
                    <a:pt x="542543" y="59435"/>
                  </a:lnTo>
                  <a:lnTo>
                    <a:pt x="548639" y="48767"/>
                  </a:lnTo>
                  <a:lnTo>
                    <a:pt x="548639" y="32003"/>
                  </a:lnTo>
                  <a:lnTo>
                    <a:pt x="554735" y="27431"/>
                  </a:lnTo>
                  <a:lnTo>
                    <a:pt x="554735" y="21335"/>
                  </a:lnTo>
                  <a:lnTo>
                    <a:pt x="559307" y="16763"/>
                  </a:lnTo>
                  <a:lnTo>
                    <a:pt x="565403" y="10667"/>
                  </a:lnTo>
                  <a:lnTo>
                    <a:pt x="569975" y="16763"/>
                  </a:lnTo>
                  <a:lnTo>
                    <a:pt x="576071" y="21335"/>
                  </a:lnTo>
                  <a:lnTo>
                    <a:pt x="580643" y="32003"/>
                  </a:lnTo>
                  <a:lnTo>
                    <a:pt x="580643" y="48767"/>
                  </a:lnTo>
                  <a:lnTo>
                    <a:pt x="586739" y="59435"/>
                  </a:lnTo>
                  <a:lnTo>
                    <a:pt x="586739" y="76199"/>
                  </a:lnTo>
                  <a:lnTo>
                    <a:pt x="591311" y="86867"/>
                  </a:lnTo>
                  <a:lnTo>
                    <a:pt x="591311" y="112775"/>
                  </a:lnTo>
                  <a:lnTo>
                    <a:pt x="597407" y="123443"/>
                  </a:lnTo>
                  <a:lnTo>
                    <a:pt x="597407" y="150875"/>
                  </a:lnTo>
                  <a:lnTo>
                    <a:pt x="601979" y="167639"/>
                  </a:lnTo>
                  <a:lnTo>
                    <a:pt x="601979" y="193547"/>
                  </a:lnTo>
                  <a:lnTo>
                    <a:pt x="608075" y="210311"/>
                  </a:lnTo>
                  <a:lnTo>
                    <a:pt x="608075" y="237743"/>
                  </a:lnTo>
                  <a:lnTo>
                    <a:pt x="612647" y="248411"/>
                  </a:lnTo>
                  <a:lnTo>
                    <a:pt x="612647" y="280415"/>
                  </a:lnTo>
                  <a:lnTo>
                    <a:pt x="618743" y="295655"/>
                  </a:lnTo>
                  <a:lnTo>
                    <a:pt x="618743" y="329183"/>
                  </a:lnTo>
                  <a:lnTo>
                    <a:pt x="623315" y="344423"/>
                  </a:lnTo>
                  <a:lnTo>
                    <a:pt x="623315" y="376427"/>
                  </a:lnTo>
                  <a:lnTo>
                    <a:pt x="629411" y="393191"/>
                  </a:lnTo>
                  <a:lnTo>
                    <a:pt x="629411" y="425195"/>
                  </a:lnTo>
                  <a:lnTo>
                    <a:pt x="633983" y="446531"/>
                  </a:lnTo>
                  <a:lnTo>
                    <a:pt x="633983" y="480059"/>
                  </a:lnTo>
                  <a:lnTo>
                    <a:pt x="640079" y="495299"/>
                  </a:lnTo>
                  <a:lnTo>
                    <a:pt x="640079" y="533399"/>
                  </a:lnTo>
                  <a:lnTo>
                    <a:pt x="646175" y="548639"/>
                  </a:lnTo>
                  <a:lnTo>
                    <a:pt x="646175" y="592835"/>
                  </a:lnTo>
                  <a:lnTo>
                    <a:pt x="650747" y="608075"/>
                  </a:lnTo>
                  <a:lnTo>
                    <a:pt x="650747" y="641603"/>
                  </a:lnTo>
                  <a:lnTo>
                    <a:pt x="656843" y="662939"/>
                  </a:lnTo>
                  <a:lnTo>
                    <a:pt x="656843" y="688847"/>
                  </a:lnTo>
                  <a:lnTo>
                    <a:pt x="661415" y="699515"/>
                  </a:lnTo>
                  <a:lnTo>
                    <a:pt x="661415" y="716279"/>
                  </a:lnTo>
                  <a:lnTo>
                    <a:pt x="667511" y="720851"/>
                  </a:lnTo>
                  <a:lnTo>
                    <a:pt x="667511" y="733043"/>
                  </a:lnTo>
                  <a:lnTo>
                    <a:pt x="672083" y="737615"/>
                  </a:lnTo>
                  <a:lnTo>
                    <a:pt x="672083" y="748283"/>
                  </a:lnTo>
                  <a:lnTo>
                    <a:pt x="682751" y="748283"/>
                  </a:lnTo>
                  <a:lnTo>
                    <a:pt x="688847" y="743711"/>
                  </a:lnTo>
                  <a:lnTo>
                    <a:pt x="693419" y="737615"/>
                  </a:lnTo>
                  <a:lnTo>
                    <a:pt x="693419" y="726947"/>
                  </a:lnTo>
                  <a:lnTo>
                    <a:pt x="699515" y="716279"/>
                  </a:lnTo>
                  <a:lnTo>
                    <a:pt x="699515" y="699515"/>
                  </a:lnTo>
                  <a:lnTo>
                    <a:pt x="704087" y="694943"/>
                  </a:lnTo>
                  <a:lnTo>
                    <a:pt x="704087" y="673607"/>
                  </a:lnTo>
                  <a:lnTo>
                    <a:pt x="710183" y="662939"/>
                  </a:lnTo>
                  <a:lnTo>
                    <a:pt x="710183" y="635507"/>
                  </a:lnTo>
                  <a:lnTo>
                    <a:pt x="714755" y="624839"/>
                  </a:lnTo>
                  <a:lnTo>
                    <a:pt x="714755" y="592835"/>
                  </a:lnTo>
                  <a:lnTo>
                    <a:pt x="720851" y="582167"/>
                  </a:lnTo>
                  <a:lnTo>
                    <a:pt x="720851" y="544067"/>
                  </a:lnTo>
                  <a:lnTo>
                    <a:pt x="726947" y="533399"/>
                  </a:lnTo>
                  <a:lnTo>
                    <a:pt x="726947" y="495299"/>
                  </a:lnTo>
                  <a:lnTo>
                    <a:pt x="731519" y="480059"/>
                  </a:lnTo>
                </a:path>
                <a:path w="2173604" h="759459">
                  <a:moveTo>
                    <a:pt x="731519" y="480059"/>
                  </a:moveTo>
                  <a:lnTo>
                    <a:pt x="731519" y="441959"/>
                  </a:lnTo>
                  <a:lnTo>
                    <a:pt x="737615" y="425195"/>
                  </a:lnTo>
                  <a:lnTo>
                    <a:pt x="737615" y="387095"/>
                  </a:lnTo>
                  <a:lnTo>
                    <a:pt x="742187" y="371855"/>
                  </a:lnTo>
                  <a:lnTo>
                    <a:pt x="742187" y="333755"/>
                  </a:lnTo>
                  <a:lnTo>
                    <a:pt x="748283" y="312419"/>
                  </a:lnTo>
                  <a:lnTo>
                    <a:pt x="748283" y="274319"/>
                  </a:lnTo>
                  <a:lnTo>
                    <a:pt x="752855" y="259079"/>
                  </a:lnTo>
                  <a:lnTo>
                    <a:pt x="752855" y="220979"/>
                  </a:lnTo>
                  <a:lnTo>
                    <a:pt x="758951" y="204215"/>
                  </a:lnTo>
                  <a:lnTo>
                    <a:pt x="758951" y="172211"/>
                  </a:lnTo>
                  <a:lnTo>
                    <a:pt x="763523" y="156971"/>
                  </a:lnTo>
                  <a:lnTo>
                    <a:pt x="763523" y="129539"/>
                  </a:lnTo>
                  <a:lnTo>
                    <a:pt x="769619" y="118871"/>
                  </a:lnTo>
                  <a:lnTo>
                    <a:pt x="769619" y="91439"/>
                  </a:lnTo>
                  <a:lnTo>
                    <a:pt x="774191" y="80771"/>
                  </a:lnTo>
                  <a:lnTo>
                    <a:pt x="774191" y="59435"/>
                  </a:lnTo>
                  <a:lnTo>
                    <a:pt x="780287" y="48767"/>
                  </a:lnTo>
                  <a:lnTo>
                    <a:pt x="780287" y="38099"/>
                  </a:lnTo>
                  <a:lnTo>
                    <a:pt x="784859" y="27431"/>
                  </a:lnTo>
                  <a:lnTo>
                    <a:pt x="784859" y="16763"/>
                  </a:lnTo>
                  <a:lnTo>
                    <a:pt x="790955" y="10667"/>
                  </a:lnTo>
                  <a:lnTo>
                    <a:pt x="790955" y="6095"/>
                  </a:lnTo>
                  <a:lnTo>
                    <a:pt x="790955" y="10667"/>
                  </a:lnTo>
                  <a:lnTo>
                    <a:pt x="795527" y="6095"/>
                  </a:lnTo>
                  <a:lnTo>
                    <a:pt x="801623" y="10667"/>
                  </a:lnTo>
                  <a:lnTo>
                    <a:pt x="806195" y="16763"/>
                  </a:lnTo>
                  <a:lnTo>
                    <a:pt x="806195" y="27431"/>
                  </a:lnTo>
                  <a:lnTo>
                    <a:pt x="812291" y="27431"/>
                  </a:lnTo>
                  <a:lnTo>
                    <a:pt x="812291" y="48767"/>
                  </a:lnTo>
                  <a:lnTo>
                    <a:pt x="818387" y="53339"/>
                  </a:lnTo>
                  <a:lnTo>
                    <a:pt x="818387" y="76199"/>
                  </a:lnTo>
                  <a:lnTo>
                    <a:pt x="822959" y="86867"/>
                  </a:lnTo>
                  <a:lnTo>
                    <a:pt x="822959" y="112775"/>
                  </a:lnTo>
                  <a:lnTo>
                    <a:pt x="829055" y="123443"/>
                  </a:lnTo>
                  <a:lnTo>
                    <a:pt x="829055" y="150875"/>
                  </a:lnTo>
                  <a:lnTo>
                    <a:pt x="833627" y="167639"/>
                  </a:lnTo>
                  <a:lnTo>
                    <a:pt x="833627" y="199643"/>
                  </a:lnTo>
                  <a:lnTo>
                    <a:pt x="839723" y="214883"/>
                  </a:lnTo>
                  <a:lnTo>
                    <a:pt x="839723" y="227075"/>
                  </a:lnTo>
                  <a:lnTo>
                    <a:pt x="844295" y="242315"/>
                  </a:lnTo>
                  <a:lnTo>
                    <a:pt x="844295" y="280415"/>
                  </a:lnTo>
                  <a:lnTo>
                    <a:pt x="850391" y="295655"/>
                  </a:lnTo>
                  <a:lnTo>
                    <a:pt x="850391" y="333755"/>
                  </a:lnTo>
                  <a:lnTo>
                    <a:pt x="854963" y="355091"/>
                  </a:lnTo>
                  <a:lnTo>
                    <a:pt x="854963" y="387095"/>
                  </a:lnTo>
                  <a:lnTo>
                    <a:pt x="861059" y="409955"/>
                  </a:lnTo>
                  <a:lnTo>
                    <a:pt x="861059" y="446531"/>
                  </a:lnTo>
                  <a:lnTo>
                    <a:pt x="865631" y="463295"/>
                  </a:lnTo>
                  <a:lnTo>
                    <a:pt x="865631" y="501395"/>
                  </a:lnTo>
                  <a:lnTo>
                    <a:pt x="871727" y="516635"/>
                  </a:lnTo>
                  <a:lnTo>
                    <a:pt x="871727" y="554735"/>
                  </a:lnTo>
                  <a:lnTo>
                    <a:pt x="876299" y="571499"/>
                  </a:lnTo>
                  <a:lnTo>
                    <a:pt x="876299" y="603503"/>
                  </a:lnTo>
                  <a:lnTo>
                    <a:pt x="882395" y="618743"/>
                  </a:lnTo>
                  <a:lnTo>
                    <a:pt x="882395" y="646175"/>
                  </a:lnTo>
                  <a:lnTo>
                    <a:pt x="886967" y="656843"/>
                  </a:lnTo>
                  <a:lnTo>
                    <a:pt x="886967" y="678179"/>
                  </a:lnTo>
                  <a:lnTo>
                    <a:pt x="893063" y="688847"/>
                  </a:lnTo>
                  <a:lnTo>
                    <a:pt x="893063" y="710183"/>
                  </a:lnTo>
                  <a:lnTo>
                    <a:pt x="899159" y="716279"/>
                  </a:lnTo>
                  <a:lnTo>
                    <a:pt x="899159" y="733043"/>
                  </a:lnTo>
                  <a:lnTo>
                    <a:pt x="909827" y="748283"/>
                  </a:lnTo>
                  <a:lnTo>
                    <a:pt x="909827" y="754379"/>
                  </a:lnTo>
                  <a:lnTo>
                    <a:pt x="914399" y="754379"/>
                  </a:lnTo>
                  <a:lnTo>
                    <a:pt x="925067" y="743711"/>
                  </a:lnTo>
                  <a:lnTo>
                    <a:pt x="925067" y="733043"/>
                  </a:lnTo>
                  <a:lnTo>
                    <a:pt x="931163" y="720851"/>
                  </a:lnTo>
                  <a:lnTo>
                    <a:pt x="931163" y="705611"/>
                  </a:lnTo>
                  <a:lnTo>
                    <a:pt x="935735" y="694943"/>
                  </a:lnTo>
                  <a:lnTo>
                    <a:pt x="935735" y="673607"/>
                  </a:lnTo>
                  <a:lnTo>
                    <a:pt x="941831" y="662939"/>
                  </a:lnTo>
                  <a:lnTo>
                    <a:pt x="941831" y="635507"/>
                  </a:lnTo>
                  <a:lnTo>
                    <a:pt x="946403" y="624839"/>
                  </a:lnTo>
                  <a:lnTo>
                    <a:pt x="946403" y="592835"/>
                  </a:lnTo>
                  <a:lnTo>
                    <a:pt x="952499" y="582167"/>
                  </a:lnTo>
                  <a:lnTo>
                    <a:pt x="952499" y="548639"/>
                  </a:lnTo>
                  <a:lnTo>
                    <a:pt x="957071" y="527303"/>
                  </a:lnTo>
                  <a:lnTo>
                    <a:pt x="957071" y="495299"/>
                  </a:lnTo>
                  <a:lnTo>
                    <a:pt x="963167" y="480059"/>
                  </a:lnTo>
                  <a:lnTo>
                    <a:pt x="963167" y="441959"/>
                  </a:lnTo>
                  <a:lnTo>
                    <a:pt x="967739" y="420623"/>
                  </a:lnTo>
                  <a:lnTo>
                    <a:pt x="967739" y="382523"/>
                  </a:lnTo>
                  <a:lnTo>
                    <a:pt x="973835" y="365759"/>
                  </a:lnTo>
                  <a:lnTo>
                    <a:pt x="973835" y="329183"/>
                  </a:lnTo>
                  <a:lnTo>
                    <a:pt x="978407" y="312419"/>
                  </a:lnTo>
                  <a:lnTo>
                    <a:pt x="978407" y="274319"/>
                  </a:lnTo>
                  <a:lnTo>
                    <a:pt x="984503" y="259079"/>
                  </a:lnTo>
                  <a:lnTo>
                    <a:pt x="984503" y="220979"/>
                  </a:lnTo>
                  <a:lnTo>
                    <a:pt x="990599" y="204215"/>
                  </a:lnTo>
                  <a:lnTo>
                    <a:pt x="990599" y="172211"/>
                  </a:lnTo>
                  <a:lnTo>
                    <a:pt x="995171" y="156971"/>
                  </a:lnTo>
                  <a:lnTo>
                    <a:pt x="995171" y="129539"/>
                  </a:lnTo>
                  <a:lnTo>
                    <a:pt x="1001267" y="118871"/>
                  </a:lnTo>
                  <a:lnTo>
                    <a:pt x="1001267" y="91439"/>
                  </a:lnTo>
                  <a:lnTo>
                    <a:pt x="1005839" y="80771"/>
                  </a:lnTo>
                  <a:lnTo>
                    <a:pt x="1005839" y="59435"/>
                  </a:lnTo>
                  <a:lnTo>
                    <a:pt x="1011935" y="48767"/>
                  </a:lnTo>
                  <a:lnTo>
                    <a:pt x="1011935" y="38099"/>
                  </a:lnTo>
                  <a:lnTo>
                    <a:pt x="1016507" y="27431"/>
                  </a:lnTo>
                  <a:lnTo>
                    <a:pt x="1016507" y="16763"/>
                  </a:lnTo>
                  <a:lnTo>
                    <a:pt x="1022603" y="10667"/>
                  </a:lnTo>
                  <a:lnTo>
                    <a:pt x="1022603" y="6095"/>
                  </a:lnTo>
                  <a:lnTo>
                    <a:pt x="1027175" y="0"/>
                  </a:lnTo>
                  <a:lnTo>
                    <a:pt x="1027175" y="6095"/>
                  </a:lnTo>
                  <a:lnTo>
                    <a:pt x="1027175" y="0"/>
                  </a:lnTo>
                  <a:lnTo>
                    <a:pt x="1037843" y="10667"/>
                  </a:lnTo>
                  <a:lnTo>
                    <a:pt x="1037843" y="21335"/>
                  </a:lnTo>
                  <a:lnTo>
                    <a:pt x="1043939" y="27431"/>
                  </a:lnTo>
                  <a:lnTo>
                    <a:pt x="1043939" y="42671"/>
                  </a:lnTo>
                  <a:lnTo>
                    <a:pt x="1048511" y="53339"/>
                  </a:lnTo>
                  <a:lnTo>
                    <a:pt x="1048511" y="70103"/>
                  </a:lnTo>
                  <a:lnTo>
                    <a:pt x="1054607" y="86867"/>
                  </a:lnTo>
                  <a:lnTo>
                    <a:pt x="1054607" y="108203"/>
                  </a:lnTo>
                  <a:lnTo>
                    <a:pt x="1059179" y="123443"/>
                  </a:lnTo>
                  <a:lnTo>
                    <a:pt x="1059179" y="150875"/>
                  </a:lnTo>
                  <a:lnTo>
                    <a:pt x="1065275" y="167639"/>
                  </a:lnTo>
                  <a:lnTo>
                    <a:pt x="1065275" y="193547"/>
                  </a:lnTo>
                  <a:lnTo>
                    <a:pt x="1071371" y="210311"/>
                  </a:lnTo>
                  <a:lnTo>
                    <a:pt x="1071371" y="248411"/>
                  </a:lnTo>
                  <a:lnTo>
                    <a:pt x="1075943" y="263651"/>
                  </a:lnTo>
                  <a:lnTo>
                    <a:pt x="1075943" y="295655"/>
                  </a:lnTo>
                  <a:lnTo>
                    <a:pt x="1082039" y="318515"/>
                  </a:lnTo>
                  <a:lnTo>
                    <a:pt x="1082039" y="350519"/>
                  </a:lnTo>
                  <a:lnTo>
                    <a:pt x="1086611" y="371855"/>
                  </a:lnTo>
                  <a:lnTo>
                    <a:pt x="1086611" y="409955"/>
                  </a:lnTo>
                  <a:lnTo>
                    <a:pt x="1092707" y="425195"/>
                  </a:lnTo>
                </a:path>
                <a:path w="2173604" h="759459">
                  <a:moveTo>
                    <a:pt x="1092707" y="425195"/>
                  </a:moveTo>
                  <a:lnTo>
                    <a:pt x="1092707" y="463295"/>
                  </a:lnTo>
                  <a:lnTo>
                    <a:pt x="1097279" y="484631"/>
                  </a:lnTo>
                  <a:lnTo>
                    <a:pt x="1097279" y="516635"/>
                  </a:lnTo>
                  <a:lnTo>
                    <a:pt x="1103375" y="533399"/>
                  </a:lnTo>
                  <a:lnTo>
                    <a:pt x="1103375" y="565403"/>
                  </a:lnTo>
                  <a:lnTo>
                    <a:pt x="1107947" y="586739"/>
                  </a:lnTo>
                  <a:lnTo>
                    <a:pt x="1107947" y="614171"/>
                  </a:lnTo>
                  <a:lnTo>
                    <a:pt x="1114043" y="629411"/>
                  </a:lnTo>
                  <a:lnTo>
                    <a:pt x="1114043" y="656843"/>
                  </a:lnTo>
                  <a:lnTo>
                    <a:pt x="1118615" y="673607"/>
                  </a:lnTo>
                  <a:lnTo>
                    <a:pt x="1118615" y="688847"/>
                  </a:lnTo>
                  <a:lnTo>
                    <a:pt x="1124711" y="699515"/>
                  </a:lnTo>
                  <a:lnTo>
                    <a:pt x="1124711" y="720851"/>
                  </a:lnTo>
                  <a:lnTo>
                    <a:pt x="1129283" y="726947"/>
                  </a:lnTo>
                  <a:lnTo>
                    <a:pt x="1129283" y="737615"/>
                  </a:lnTo>
                  <a:lnTo>
                    <a:pt x="1135379" y="743711"/>
                  </a:lnTo>
                  <a:lnTo>
                    <a:pt x="1135379" y="754379"/>
                  </a:lnTo>
                  <a:lnTo>
                    <a:pt x="1150619" y="754379"/>
                  </a:lnTo>
                  <a:lnTo>
                    <a:pt x="1150619" y="748283"/>
                  </a:lnTo>
                  <a:lnTo>
                    <a:pt x="1156715" y="743711"/>
                  </a:lnTo>
                  <a:lnTo>
                    <a:pt x="1156715" y="733043"/>
                  </a:lnTo>
                  <a:lnTo>
                    <a:pt x="1162811" y="720851"/>
                  </a:lnTo>
                  <a:lnTo>
                    <a:pt x="1162811" y="710183"/>
                  </a:lnTo>
                  <a:lnTo>
                    <a:pt x="1167383" y="699515"/>
                  </a:lnTo>
                  <a:lnTo>
                    <a:pt x="1167383" y="678179"/>
                  </a:lnTo>
                  <a:lnTo>
                    <a:pt x="1173479" y="662939"/>
                  </a:lnTo>
                  <a:lnTo>
                    <a:pt x="1173479" y="635507"/>
                  </a:lnTo>
                  <a:lnTo>
                    <a:pt x="1178051" y="624839"/>
                  </a:lnTo>
                  <a:lnTo>
                    <a:pt x="1178051" y="597407"/>
                  </a:lnTo>
                  <a:lnTo>
                    <a:pt x="1184147" y="582167"/>
                  </a:lnTo>
                  <a:lnTo>
                    <a:pt x="1184147" y="548639"/>
                  </a:lnTo>
                  <a:lnTo>
                    <a:pt x="1188719" y="533399"/>
                  </a:lnTo>
                  <a:lnTo>
                    <a:pt x="1188719" y="501395"/>
                  </a:lnTo>
                  <a:lnTo>
                    <a:pt x="1194815" y="480059"/>
                  </a:lnTo>
                  <a:lnTo>
                    <a:pt x="1194815" y="441959"/>
                  </a:lnTo>
                  <a:lnTo>
                    <a:pt x="1199387" y="425195"/>
                  </a:lnTo>
                  <a:lnTo>
                    <a:pt x="1199387" y="387095"/>
                  </a:lnTo>
                  <a:lnTo>
                    <a:pt x="1205483" y="365759"/>
                  </a:lnTo>
                  <a:lnTo>
                    <a:pt x="1205483" y="329183"/>
                  </a:lnTo>
                  <a:lnTo>
                    <a:pt x="1210055" y="312419"/>
                  </a:lnTo>
                  <a:lnTo>
                    <a:pt x="1210055" y="274319"/>
                  </a:lnTo>
                  <a:lnTo>
                    <a:pt x="1216151" y="259079"/>
                  </a:lnTo>
                  <a:lnTo>
                    <a:pt x="1216151" y="227075"/>
                  </a:lnTo>
                  <a:lnTo>
                    <a:pt x="1220723" y="204215"/>
                  </a:lnTo>
                  <a:lnTo>
                    <a:pt x="1220723" y="172211"/>
                  </a:lnTo>
                  <a:lnTo>
                    <a:pt x="1226819" y="161543"/>
                  </a:lnTo>
                  <a:lnTo>
                    <a:pt x="1226819" y="129539"/>
                  </a:lnTo>
                  <a:lnTo>
                    <a:pt x="1231391" y="118871"/>
                  </a:lnTo>
                  <a:lnTo>
                    <a:pt x="1231391" y="91439"/>
                  </a:lnTo>
                  <a:lnTo>
                    <a:pt x="1237487" y="80771"/>
                  </a:lnTo>
                  <a:lnTo>
                    <a:pt x="1237487" y="59435"/>
                  </a:lnTo>
                  <a:lnTo>
                    <a:pt x="1243583" y="53339"/>
                  </a:lnTo>
                  <a:lnTo>
                    <a:pt x="1243583" y="32003"/>
                  </a:lnTo>
                  <a:lnTo>
                    <a:pt x="1248155" y="27431"/>
                  </a:lnTo>
                  <a:lnTo>
                    <a:pt x="1248155" y="16763"/>
                  </a:lnTo>
                  <a:lnTo>
                    <a:pt x="1254251" y="10667"/>
                  </a:lnTo>
                  <a:lnTo>
                    <a:pt x="1254251" y="6095"/>
                  </a:lnTo>
                  <a:lnTo>
                    <a:pt x="1258823" y="0"/>
                  </a:lnTo>
                  <a:lnTo>
                    <a:pt x="1264919" y="6095"/>
                  </a:lnTo>
                  <a:lnTo>
                    <a:pt x="1269491" y="10667"/>
                  </a:lnTo>
                  <a:lnTo>
                    <a:pt x="1269491" y="21335"/>
                  </a:lnTo>
                  <a:lnTo>
                    <a:pt x="1275587" y="27431"/>
                  </a:lnTo>
                  <a:lnTo>
                    <a:pt x="1275587" y="42671"/>
                  </a:lnTo>
                  <a:lnTo>
                    <a:pt x="1280159" y="53339"/>
                  </a:lnTo>
                  <a:lnTo>
                    <a:pt x="1280159" y="70103"/>
                  </a:lnTo>
                  <a:lnTo>
                    <a:pt x="1286255" y="80771"/>
                  </a:lnTo>
                  <a:lnTo>
                    <a:pt x="1286255" y="108203"/>
                  </a:lnTo>
                  <a:lnTo>
                    <a:pt x="1290827" y="118871"/>
                  </a:lnTo>
                  <a:lnTo>
                    <a:pt x="1290827" y="146303"/>
                  </a:lnTo>
                  <a:lnTo>
                    <a:pt x="1296923" y="161543"/>
                  </a:lnTo>
                  <a:lnTo>
                    <a:pt x="1296923" y="193547"/>
                  </a:lnTo>
                  <a:lnTo>
                    <a:pt x="1301495" y="210311"/>
                  </a:lnTo>
                  <a:lnTo>
                    <a:pt x="1301495" y="242315"/>
                  </a:lnTo>
                  <a:lnTo>
                    <a:pt x="1307591" y="259079"/>
                  </a:lnTo>
                  <a:lnTo>
                    <a:pt x="1307591" y="295655"/>
                  </a:lnTo>
                  <a:lnTo>
                    <a:pt x="1312163" y="312419"/>
                  </a:lnTo>
                  <a:lnTo>
                    <a:pt x="1312163" y="350519"/>
                  </a:lnTo>
                  <a:lnTo>
                    <a:pt x="1318259" y="371855"/>
                  </a:lnTo>
                  <a:lnTo>
                    <a:pt x="1318259" y="403859"/>
                  </a:lnTo>
                  <a:lnTo>
                    <a:pt x="1322831" y="425195"/>
                  </a:lnTo>
                  <a:lnTo>
                    <a:pt x="1322831" y="463295"/>
                  </a:lnTo>
                  <a:lnTo>
                    <a:pt x="1328927" y="480059"/>
                  </a:lnTo>
                  <a:lnTo>
                    <a:pt x="1328927" y="516635"/>
                  </a:lnTo>
                  <a:lnTo>
                    <a:pt x="1335023" y="533399"/>
                  </a:lnTo>
                  <a:lnTo>
                    <a:pt x="1335023" y="565403"/>
                  </a:lnTo>
                  <a:lnTo>
                    <a:pt x="1339595" y="586739"/>
                  </a:lnTo>
                  <a:lnTo>
                    <a:pt x="1339595" y="614171"/>
                  </a:lnTo>
                  <a:lnTo>
                    <a:pt x="1345691" y="629411"/>
                  </a:lnTo>
                  <a:lnTo>
                    <a:pt x="1345691" y="656843"/>
                  </a:lnTo>
                  <a:lnTo>
                    <a:pt x="1350263" y="667511"/>
                  </a:lnTo>
                  <a:lnTo>
                    <a:pt x="1350263" y="688847"/>
                  </a:lnTo>
                  <a:lnTo>
                    <a:pt x="1356359" y="699515"/>
                  </a:lnTo>
                  <a:lnTo>
                    <a:pt x="1356359" y="716279"/>
                  </a:lnTo>
                  <a:lnTo>
                    <a:pt x="1360931" y="726947"/>
                  </a:lnTo>
                  <a:lnTo>
                    <a:pt x="1360931" y="737615"/>
                  </a:lnTo>
                  <a:lnTo>
                    <a:pt x="1367027" y="743711"/>
                  </a:lnTo>
                  <a:lnTo>
                    <a:pt x="1367027" y="754379"/>
                  </a:lnTo>
                  <a:lnTo>
                    <a:pt x="1371599" y="758951"/>
                  </a:lnTo>
                  <a:lnTo>
                    <a:pt x="1377695" y="754379"/>
                  </a:lnTo>
                  <a:lnTo>
                    <a:pt x="1388363" y="743711"/>
                  </a:lnTo>
                  <a:lnTo>
                    <a:pt x="1388363" y="726947"/>
                  </a:lnTo>
                  <a:lnTo>
                    <a:pt x="1392935" y="716279"/>
                  </a:lnTo>
                  <a:lnTo>
                    <a:pt x="1392935" y="699515"/>
                  </a:lnTo>
                  <a:lnTo>
                    <a:pt x="1399031" y="688847"/>
                  </a:lnTo>
                  <a:lnTo>
                    <a:pt x="1399031" y="667511"/>
                  </a:lnTo>
                  <a:lnTo>
                    <a:pt x="1403603" y="652271"/>
                  </a:lnTo>
                  <a:lnTo>
                    <a:pt x="1403603" y="624839"/>
                  </a:lnTo>
                  <a:lnTo>
                    <a:pt x="1409699" y="614171"/>
                  </a:lnTo>
                  <a:lnTo>
                    <a:pt x="1409699" y="586739"/>
                  </a:lnTo>
                  <a:lnTo>
                    <a:pt x="1415795" y="565403"/>
                  </a:lnTo>
                  <a:lnTo>
                    <a:pt x="1415795" y="533399"/>
                  </a:lnTo>
                  <a:lnTo>
                    <a:pt x="1420367" y="516635"/>
                  </a:lnTo>
                  <a:lnTo>
                    <a:pt x="1420367" y="480059"/>
                  </a:lnTo>
                  <a:lnTo>
                    <a:pt x="1426463" y="463295"/>
                  </a:lnTo>
                  <a:lnTo>
                    <a:pt x="1426463" y="425195"/>
                  </a:lnTo>
                  <a:lnTo>
                    <a:pt x="1431035" y="409955"/>
                  </a:lnTo>
                  <a:lnTo>
                    <a:pt x="1431035" y="371855"/>
                  </a:lnTo>
                  <a:lnTo>
                    <a:pt x="1437131" y="350519"/>
                  </a:lnTo>
                  <a:lnTo>
                    <a:pt x="1437131" y="312419"/>
                  </a:lnTo>
                  <a:lnTo>
                    <a:pt x="1441703" y="295655"/>
                  </a:lnTo>
                  <a:lnTo>
                    <a:pt x="1441703" y="274319"/>
                  </a:lnTo>
                  <a:lnTo>
                    <a:pt x="1447799" y="259079"/>
                  </a:lnTo>
                  <a:lnTo>
                    <a:pt x="1447799" y="227075"/>
                  </a:lnTo>
                  <a:lnTo>
                    <a:pt x="1452371" y="204215"/>
                  </a:lnTo>
                  <a:lnTo>
                    <a:pt x="1452371" y="172211"/>
                  </a:lnTo>
                  <a:lnTo>
                    <a:pt x="1458467" y="161543"/>
                  </a:lnTo>
                </a:path>
                <a:path w="2173604" h="759459">
                  <a:moveTo>
                    <a:pt x="1458467" y="161543"/>
                  </a:moveTo>
                  <a:lnTo>
                    <a:pt x="1458467" y="129539"/>
                  </a:lnTo>
                  <a:lnTo>
                    <a:pt x="1463039" y="118871"/>
                  </a:lnTo>
                  <a:lnTo>
                    <a:pt x="1463039" y="91439"/>
                  </a:lnTo>
                  <a:lnTo>
                    <a:pt x="1469135" y="80771"/>
                  </a:lnTo>
                  <a:lnTo>
                    <a:pt x="1469135" y="59435"/>
                  </a:lnTo>
                  <a:lnTo>
                    <a:pt x="1473707" y="53339"/>
                  </a:lnTo>
                  <a:lnTo>
                    <a:pt x="1473707" y="38099"/>
                  </a:lnTo>
                  <a:lnTo>
                    <a:pt x="1479803" y="27431"/>
                  </a:lnTo>
                  <a:lnTo>
                    <a:pt x="1479803" y="16763"/>
                  </a:lnTo>
                  <a:lnTo>
                    <a:pt x="1484375" y="10667"/>
                  </a:lnTo>
                  <a:lnTo>
                    <a:pt x="1484375" y="6095"/>
                  </a:lnTo>
                  <a:lnTo>
                    <a:pt x="1490471" y="0"/>
                  </a:lnTo>
                  <a:lnTo>
                    <a:pt x="1496567" y="6095"/>
                  </a:lnTo>
                  <a:lnTo>
                    <a:pt x="1501139" y="10667"/>
                  </a:lnTo>
                  <a:lnTo>
                    <a:pt x="1501139" y="16763"/>
                  </a:lnTo>
                  <a:lnTo>
                    <a:pt x="1507235" y="27431"/>
                  </a:lnTo>
                  <a:lnTo>
                    <a:pt x="1507235" y="42671"/>
                  </a:lnTo>
                  <a:lnTo>
                    <a:pt x="1511807" y="48767"/>
                  </a:lnTo>
                  <a:lnTo>
                    <a:pt x="1511807" y="70103"/>
                  </a:lnTo>
                  <a:lnTo>
                    <a:pt x="1517903" y="80771"/>
                  </a:lnTo>
                  <a:lnTo>
                    <a:pt x="1517903" y="108203"/>
                  </a:lnTo>
                  <a:lnTo>
                    <a:pt x="1522475" y="118871"/>
                  </a:lnTo>
                  <a:lnTo>
                    <a:pt x="1522475" y="146303"/>
                  </a:lnTo>
                  <a:lnTo>
                    <a:pt x="1528571" y="156971"/>
                  </a:lnTo>
                  <a:lnTo>
                    <a:pt x="1528571" y="193547"/>
                  </a:lnTo>
                  <a:lnTo>
                    <a:pt x="1533143" y="210311"/>
                  </a:lnTo>
                  <a:lnTo>
                    <a:pt x="1533143" y="242315"/>
                  </a:lnTo>
                  <a:lnTo>
                    <a:pt x="1539239" y="263651"/>
                  </a:lnTo>
                  <a:lnTo>
                    <a:pt x="1539239" y="301751"/>
                  </a:lnTo>
                  <a:lnTo>
                    <a:pt x="1543811" y="318515"/>
                  </a:lnTo>
                  <a:lnTo>
                    <a:pt x="1543811" y="361187"/>
                  </a:lnTo>
                  <a:lnTo>
                    <a:pt x="1549907" y="376427"/>
                  </a:lnTo>
                  <a:lnTo>
                    <a:pt x="1549907" y="409955"/>
                  </a:lnTo>
                  <a:lnTo>
                    <a:pt x="1554479" y="425195"/>
                  </a:lnTo>
                  <a:lnTo>
                    <a:pt x="1554479" y="452627"/>
                  </a:lnTo>
                  <a:lnTo>
                    <a:pt x="1560575" y="467867"/>
                  </a:lnTo>
                  <a:lnTo>
                    <a:pt x="1560575" y="505967"/>
                  </a:lnTo>
                  <a:lnTo>
                    <a:pt x="1565147" y="522731"/>
                  </a:lnTo>
                  <a:lnTo>
                    <a:pt x="1565147" y="565403"/>
                  </a:lnTo>
                  <a:lnTo>
                    <a:pt x="1571243" y="582167"/>
                  </a:lnTo>
                  <a:lnTo>
                    <a:pt x="1571243" y="618743"/>
                  </a:lnTo>
                  <a:lnTo>
                    <a:pt x="1575815" y="635507"/>
                  </a:lnTo>
                  <a:lnTo>
                    <a:pt x="1575815" y="662939"/>
                  </a:lnTo>
                  <a:lnTo>
                    <a:pt x="1581911" y="673607"/>
                  </a:lnTo>
                  <a:lnTo>
                    <a:pt x="1581911" y="688847"/>
                  </a:lnTo>
                  <a:lnTo>
                    <a:pt x="1588007" y="694943"/>
                  </a:lnTo>
                  <a:lnTo>
                    <a:pt x="1588007" y="705611"/>
                  </a:lnTo>
                  <a:lnTo>
                    <a:pt x="1592579" y="716279"/>
                  </a:lnTo>
                  <a:lnTo>
                    <a:pt x="1592579" y="726947"/>
                  </a:lnTo>
                  <a:lnTo>
                    <a:pt x="1598675" y="737615"/>
                  </a:lnTo>
                  <a:lnTo>
                    <a:pt x="1598675" y="748283"/>
                  </a:lnTo>
                  <a:lnTo>
                    <a:pt x="1603247" y="754379"/>
                  </a:lnTo>
                  <a:lnTo>
                    <a:pt x="1613915" y="754379"/>
                  </a:lnTo>
                  <a:lnTo>
                    <a:pt x="1613915" y="743711"/>
                  </a:lnTo>
                  <a:lnTo>
                    <a:pt x="1620011" y="737615"/>
                  </a:lnTo>
                  <a:lnTo>
                    <a:pt x="1620011" y="720851"/>
                  </a:lnTo>
                  <a:lnTo>
                    <a:pt x="1624583" y="710183"/>
                  </a:lnTo>
                  <a:lnTo>
                    <a:pt x="1624583" y="688847"/>
                  </a:lnTo>
                  <a:lnTo>
                    <a:pt x="1630679" y="678179"/>
                  </a:lnTo>
                  <a:lnTo>
                    <a:pt x="1630679" y="652271"/>
                  </a:lnTo>
                  <a:lnTo>
                    <a:pt x="1635251" y="641603"/>
                  </a:lnTo>
                  <a:lnTo>
                    <a:pt x="1635251" y="618743"/>
                  </a:lnTo>
                  <a:lnTo>
                    <a:pt x="1641347" y="603503"/>
                  </a:lnTo>
                  <a:lnTo>
                    <a:pt x="1641347" y="582167"/>
                  </a:lnTo>
                  <a:lnTo>
                    <a:pt x="1645919" y="565403"/>
                  </a:lnTo>
                  <a:lnTo>
                    <a:pt x="1645919" y="537971"/>
                  </a:lnTo>
                  <a:lnTo>
                    <a:pt x="1652015" y="527303"/>
                  </a:lnTo>
                  <a:lnTo>
                    <a:pt x="1652015" y="495299"/>
                  </a:lnTo>
                  <a:lnTo>
                    <a:pt x="1656587" y="480059"/>
                  </a:lnTo>
                  <a:lnTo>
                    <a:pt x="1656587" y="446531"/>
                  </a:lnTo>
                  <a:lnTo>
                    <a:pt x="1662683" y="425195"/>
                  </a:lnTo>
                  <a:lnTo>
                    <a:pt x="1662683" y="387095"/>
                  </a:lnTo>
                  <a:lnTo>
                    <a:pt x="1668779" y="365759"/>
                  </a:lnTo>
                  <a:lnTo>
                    <a:pt x="1668779" y="323087"/>
                  </a:lnTo>
                  <a:lnTo>
                    <a:pt x="1673351" y="301751"/>
                  </a:lnTo>
                  <a:lnTo>
                    <a:pt x="1673351" y="259079"/>
                  </a:lnTo>
                  <a:lnTo>
                    <a:pt x="1679447" y="242315"/>
                  </a:lnTo>
                  <a:lnTo>
                    <a:pt x="1679447" y="199643"/>
                  </a:lnTo>
                  <a:lnTo>
                    <a:pt x="1684019" y="182879"/>
                  </a:lnTo>
                  <a:lnTo>
                    <a:pt x="1684019" y="150875"/>
                  </a:lnTo>
                  <a:lnTo>
                    <a:pt x="1690115" y="134111"/>
                  </a:lnTo>
                  <a:lnTo>
                    <a:pt x="1690115" y="108203"/>
                  </a:lnTo>
                  <a:lnTo>
                    <a:pt x="1694687" y="102107"/>
                  </a:lnTo>
                  <a:lnTo>
                    <a:pt x="1694687" y="86867"/>
                  </a:lnTo>
                  <a:lnTo>
                    <a:pt x="1700783" y="76199"/>
                  </a:lnTo>
                  <a:lnTo>
                    <a:pt x="1700783" y="65531"/>
                  </a:lnTo>
                  <a:lnTo>
                    <a:pt x="1705355" y="59435"/>
                  </a:lnTo>
                  <a:lnTo>
                    <a:pt x="1705355" y="42671"/>
                  </a:lnTo>
                  <a:lnTo>
                    <a:pt x="1711451" y="27431"/>
                  </a:lnTo>
                  <a:lnTo>
                    <a:pt x="1711451" y="32003"/>
                  </a:lnTo>
                  <a:lnTo>
                    <a:pt x="1711451" y="27431"/>
                  </a:lnTo>
                  <a:lnTo>
                    <a:pt x="1716023" y="21335"/>
                  </a:lnTo>
                  <a:lnTo>
                    <a:pt x="1716023" y="10667"/>
                  </a:lnTo>
                  <a:lnTo>
                    <a:pt x="1722119" y="6095"/>
                  </a:lnTo>
                  <a:lnTo>
                    <a:pt x="1722119" y="0"/>
                  </a:lnTo>
                  <a:lnTo>
                    <a:pt x="1732787" y="10667"/>
                  </a:lnTo>
                  <a:lnTo>
                    <a:pt x="1732787" y="27431"/>
                  </a:lnTo>
                  <a:lnTo>
                    <a:pt x="1737359" y="32003"/>
                  </a:lnTo>
                  <a:lnTo>
                    <a:pt x="1737359" y="53339"/>
                  </a:lnTo>
                  <a:lnTo>
                    <a:pt x="1743455" y="59435"/>
                  </a:lnTo>
                  <a:lnTo>
                    <a:pt x="1743455" y="76199"/>
                  </a:lnTo>
                  <a:lnTo>
                    <a:pt x="1748027" y="86867"/>
                  </a:lnTo>
                  <a:lnTo>
                    <a:pt x="1748027" y="112775"/>
                  </a:lnTo>
                  <a:lnTo>
                    <a:pt x="1754123" y="123443"/>
                  </a:lnTo>
                  <a:lnTo>
                    <a:pt x="1754123" y="150875"/>
                  </a:lnTo>
                  <a:lnTo>
                    <a:pt x="1760219" y="161543"/>
                  </a:lnTo>
                  <a:lnTo>
                    <a:pt x="1760219" y="188975"/>
                  </a:lnTo>
                  <a:lnTo>
                    <a:pt x="1764791" y="204215"/>
                  </a:lnTo>
                  <a:lnTo>
                    <a:pt x="1764791" y="231647"/>
                  </a:lnTo>
                  <a:lnTo>
                    <a:pt x="1770887" y="248411"/>
                  </a:lnTo>
                  <a:lnTo>
                    <a:pt x="1770887" y="280415"/>
                  </a:lnTo>
                  <a:lnTo>
                    <a:pt x="1775459" y="295655"/>
                  </a:lnTo>
                  <a:lnTo>
                    <a:pt x="1775459" y="333755"/>
                  </a:lnTo>
                  <a:lnTo>
                    <a:pt x="1781555" y="355091"/>
                  </a:lnTo>
                  <a:lnTo>
                    <a:pt x="1781555" y="393191"/>
                  </a:lnTo>
                  <a:lnTo>
                    <a:pt x="1786127" y="409955"/>
                  </a:lnTo>
                  <a:lnTo>
                    <a:pt x="1786127" y="452627"/>
                  </a:lnTo>
                  <a:lnTo>
                    <a:pt x="1792223" y="473963"/>
                  </a:lnTo>
                  <a:lnTo>
                    <a:pt x="1792223" y="512063"/>
                  </a:lnTo>
                  <a:lnTo>
                    <a:pt x="1796795" y="527303"/>
                  </a:lnTo>
                  <a:lnTo>
                    <a:pt x="1796795" y="565403"/>
                  </a:lnTo>
                  <a:lnTo>
                    <a:pt x="1802891" y="586739"/>
                  </a:lnTo>
                  <a:lnTo>
                    <a:pt x="1802891" y="614171"/>
                  </a:lnTo>
                  <a:lnTo>
                    <a:pt x="1807463" y="629411"/>
                  </a:lnTo>
                  <a:lnTo>
                    <a:pt x="1807463" y="652271"/>
                  </a:lnTo>
                  <a:lnTo>
                    <a:pt x="1813559" y="662939"/>
                  </a:lnTo>
                  <a:lnTo>
                    <a:pt x="1813559" y="684275"/>
                  </a:lnTo>
                </a:path>
                <a:path w="2173604" h="759459">
                  <a:moveTo>
                    <a:pt x="1813559" y="684275"/>
                  </a:moveTo>
                  <a:lnTo>
                    <a:pt x="1818131" y="688847"/>
                  </a:lnTo>
                  <a:lnTo>
                    <a:pt x="1818131" y="705611"/>
                  </a:lnTo>
                  <a:lnTo>
                    <a:pt x="1824227" y="710183"/>
                  </a:lnTo>
                  <a:lnTo>
                    <a:pt x="1824227" y="720851"/>
                  </a:lnTo>
                  <a:lnTo>
                    <a:pt x="1828799" y="726947"/>
                  </a:lnTo>
                  <a:lnTo>
                    <a:pt x="1828799" y="743711"/>
                  </a:lnTo>
                  <a:lnTo>
                    <a:pt x="1834895" y="748283"/>
                  </a:lnTo>
                  <a:lnTo>
                    <a:pt x="1840991" y="754379"/>
                  </a:lnTo>
                  <a:lnTo>
                    <a:pt x="1845563" y="748283"/>
                  </a:lnTo>
                  <a:lnTo>
                    <a:pt x="1845563" y="743711"/>
                  </a:lnTo>
                  <a:lnTo>
                    <a:pt x="1851659" y="737615"/>
                  </a:lnTo>
                  <a:lnTo>
                    <a:pt x="1851659" y="726947"/>
                  </a:lnTo>
                  <a:lnTo>
                    <a:pt x="1856231" y="716279"/>
                  </a:lnTo>
                  <a:lnTo>
                    <a:pt x="1856231" y="694943"/>
                  </a:lnTo>
                  <a:lnTo>
                    <a:pt x="1862327" y="684275"/>
                  </a:lnTo>
                  <a:lnTo>
                    <a:pt x="1862327" y="662939"/>
                  </a:lnTo>
                  <a:lnTo>
                    <a:pt x="1866899" y="652271"/>
                  </a:lnTo>
                  <a:lnTo>
                    <a:pt x="1866899" y="629411"/>
                  </a:lnTo>
                  <a:lnTo>
                    <a:pt x="1872995" y="614171"/>
                  </a:lnTo>
                  <a:lnTo>
                    <a:pt x="1872995" y="586739"/>
                  </a:lnTo>
                  <a:lnTo>
                    <a:pt x="1877567" y="571499"/>
                  </a:lnTo>
                  <a:lnTo>
                    <a:pt x="1877567" y="544067"/>
                  </a:lnTo>
                  <a:lnTo>
                    <a:pt x="1883663" y="527303"/>
                  </a:lnTo>
                  <a:lnTo>
                    <a:pt x="1883663" y="495299"/>
                  </a:lnTo>
                  <a:lnTo>
                    <a:pt x="1888235" y="480059"/>
                  </a:lnTo>
                  <a:lnTo>
                    <a:pt x="1888235" y="441959"/>
                  </a:lnTo>
                  <a:lnTo>
                    <a:pt x="1894331" y="420623"/>
                  </a:lnTo>
                  <a:lnTo>
                    <a:pt x="1894331" y="382523"/>
                  </a:lnTo>
                  <a:lnTo>
                    <a:pt x="1898903" y="361187"/>
                  </a:lnTo>
                  <a:lnTo>
                    <a:pt x="1898903" y="323087"/>
                  </a:lnTo>
                  <a:lnTo>
                    <a:pt x="1904999" y="301751"/>
                  </a:lnTo>
                  <a:lnTo>
                    <a:pt x="1904999" y="263651"/>
                  </a:lnTo>
                  <a:lnTo>
                    <a:pt x="1909571" y="248411"/>
                  </a:lnTo>
                  <a:lnTo>
                    <a:pt x="1909571" y="214883"/>
                  </a:lnTo>
                  <a:lnTo>
                    <a:pt x="1915667" y="199643"/>
                  </a:lnTo>
                  <a:lnTo>
                    <a:pt x="1915667" y="167639"/>
                  </a:lnTo>
                  <a:lnTo>
                    <a:pt x="1920239" y="150875"/>
                  </a:lnTo>
                  <a:lnTo>
                    <a:pt x="1920239" y="123443"/>
                  </a:lnTo>
                  <a:lnTo>
                    <a:pt x="1926335" y="112775"/>
                  </a:lnTo>
                  <a:lnTo>
                    <a:pt x="1926335" y="91439"/>
                  </a:lnTo>
                  <a:lnTo>
                    <a:pt x="1932431" y="80771"/>
                  </a:lnTo>
                  <a:lnTo>
                    <a:pt x="1932431" y="65531"/>
                  </a:lnTo>
                  <a:lnTo>
                    <a:pt x="1937003" y="53339"/>
                  </a:lnTo>
                  <a:lnTo>
                    <a:pt x="1937003" y="42671"/>
                  </a:lnTo>
                  <a:lnTo>
                    <a:pt x="1943099" y="32003"/>
                  </a:lnTo>
                  <a:lnTo>
                    <a:pt x="1943099" y="21335"/>
                  </a:lnTo>
                  <a:lnTo>
                    <a:pt x="1947671" y="16763"/>
                  </a:lnTo>
                  <a:lnTo>
                    <a:pt x="1947671" y="10667"/>
                  </a:lnTo>
                  <a:lnTo>
                    <a:pt x="1953767" y="6095"/>
                  </a:lnTo>
                  <a:lnTo>
                    <a:pt x="1958339" y="10667"/>
                  </a:lnTo>
                  <a:lnTo>
                    <a:pt x="1964435" y="16763"/>
                  </a:lnTo>
                  <a:lnTo>
                    <a:pt x="1964435" y="21335"/>
                  </a:lnTo>
                  <a:lnTo>
                    <a:pt x="1969007" y="32003"/>
                  </a:lnTo>
                  <a:lnTo>
                    <a:pt x="1969007" y="48767"/>
                  </a:lnTo>
                  <a:lnTo>
                    <a:pt x="1975103" y="53339"/>
                  </a:lnTo>
                  <a:lnTo>
                    <a:pt x="1975103" y="76199"/>
                  </a:lnTo>
                  <a:lnTo>
                    <a:pt x="1979675" y="86867"/>
                  </a:lnTo>
                  <a:lnTo>
                    <a:pt x="1979675" y="108203"/>
                  </a:lnTo>
                  <a:lnTo>
                    <a:pt x="1985771" y="129539"/>
                  </a:lnTo>
                  <a:lnTo>
                    <a:pt x="1985771" y="156971"/>
                  </a:lnTo>
                  <a:lnTo>
                    <a:pt x="1990343" y="178307"/>
                  </a:lnTo>
                  <a:lnTo>
                    <a:pt x="1990343" y="210311"/>
                  </a:lnTo>
                  <a:lnTo>
                    <a:pt x="1996439" y="227075"/>
                  </a:lnTo>
                  <a:lnTo>
                    <a:pt x="1996439" y="259079"/>
                  </a:lnTo>
                  <a:lnTo>
                    <a:pt x="2001011" y="274319"/>
                  </a:lnTo>
                  <a:lnTo>
                    <a:pt x="2001011" y="307847"/>
                  </a:lnTo>
                  <a:lnTo>
                    <a:pt x="2007107" y="323087"/>
                  </a:lnTo>
                  <a:lnTo>
                    <a:pt x="2007107" y="355091"/>
                  </a:lnTo>
                  <a:lnTo>
                    <a:pt x="2013203" y="371855"/>
                  </a:lnTo>
                  <a:lnTo>
                    <a:pt x="2013203" y="409955"/>
                  </a:lnTo>
                  <a:lnTo>
                    <a:pt x="2017775" y="431291"/>
                  </a:lnTo>
                  <a:lnTo>
                    <a:pt x="2017775" y="467867"/>
                  </a:lnTo>
                  <a:lnTo>
                    <a:pt x="2023871" y="484631"/>
                  </a:lnTo>
                  <a:lnTo>
                    <a:pt x="2023871" y="522731"/>
                  </a:lnTo>
                  <a:lnTo>
                    <a:pt x="2028443" y="544067"/>
                  </a:lnTo>
                  <a:lnTo>
                    <a:pt x="2028443" y="576071"/>
                  </a:lnTo>
                  <a:lnTo>
                    <a:pt x="2034539" y="592835"/>
                  </a:lnTo>
                  <a:lnTo>
                    <a:pt x="2034539" y="624839"/>
                  </a:lnTo>
                  <a:lnTo>
                    <a:pt x="2039111" y="635507"/>
                  </a:lnTo>
                  <a:lnTo>
                    <a:pt x="2039111" y="662939"/>
                  </a:lnTo>
                  <a:lnTo>
                    <a:pt x="2045207" y="673607"/>
                  </a:lnTo>
                  <a:lnTo>
                    <a:pt x="2045207" y="678179"/>
                  </a:lnTo>
                  <a:lnTo>
                    <a:pt x="2049779" y="694943"/>
                  </a:lnTo>
                  <a:lnTo>
                    <a:pt x="2049779" y="710183"/>
                  </a:lnTo>
                  <a:lnTo>
                    <a:pt x="2055875" y="716279"/>
                  </a:lnTo>
                  <a:lnTo>
                    <a:pt x="2055875" y="733043"/>
                  </a:lnTo>
                  <a:lnTo>
                    <a:pt x="2060447" y="737615"/>
                  </a:lnTo>
                  <a:lnTo>
                    <a:pt x="2060447" y="748283"/>
                  </a:lnTo>
                  <a:lnTo>
                    <a:pt x="2066543" y="754379"/>
                  </a:lnTo>
                  <a:lnTo>
                    <a:pt x="2071115" y="758951"/>
                  </a:lnTo>
                  <a:lnTo>
                    <a:pt x="2071115" y="754379"/>
                  </a:lnTo>
                  <a:lnTo>
                    <a:pt x="2081783" y="743711"/>
                  </a:lnTo>
                  <a:lnTo>
                    <a:pt x="2081783" y="733043"/>
                  </a:lnTo>
                  <a:lnTo>
                    <a:pt x="2087879" y="720851"/>
                  </a:lnTo>
                  <a:lnTo>
                    <a:pt x="2087879" y="705611"/>
                  </a:lnTo>
                  <a:lnTo>
                    <a:pt x="2092451" y="694943"/>
                  </a:lnTo>
                  <a:lnTo>
                    <a:pt x="2092451" y="667511"/>
                  </a:lnTo>
                  <a:lnTo>
                    <a:pt x="2098547" y="656843"/>
                  </a:lnTo>
                  <a:lnTo>
                    <a:pt x="2098547" y="629411"/>
                  </a:lnTo>
                  <a:lnTo>
                    <a:pt x="2104643" y="614171"/>
                  </a:lnTo>
                  <a:lnTo>
                    <a:pt x="2104643" y="582167"/>
                  </a:lnTo>
                  <a:lnTo>
                    <a:pt x="2109215" y="565403"/>
                  </a:lnTo>
                  <a:lnTo>
                    <a:pt x="2109215" y="537971"/>
                  </a:lnTo>
                  <a:lnTo>
                    <a:pt x="2115311" y="522731"/>
                  </a:lnTo>
                  <a:lnTo>
                    <a:pt x="2115311" y="490727"/>
                  </a:lnTo>
                  <a:lnTo>
                    <a:pt x="2119883" y="473963"/>
                  </a:lnTo>
                  <a:lnTo>
                    <a:pt x="2119883" y="435863"/>
                  </a:lnTo>
                  <a:lnTo>
                    <a:pt x="2125979" y="420623"/>
                  </a:lnTo>
                  <a:lnTo>
                    <a:pt x="2125979" y="382523"/>
                  </a:lnTo>
                  <a:lnTo>
                    <a:pt x="2130551" y="365759"/>
                  </a:lnTo>
                  <a:lnTo>
                    <a:pt x="2130551" y="323087"/>
                  </a:lnTo>
                  <a:lnTo>
                    <a:pt x="2136647" y="307847"/>
                  </a:lnTo>
                  <a:lnTo>
                    <a:pt x="2136647" y="269747"/>
                  </a:lnTo>
                  <a:lnTo>
                    <a:pt x="2141219" y="252983"/>
                  </a:lnTo>
                  <a:lnTo>
                    <a:pt x="2141219" y="214883"/>
                  </a:lnTo>
                  <a:lnTo>
                    <a:pt x="2147315" y="199643"/>
                  </a:lnTo>
                  <a:lnTo>
                    <a:pt x="2147315" y="167639"/>
                  </a:lnTo>
                  <a:lnTo>
                    <a:pt x="2151887" y="150875"/>
                  </a:lnTo>
                  <a:lnTo>
                    <a:pt x="2151887" y="123443"/>
                  </a:lnTo>
                  <a:lnTo>
                    <a:pt x="2157983" y="112775"/>
                  </a:lnTo>
                  <a:lnTo>
                    <a:pt x="2157983" y="86867"/>
                  </a:lnTo>
                  <a:lnTo>
                    <a:pt x="2162555" y="76199"/>
                  </a:lnTo>
                  <a:lnTo>
                    <a:pt x="2162555" y="59435"/>
                  </a:lnTo>
                  <a:lnTo>
                    <a:pt x="2168651" y="53339"/>
                  </a:lnTo>
                  <a:lnTo>
                    <a:pt x="2168651" y="32003"/>
                  </a:lnTo>
                  <a:lnTo>
                    <a:pt x="2173223" y="27431"/>
                  </a:lnTo>
                  <a:lnTo>
                    <a:pt x="2173223" y="16763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651503" y="6068568"/>
              <a:ext cx="474345" cy="365760"/>
            </a:xfrm>
            <a:custGeom>
              <a:avLst/>
              <a:gdLst/>
              <a:ahLst/>
              <a:cxnLst/>
              <a:rect l="l" t="t" r="r" b="b"/>
              <a:pathLst>
                <a:path w="474345" h="365760">
                  <a:moveTo>
                    <a:pt x="473963" y="0"/>
                  </a:moveTo>
                  <a:lnTo>
                    <a:pt x="0" y="0"/>
                  </a:lnTo>
                  <a:lnTo>
                    <a:pt x="0" y="365759"/>
                  </a:lnTo>
                  <a:lnTo>
                    <a:pt x="473963" y="365759"/>
                  </a:lnTo>
                  <a:lnTo>
                    <a:pt x="4739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651503" y="6068568"/>
              <a:ext cx="474345" cy="365760"/>
            </a:xfrm>
            <a:custGeom>
              <a:avLst/>
              <a:gdLst/>
              <a:ahLst/>
              <a:cxnLst/>
              <a:rect l="l" t="t" r="r" b="b"/>
              <a:pathLst>
                <a:path w="474345" h="365760">
                  <a:moveTo>
                    <a:pt x="0" y="365759"/>
                  </a:moveTo>
                  <a:lnTo>
                    <a:pt x="0" y="0"/>
                  </a:lnTo>
                  <a:lnTo>
                    <a:pt x="473963" y="0"/>
                  </a:lnTo>
                  <a:lnTo>
                    <a:pt x="473963" y="365759"/>
                  </a:lnTo>
                  <a:lnTo>
                    <a:pt x="0" y="365759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3651503" y="6068568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5">
                  <a:moveTo>
                    <a:pt x="0" y="0"/>
                  </a:moveTo>
                  <a:lnTo>
                    <a:pt x="473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4125467" y="60685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3651503" y="6434328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5">
                  <a:moveTo>
                    <a:pt x="0" y="0"/>
                  </a:moveTo>
                  <a:lnTo>
                    <a:pt x="473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4125467" y="643432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4125467" y="6068568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h="365760">
                  <a:moveTo>
                    <a:pt x="0" y="36575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125467" y="60685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651503" y="6068568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h="365760">
                  <a:moveTo>
                    <a:pt x="0" y="36575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651503" y="60685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3651503" y="6434328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5">
                  <a:moveTo>
                    <a:pt x="0" y="0"/>
                  </a:moveTo>
                  <a:lnTo>
                    <a:pt x="473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4125467" y="643432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3651503" y="6068568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h="365760">
                  <a:moveTo>
                    <a:pt x="0" y="36575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651503" y="60685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651503" y="6068568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5">
                  <a:moveTo>
                    <a:pt x="0" y="0"/>
                  </a:moveTo>
                  <a:lnTo>
                    <a:pt x="473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4125467" y="60685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651503" y="6434328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5">
                  <a:moveTo>
                    <a:pt x="0" y="0"/>
                  </a:moveTo>
                  <a:lnTo>
                    <a:pt x="473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4125467" y="643432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4125467" y="6068568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h="365760">
                  <a:moveTo>
                    <a:pt x="0" y="36575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4125467" y="60685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651503" y="6068568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h="365760">
                  <a:moveTo>
                    <a:pt x="0" y="36575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651503" y="60685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3700271" y="6137148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60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700271" y="6251448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60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700271" y="6358128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60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6" name="object 296"/>
          <p:cNvGrpSpPr/>
          <p:nvPr/>
        </p:nvGrpSpPr>
        <p:grpSpPr>
          <a:xfrm>
            <a:off x="8161751" y="8825866"/>
            <a:ext cx="2540" cy="45719"/>
            <a:chOff x="2353817" y="8113776"/>
            <a:chExt cx="2540" cy="32384"/>
          </a:xfrm>
        </p:grpSpPr>
        <p:sp>
          <p:nvSpPr>
            <p:cNvPr id="297" name="object 297"/>
            <p:cNvSpPr/>
            <p:nvPr/>
          </p:nvSpPr>
          <p:spPr>
            <a:xfrm>
              <a:off x="2354579" y="8113776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320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2354579" y="811377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9" name="object 299"/>
          <p:cNvGrpSpPr/>
          <p:nvPr/>
        </p:nvGrpSpPr>
        <p:grpSpPr>
          <a:xfrm>
            <a:off x="8161751" y="7976872"/>
            <a:ext cx="2540" cy="45719"/>
            <a:chOff x="2353817" y="7267956"/>
            <a:chExt cx="2540" cy="29209"/>
          </a:xfrm>
        </p:grpSpPr>
        <p:sp>
          <p:nvSpPr>
            <p:cNvPr id="300" name="object 300"/>
            <p:cNvSpPr/>
            <p:nvPr/>
          </p:nvSpPr>
          <p:spPr>
            <a:xfrm>
              <a:off x="2354579" y="7267956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40">
                  <a:moveTo>
                    <a:pt x="0" y="0"/>
                  </a:moveTo>
                  <a:lnTo>
                    <a:pt x="0" y="274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2354579" y="729538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2" name="object 302"/>
          <p:cNvGrpSpPr/>
          <p:nvPr/>
        </p:nvGrpSpPr>
        <p:grpSpPr>
          <a:xfrm>
            <a:off x="9065484" y="8825866"/>
            <a:ext cx="3810" cy="45719"/>
            <a:chOff x="3257550" y="8113776"/>
            <a:chExt cx="3810" cy="32384"/>
          </a:xfrm>
        </p:grpSpPr>
        <p:sp>
          <p:nvSpPr>
            <p:cNvPr id="303" name="object 303"/>
            <p:cNvSpPr/>
            <p:nvPr/>
          </p:nvSpPr>
          <p:spPr>
            <a:xfrm>
              <a:off x="3258311" y="8113776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3200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3259835" y="811377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5" name="object 305"/>
          <p:cNvGrpSpPr/>
          <p:nvPr/>
        </p:nvGrpSpPr>
        <p:grpSpPr>
          <a:xfrm>
            <a:off x="9065484" y="7976872"/>
            <a:ext cx="3810" cy="45719"/>
            <a:chOff x="3257550" y="7267956"/>
            <a:chExt cx="3810" cy="29209"/>
          </a:xfrm>
        </p:grpSpPr>
        <p:sp>
          <p:nvSpPr>
            <p:cNvPr id="306" name="object 306"/>
            <p:cNvSpPr/>
            <p:nvPr/>
          </p:nvSpPr>
          <p:spPr>
            <a:xfrm>
              <a:off x="3258311" y="7267956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40">
                  <a:moveTo>
                    <a:pt x="0" y="0"/>
                  </a:moveTo>
                  <a:lnTo>
                    <a:pt x="0" y="274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259835" y="729538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8" name="object 308"/>
          <p:cNvGrpSpPr/>
          <p:nvPr/>
        </p:nvGrpSpPr>
        <p:grpSpPr>
          <a:xfrm>
            <a:off x="7263354" y="8386573"/>
            <a:ext cx="29209" cy="45719"/>
            <a:chOff x="1455419" y="7703057"/>
            <a:chExt cx="29209" cy="3810"/>
          </a:xfrm>
        </p:grpSpPr>
        <p:sp>
          <p:nvSpPr>
            <p:cNvPr id="309" name="object 309"/>
            <p:cNvSpPr/>
            <p:nvPr/>
          </p:nvSpPr>
          <p:spPr>
            <a:xfrm>
              <a:off x="1455419" y="7703819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1482851" y="770534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1" name="object 311"/>
          <p:cNvGrpSpPr/>
          <p:nvPr/>
        </p:nvGrpSpPr>
        <p:grpSpPr>
          <a:xfrm>
            <a:off x="9937973" y="8386573"/>
            <a:ext cx="32384" cy="45719"/>
            <a:chOff x="4130039" y="7703057"/>
            <a:chExt cx="32384" cy="3810"/>
          </a:xfrm>
        </p:grpSpPr>
        <p:sp>
          <p:nvSpPr>
            <p:cNvPr id="312" name="object 312"/>
            <p:cNvSpPr/>
            <p:nvPr/>
          </p:nvSpPr>
          <p:spPr>
            <a:xfrm>
              <a:off x="4130039" y="7703819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3200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4131563" y="770534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4" name="object 314"/>
          <p:cNvGrpSpPr/>
          <p:nvPr/>
        </p:nvGrpSpPr>
        <p:grpSpPr>
          <a:xfrm>
            <a:off x="7262593" y="7790154"/>
            <a:ext cx="2672715" cy="996598"/>
            <a:chOff x="1454658" y="7311390"/>
            <a:chExt cx="2672715" cy="749935"/>
          </a:xfrm>
        </p:grpSpPr>
        <p:sp>
          <p:nvSpPr>
            <p:cNvPr id="315" name="object 315"/>
            <p:cNvSpPr/>
            <p:nvPr/>
          </p:nvSpPr>
          <p:spPr>
            <a:xfrm>
              <a:off x="1455420" y="7565136"/>
              <a:ext cx="403860" cy="253365"/>
            </a:xfrm>
            <a:custGeom>
              <a:avLst/>
              <a:gdLst/>
              <a:ahLst/>
              <a:cxnLst/>
              <a:rect l="l" t="t" r="r" b="b"/>
              <a:pathLst>
                <a:path w="403860" h="253365">
                  <a:moveTo>
                    <a:pt x="0" y="246887"/>
                  </a:moveTo>
                  <a:lnTo>
                    <a:pt x="0" y="242315"/>
                  </a:lnTo>
                  <a:lnTo>
                    <a:pt x="6095" y="236219"/>
                  </a:lnTo>
                  <a:lnTo>
                    <a:pt x="6095" y="230123"/>
                  </a:lnTo>
                  <a:lnTo>
                    <a:pt x="10667" y="225551"/>
                  </a:lnTo>
                  <a:lnTo>
                    <a:pt x="10667" y="219455"/>
                  </a:lnTo>
                  <a:lnTo>
                    <a:pt x="16763" y="214883"/>
                  </a:lnTo>
                  <a:lnTo>
                    <a:pt x="16763" y="208787"/>
                  </a:lnTo>
                  <a:lnTo>
                    <a:pt x="21335" y="204215"/>
                  </a:lnTo>
                  <a:lnTo>
                    <a:pt x="21335" y="193547"/>
                  </a:lnTo>
                  <a:lnTo>
                    <a:pt x="27431" y="187451"/>
                  </a:lnTo>
                  <a:lnTo>
                    <a:pt x="27431" y="176783"/>
                  </a:lnTo>
                  <a:lnTo>
                    <a:pt x="32003" y="172211"/>
                  </a:lnTo>
                  <a:lnTo>
                    <a:pt x="32003" y="155447"/>
                  </a:lnTo>
                  <a:lnTo>
                    <a:pt x="38099" y="149351"/>
                  </a:lnTo>
                  <a:lnTo>
                    <a:pt x="38099" y="138683"/>
                  </a:lnTo>
                  <a:lnTo>
                    <a:pt x="42671" y="134111"/>
                  </a:lnTo>
                  <a:lnTo>
                    <a:pt x="42671" y="123443"/>
                  </a:lnTo>
                  <a:lnTo>
                    <a:pt x="48767" y="117347"/>
                  </a:lnTo>
                  <a:lnTo>
                    <a:pt x="48767" y="112775"/>
                  </a:lnTo>
                  <a:lnTo>
                    <a:pt x="53339" y="106679"/>
                  </a:lnTo>
                  <a:lnTo>
                    <a:pt x="53339" y="96011"/>
                  </a:lnTo>
                  <a:lnTo>
                    <a:pt x="59435" y="91439"/>
                  </a:lnTo>
                  <a:lnTo>
                    <a:pt x="59435" y="85343"/>
                  </a:lnTo>
                  <a:lnTo>
                    <a:pt x="65531" y="80771"/>
                  </a:lnTo>
                  <a:lnTo>
                    <a:pt x="65531" y="68579"/>
                  </a:lnTo>
                  <a:lnTo>
                    <a:pt x="70103" y="64007"/>
                  </a:lnTo>
                  <a:lnTo>
                    <a:pt x="70103" y="57911"/>
                  </a:lnTo>
                  <a:lnTo>
                    <a:pt x="76199" y="53339"/>
                  </a:lnTo>
                  <a:lnTo>
                    <a:pt x="76199" y="47243"/>
                  </a:lnTo>
                  <a:lnTo>
                    <a:pt x="86867" y="36575"/>
                  </a:lnTo>
                  <a:lnTo>
                    <a:pt x="86867" y="32003"/>
                  </a:lnTo>
                  <a:lnTo>
                    <a:pt x="91439" y="25907"/>
                  </a:lnTo>
                  <a:lnTo>
                    <a:pt x="108203" y="25907"/>
                  </a:lnTo>
                  <a:lnTo>
                    <a:pt x="118871" y="36575"/>
                  </a:lnTo>
                  <a:lnTo>
                    <a:pt x="118871" y="42671"/>
                  </a:lnTo>
                  <a:lnTo>
                    <a:pt x="123443" y="47243"/>
                  </a:lnTo>
                  <a:lnTo>
                    <a:pt x="123443" y="53339"/>
                  </a:lnTo>
                  <a:lnTo>
                    <a:pt x="129539" y="57911"/>
                  </a:lnTo>
                  <a:lnTo>
                    <a:pt x="129539" y="68579"/>
                  </a:lnTo>
                  <a:lnTo>
                    <a:pt x="134111" y="74675"/>
                  </a:lnTo>
                  <a:lnTo>
                    <a:pt x="134111" y="80771"/>
                  </a:lnTo>
                  <a:lnTo>
                    <a:pt x="140207" y="85343"/>
                  </a:lnTo>
                  <a:lnTo>
                    <a:pt x="140207" y="96011"/>
                  </a:lnTo>
                  <a:lnTo>
                    <a:pt x="146303" y="102107"/>
                  </a:lnTo>
                  <a:lnTo>
                    <a:pt x="146303" y="112775"/>
                  </a:lnTo>
                  <a:lnTo>
                    <a:pt x="150875" y="117347"/>
                  </a:lnTo>
                  <a:lnTo>
                    <a:pt x="150875" y="128015"/>
                  </a:lnTo>
                  <a:lnTo>
                    <a:pt x="156971" y="134111"/>
                  </a:lnTo>
                  <a:lnTo>
                    <a:pt x="156971" y="144779"/>
                  </a:lnTo>
                  <a:lnTo>
                    <a:pt x="161543" y="149351"/>
                  </a:lnTo>
                  <a:lnTo>
                    <a:pt x="161543" y="161543"/>
                  </a:lnTo>
                  <a:lnTo>
                    <a:pt x="167639" y="166115"/>
                  </a:lnTo>
                  <a:lnTo>
                    <a:pt x="167639" y="176783"/>
                  </a:lnTo>
                  <a:lnTo>
                    <a:pt x="172211" y="182879"/>
                  </a:lnTo>
                  <a:lnTo>
                    <a:pt x="172211" y="193547"/>
                  </a:lnTo>
                  <a:lnTo>
                    <a:pt x="178307" y="198119"/>
                  </a:lnTo>
                  <a:lnTo>
                    <a:pt x="178307" y="204215"/>
                  </a:lnTo>
                  <a:lnTo>
                    <a:pt x="182879" y="208787"/>
                  </a:lnTo>
                  <a:lnTo>
                    <a:pt x="182879" y="214883"/>
                  </a:lnTo>
                  <a:lnTo>
                    <a:pt x="188975" y="219455"/>
                  </a:lnTo>
                  <a:lnTo>
                    <a:pt x="188975" y="225551"/>
                  </a:lnTo>
                  <a:lnTo>
                    <a:pt x="193547" y="230123"/>
                  </a:lnTo>
                  <a:lnTo>
                    <a:pt x="193547" y="236219"/>
                  </a:lnTo>
                  <a:lnTo>
                    <a:pt x="204215" y="246887"/>
                  </a:lnTo>
                  <a:lnTo>
                    <a:pt x="204215" y="252983"/>
                  </a:lnTo>
                  <a:lnTo>
                    <a:pt x="220979" y="252983"/>
                  </a:lnTo>
                  <a:lnTo>
                    <a:pt x="225551" y="246887"/>
                  </a:lnTo>
                  <a:lnTo>
                    <a:pt x="237743" y="236219"/>
                  </a:lnTo>
                  <a:lnTo>
                    <a:pt x="237743" y="230123"/>
                  </a:lnTo>
                  <a:lnTo>
                    <a:pt x="242315" y="225551"/>
                  </a:lnTo>
                  <a:lnTo>
                    <a:pt x="242315" y="214883"/>
                  </a:lnTo>
                  <a:lnTo>
                    <a:pt x="248411" y="208787"/>
                  </a:lnTo>
                  <a:lnTo>
                    <a:pt x="248411" y="198119"/>
                  </a:lnTo>
                  <a:lnTo>
                    <a:pt x="252983" y="193547"/>
                  </a:lnTo>
                  <a:lnTo>
                    <a:pt x="252983" y="176783"/>
                  </a:lnTo>
                  <a:lnTo>
                    <a:pt x="259079" y="172211"/>
                  </a:lnTo>
                  <a:lnTo>
                    <a:pt x="259079" y="161543"/>
                  </a:lnTo>
                  <a:lnTo>
                    <a:pt x="263651" y="155447"/>
                  </a:lnTo>
                  <a:lnTo>
                    <a:pt x="263651" y="149351"/>
                  </a:lnTo>
                  <a:lnTo>
                    <a:pt x="269747" y="144779"/>
                  </a:lnTo>
                  <a:lnTo>
                    <a:pt x="269747" y="138683"/>
                  </a:lnTo>
                  <a:lnTo>
                    <a:pt x="274319" y="134111"/>
                  </a:lnTo>
                  <a:lnTo>
                    <a:pt x="274319" y="128015"/>
                  </a:lnTo>
                  <a:lnTo>
                    <a:pt x="280415" y="123443"/>
                  </a:lnTo>
                  <a:lnTo>
                    <a:pt x="280415" y="117347"/>
                  </a:lnTo>
                  <a:lnTo>
                    <a:pt x="284987" y="112775"/>
                  </a:lnTo>
                  <a:lnTo>
                    <a:pt x="284987" y="102107"/>
                  </a:lnTo>
                  <a:lnTo>
                    <a:pt x="291083" y="96011"/>
                  </a:lnTo>
                  <a:lnTo>
                    <a:pt x="291083" y="85343"/>
                  </a:lnTo>
                  <a:lnTo>
                    <a:pt x="295655" y="80771"/>
                  </a:lnTo>
                  <a:lnTo>
                    <a:pt x="295655" y="68579"/>
                  </a:lnTo>
                  <a:lnTo>
                    <a:pt x="301751" y="64007"/>
                  </a:lnTo>
                  <a:lnTo>
                    <a:pt x="301751" y="47243"/>
                  </a:lnTo>
                  <a:lnTo>
                    <a:pt x="306323" y="42671"/>
                  </a:lnTo>
                  <a:lnTo>
                    <a:pt x="306323" y="25907"/>
                  </a:lnTo>
                  <a:lnTo>
                    <a:pt x="312419" y="21335"/>
                  </a:lnTo>
                  <a:lnTo>
                    <a:pt x="312419" y="15239"/>
                  </a:lnTo>
                  <a:lnTo>
                    <a:pt x="318515" y="10667"/>
                  </a:lnTo>
                  <a:lnTo>
                    <a:pt x="323087" y="4571"/>
                  </a:lnTo>
                  <a:lnTo>
                    <a:pt x="329183" y="0"/>
                  </a:lnTo>
                  <a:lnTo>
                    <a:pt x="339851" y="0"/>
                  </a:lnTo>
                  <a:lnTo>
                    <a:pt x="333755" y="0"/>
                  </a:lnTo>
                  <a:lnTo>
                    <a:pt x="339851" y="0"/>
                  </a:lnTo>
                  <a:lnTo>
                    <a:pt x="344423" y="4571"/>
                  </a:lnTo>
                  <a:lnTo>
                    <a:pt x="355091" y="15239"/>
                  </a:lnTo>
                  <a:lnTo>
                    <a:pt x="355091" y="25907"/>
                  </a:lnTo>
                  <a:lnTo>
                    <a:pt x="361187" y="32003"/>
                  </a:lnTo>
                  <a:lnTo>
                    <a:pt x="361187" y="47243"/>
                  </a:lnTo>
                  <a:lnTo>
                    <a:pt x="365759" y="57911"/>
                  </a:lnTo>
                  <a:lnTo>
                    <a:pt x="365759" y="74675"/>
                  </a:lnTo>
                  <a:lnTo>
                    <a:pt x="371855" y="85343"/>
                  </a:lnTo>
                  <a:lnTo>
                    <a:pt x="371855" y="102107"/>
                  </a:lnTo>
                  <a:lnTo>
                    <a:pt x="376427" y="106679"/>
                  </a:lnTo>
                  <a:lnTo>
                    <a:pt x="376427" y="123443"/>
                  </a:lnTo>
                  <a:lnTo>
                    <a:pt x="382523" y="134111"/>
                  </a:lnTo>
                  <a:lnTo>
                    <a:pt x="382523" y="144779"/>
                  </a:lnTo>
                  <a:lnTo>
                    <a:pt x="387095" y="149351"/>
                  </a:lnTo>
                  <a:lnTo>
                    <a:pt x="387095" y="155447"/>
                  </a:lnTo>
                  <a:lnTo>
                    <a:pt x="397763" y="166115"/>
                  </a:lnTo>
                  <a:lnTo>
                    <a:pt x="397763" y="176783"/>
                  </a:lnTo>
                  <a:lnTo>
                    <a:pt x="403859" y="193547"/>
                  </a:lnTo>
                  <a:lnTo>
                    <a:pt x="403859" y="187451"/>
                  </a:lnTo>
                  <a:lnTo>
                    <a:pt x="403859" y="193547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1859279" y="7565136"/>
              <a:ext cx="2136775" cy="279400"/>
            </a:xfrm>
            <a:custGeom>
              <a:avLst/>
              <a:gdLst/>
              <a:ahLst/>
              <a:cxnLst/>
              <a:rect l="l" t="t" r="r" b="b"/>
              <a:pathLst>
                <a:path w="2136775" h="279400">
                  <a:moveTo>
                    <a:pt x="0" y="193547"/>
                  </a:moveTo>
                  <a:lnTo>
                    <a:pt x="6095" y="208787"/>
                  </a:lnTo>
                  <a:lnTo>
                    <a:pt x="6095" y="204215"/>
                  </a:lnTo>
                  <a:lnTo>
                    <a:pt x="6095" y="208787"/>
                  </a:lnTo>
                  <a:lnTo>
                    <a:pt x="10667" y="214883"/>
                  </a:lnTo>
                  <a:lnTo>
                    <a:pt x="10667" y="230123"/>
                  </a:lnTo>
                  <a:lnTo>
                    <a:pt x="16763" y="246887"/>
                  </a:lnTo>
                  <a:lnTo>
                    <a:pt x="16763" y="242315"/>
                  </a:lnTo>
                  <a:lnTo>
                    <a:pt x="16763" y="246887"/>
                  </a:lnTo>
                  <a:lnTo>
                    <a:pt x="21335" y="252983"/>
                  </a:lnTo>
                  <a:lnTo>
                    <a:pt x="21335" y="263651"/>
                  </a:lnTo>
                  <a:lnTo>
                    <a:pt x="27431" y="268223"/>
                  </a:lnTo>
                  <a:lnTo>
                    <a:pt x="32003" y="274319"/>
                  </a:lnTo>
                  <a:lnTo>
                    <a:pt x="38099" y="278891"/>
                  </a:lnTo>
                  <a:lnTo>
                    <a:pt x="48767" y="278891"/>
                  </a:lnTo>
                  <a:lnTo>
                    <a:pt x="53339" y="274319"/>
                  </a:lnTo>
                  <a:lnTo>
                    <a:pt x="59435" y="268223"/>
                  </a:lnTo>
                  <a:lnTo>
                    <a:pt x="64007" y="263651"/>
                  </a:lnTo>
                  <a:lnTo>
                    <a:pt x="64007" y="257555"/>
                  </a:lnTo>
                  <a:lnTo>
                    <a:pt x="70103" y="246887"/>
                  </a:lnTo>
                  <a:lnTo>
                    <a:pt x="70103" y="236219"/>
                  </a:lnTo>
                  <a:lnTo>
                    <a:pt x="74675" y="230123"/>
                  </a:lnTo>
                  <a:lnTo>
                    <a:pt x="74675" y="214883"/>
                  </a:lnTo>
                  <a:lnTo>
                    <a:pt x="80771" y="208787"/>
                  </a:lnTo>
                  <a:lnTo>
                    <a:pt x="80771" y="193547"/>
                  </a:lnTo>
                  <a:lnTo>
                    <a:pt x="86867" y="187451"/>
                  </a:lnTo>
                  <a:lnTo>
                    <a:pt x="86867" y="172211"/>
                  </a:lnTo>
                  <a:lnTo>
                    <a:pt x="91439" y="166115"/>
                  </a:lnTo>
                  <a:lnTo>
                    <a:pt x="91439" y="149351"/>
                  </a:lnTo>
                  <a:lnTo>
                    <a:pt x="97535" y="144779"/>
                  </a:lnTo>
                  <a:lnTo>
                    <a:pt x="97535" y="134111"/>
                  </a:lnTo>
                  <a:lnTo>
                    <a:pt x="102107" y="128015"/>
                  </a:lnTo>
                  <a:lnTo>
                    <a:pt x="112775" y="117347"/>
                  </a:lnTo>
                  <a:lnTo>
                    <a:pt x="112775" y="106679"/>
                  </a:lnTo>
                  <a:lnTo>
                    <a:pt x="118871" y="102107"/>
                  </a:lnTo>
                  <a:lnTo>
                    <a:pt x="118871" y="91439"/>
                  </a:lnTo>
                  <a:lnTo>
                    <a:pt x="123443" y="80771"/>
                  </a:lnTo>
                  <a:lnTo>
                    <a:pt x="123443" y="64007"/>
                  </a:lnTo>
                  <a:lnTo>
                    <a:pt x="129539" y="57911"/>
                  </a:lnTo>
                  <a:lnTo>
                    <a:pt x="129539" y="42671"/>
                  </a:lnTo>
                  <a:lnTo>
                    <a:pt x="134111" y="32003"/>
                  </a:lnTo>
                  <a:lnTo>
                    <a:pt x="134111" y="21335"/>
                  </a:lnTo>
                  <a:lnTo>
                    <a:pt x="140207" y="15239"/>
                  </a:lnTo>
                  <a:lnTo>
                    <a:pt x="140207" y="4571"/>
                  </a:lnTo>
                  <a:lnTo>
                    <a:pt x="144779" y="0"/>
                  </a:lnTo>
                  <a:lnTo>
                    <a:pt x="166115" y="0"/>
                  </a:lnTo>
                  <a:lnTo>
                    <a:pt x="172211" y="4571"/>
                  </a:lnTo>
                  <a:lnTo>
                    <a:pt x="182879" y="15239"/>
                  </a:lnTo>
                  <a:lnTo>
                    <a:pt x="182879" y="25907"/>
                  </a:lnTo>
                  <a:lnTo>
                    <a:pt x="188975" y="36575"/>
                  </a:lnTo>
                  <a:lnTo>
                    <a:pt x="188975" y="47243"/>
                  </a:lnTo>
                  <a:lnTo>
                    <a:pt x="193547" y="53339"/>
                  </a:lnTo>
                  <a:lnTo>
                    <a:pt x="193547" y="64007"/>
                  </a:lnTo>
                  <a:lnTo>
                    <a:pt x="199643" y="68579"/>
                  </a:lnTo>
                  <a:lnTo>
                    <a:pt x="199643" y="85343"/>
                  </a:lnTo>
                  <a:lnTo>
                    <a:pt x="204215" y="96011"/>
                  </a:lnTo>
                  <a:lnTo>
                    <a:pt x="204215" y="112775"/>
                  </a:lnTo>
                  <a:lnTo>
                    <a:pt x="210311" y="117347"/>
                  </a:lnTo>
                  <a:lnTo>
                    <a:pt x="210311" y="128015"/>
                  </a:lnTo>
                  <a:lnTo>
                    <a:pt x="214883" y="134111"/>
                  </a:lnTo>
                  <a:lnTo>
                    <a:pt x="214883" y="144779"/>
                  </a:lnTo>
                  <a:lnTo>
                    <a:pt x="220979" y="149351"/>
                  </a:lnTo>
                  <a:lnTo>
                    <a:pt x="220979" y="161543"/>
                  </a:lnTo>
                  <a:lnTo>
                    <a:pt x="225551" y="166115"/>
                  </a:lnTo>
                  <a:lnTo>
                    <a:pt x="225551" y="172211"/>
                  </a:lnTo>
                  <a:lnTo>
                    <a:pt x="231647" y="176783"/>
                  </a:lnTo>
                  <a:lnTo>
                    <a:pt x="231647" y="187451"/>
                  </a:lnTo>
                  <a:lnTo>
                    <a:pt x="236219" y="193547"/>
                  </a:lnTo>
                  <a:lnTo>
                    <a:pt x="236219" y="204215"/>
                  </a:lnTo>
                  <a:lnTo>
                    <a:pt x="242315" y="208787"/>
                  </a:lnTo>
                  <a:lnTo>
                    <a:pt x="242315" y="219455"/>
                  </a:lnTo>
                  <a:lnTo>
                    <a:pt x="246887" y="225551"/>
                  </a:lnTo>
                  <a:lnTo>
                    <a:pt x="246887" y="236219"/>
                  </a:lnTo>
                  <a:lnTo>
                    <a:pt x="252983" y="242315"/>
                  </a:lnTo>
                  <a:lnTo>
                    <a:pt x="252983" y="252983"/>
                  </a:lnTo>
                  <a:lnTo>
                    <a:pt x="263651" y="263651"/>
                  </a:lnTo>
                  <a:lnTo>
                    <a:pt x="263651" y="268223"/>
                  </a:lnTo>
                  <a:lnTo>
                    <a:pt x="269747" y="274319"/>
                  </a:lnTo>
                  <a:lnTo>
                    <a:pt x="280415" y="274319"/>
                  </a:lnTo>
                  <a:lnTo>
                    <a:pt x="284987" y="268223"/>
                  </a:lnTo>
                  <a:lnTo>
                    <a:pt x="291083" y="263651"/>
                  </a:lnTo>
                  <a:lnTo>
                    <a:pt x="291083" y="257555"/>
                  </a:lnTo>
                  <a:lnTo>
                    <a:pt x="295655" y="252983"/>
                  </a:lnTo>
                  <a:lnTo>
                    <a:pt x="295655" y="246887"/>
                  </a:lnTo>
                  <a:lnTo>
                    <a:pt x="301751" y="242315"/>
                  </a:lnTo>
                  <a:lnTo>
                    <a:pt x="301751" y="230123"/>
                  </a:lnTo>
                  <a:lnTo>
                    <a:pt x="306323" y="230123"/>
                  </a:lnTo>
                  <a:lnTo>
                    <a:pt x="306323" y="219455"/>
                  </a:lnTo>
                  <a:lnTo>
                    <a:pt x="312419" y="214883"/>
                  </a:lnTo>
                  <a:lnTo>
                    <a:pt x="312419" y="204215"/>
                  </a:lnTo>
                  <a:lnTo>
                    <a:pt x="316991" y="193547"/>
                  </a:lnTo>
                  <a:lnTo>
                    <a:pt x="316991" y="182879"/>
                  </a:lnTo>
                  <a:lnTo>
                    <a:pt x="323087" y="176783"/>
                  </a:lnTo>
                  <a:lnTo>
                    <a:pt x="323087" y="166115"/>
                  </a:lnTo>
                  <a:lnTo>
                    <a:pt x="327659" y="161543"/>
                  </a:lnTo>
                  <a:lnTo>
                    <a:pt x="327659" y="149351"/>
                  </a:lnTo>
                  <a:lnTo>
                    <a:pt x="333755" y="138683"/>
                  </a:lnTo>
                  <a:lnTo>
                    <a:pt x="333755" y="128015"/>
                  </a:lnTo>
                  <a:lnTo>
                    <a:pt x="339851" y="128015"/>
                  </a:lnTo>
                  <a:lnTo>
                    <a:pt x="339851" y="117347"/>
                  </a:lnTo>
                  <a:lnTo>
                    <a:pt x="344423" y="112775"/>
                  </a:lnTo>
                  <a:lnTo>
                    <a:pt x="344423" y="102107"/>
                  </a:lnTo>
                  <a:lnTo>
                    <a:pt x="350519" y="96011"/>
                  </a:lnTo>
                  <a:lnTo>
                    <a:pt x="350519" y="80771"/>
                  </a:lnTo>
                  <a:lnTo>
                    <a:pt x="355091" y="74675"/>
                  </a:lnTo>
                  <a:lnTo>
                    <a:pt x="355091" y="64007"/>
                  </a:lnTo>
                  <a:lnTo>
                    <a:pt x="361187" y="57911"/>
                  </a:lnTo>
                  <a:lnTo>
                    <a:pt x="361187" y="47243"/>
                  </a:lnTo>
                  <a:lnTo>
                    <a:pt x="365759" y="42671"/>
                  </a:lnTo>
                  <a:lnTo>
                    <a:pt x="365759" y="32003"/>
                  </a:lnTo>
                  <a:lnTo>
                    <a:pt x="371855" y="25907"/>
                  </a:lnTo>
                  <a:lnTo>
                    <a:pt x="382523" y="15239"/>
                  </a:lnTo>
                  <a:lnTo>
                    <a:pt x="382523" y="10667"/>
                  </a:lnTo>
                  <a:lnTo>
                    <a:pt x="387095" y="4571"/>
                  </a:lnTo>
                  <a:lnTo>
                    <a:pt x="387095" y="10667"/>
                  </a:lnTo>
                  <a:lnTo>
                    <a:pt x="393191" y="4571"/>
                  </a:lnTo>
                  <a:lnTo>
                    <a:pt x="393191" y="10667"/>
                  </a:lnTo>
                  <a:lnTo>
                    <a:pt x="397763" y="15239"/>
                  </a:lnTo>
                  <a:lnTo>
                    <a:pt x="408431" y="25907"/>
                  </a:lnTo>
                  <a:lnTo>
                    <a:pt x="408431" y="32003"/>
                  </a:lnTo>
                  <a:lnTo>
                    <a:pt x="414527" y="36575"/>
                  </a:lnTo>
                  <a:lnTo>
                    <a:pt x="414527" y="42671"/>
                  </a:lnTo>
                  <a:lnTo>
                    <a:pt x="419099" y="47243"/>
                  </a:lnTo>
                </a:path>
                <a:path w="2136775" h="279400">
                  <a:moveTo>
                    <a:pt x="419099" y="47243"/>
                  </a:moveTo>
                  <a:lnTo>
                    <a:pt x="419099" y="57911"/>
                  </a:lnTo>
                  <a:lnTo>
                    <a:pt x="425195" y="64007"/>
                  </a:lnTo>
                  <a:lnTo>
                    <a:pt x="425195" y="74675"/>
                  </a:lnTo>
                  <a:lnTo>
                    <a:pt x="431291" y="80771"/>
                  </a:lnTo>
                  <a:lnTo>
                    <a:pt x="431291" y="91439"/>
                  </a:lnTo>
                  <a:lnTo>
                    <a:pt x="435863" y="96011"/>
                  </a:lnTo>
                  <a:lnTo>
                    <a:pt x="435863" y="106679"/>
                  </a:lnTo>
                  <a:lnTo>
                    <a:pt x="441959" y="112775"/>
                  </a:lnTo>
                  <a:lnTo>
                    <a:pt x="441959" y="128015"/>
                  </a:lnTo>
                  <a:lnTo>
                    <a:pt x="446531" y="134111"/>
                  </a:lnTo>
                  <a:lnTo>
                    <a:pt x="446531" y="144779"/>
                  </a:lnTo>
                  <a:lnTo>
                    <a:pt x="452627" y="149351"/>
                  </a:lnTo>
                  <a:lnTo>
                    <a:pt x="452627" y="161543"/>
                  </a:lnTo>
                  <a:lnTo>
                    <a:pt x="457199" y="166115"/>
                  </a:lnTo>
                  <a:lnTo>
                    <a:pt x="457199" y="176783"/>
                  </a:lnTo>
                  <a:lnTo>
                    <a:pt x="463295" y="182879"/>
                  </a:lnTo>
                  <a:lnTo>
                    <a:pt x="463295" y="193547"/>
                  </a:lnTo>
                  <a:lnTo>
                    <a:pt x="467867" y="198119"/>
                  </a:lnTo>
                  <a:lnTo>
                    <a:pt x="467867" y="204215"/>
                  </a:lnTo>
                  <a:lnTo>
                    <a:pt x="473963" y="208787"/>
                  </a:lnTo>
                  <a:lnTo>
                    <a:pt x="473963" y="219455"/>
                  </a:lnTo>
                  <a:lnTo>
                    <a:pt x="478535" y="225551"/>
                  </a:lnTo>
                  <a:lnTo>
                    <a:pt x="478535" y="236219"/>
                  </a:lnTo>
                  <a:lnTo>
                    <a:pt x="484631" y="242315"/>
                  </a:lnTo>
                  <a:lnTo>
                    <a:pt x="484631" y="246887"/>
                  </a:lnTo>
                  <a:lnTo>
                    <a:pt x="495299" y="257555"/>
                  </a:lnTo>
                  <a:lnTo>
                    <a:pt x="495299" y="263651"/>
                  </a:lnTo>
                  <a:lnTo>
                    <a:pt x="499871" y="268223"/>
                  </a:lnTo>
                  <a:lnTo>
                    <a:pt x="505967" y="263651"/>
                  </a:lnTo>
                  <a:lnTo>
                    <a:pt x="512063" y="257555"/>
                  </a:lnTo>
                  <a:lnTo>
                    <a:pt x="516635" y="252983"/>
                  </a:lnTo>
                  <a:lnTo>
                    <a:pt x="522731" y="246887"/>
                  </a:lnTo>
                  <a:lnTo>
                    <a:pt x="527303" y="242315"/>
                  </a:lnTo>
                  <a:lnTo>
                    <a:pt x="533399" y="236219"/>
                  </a:lnTo>
                  <a:lnTo>
                    <a:pt x="533399" y="230123"/>
                  </a:lnTo>
                  <a:lnTo>
                    <a:pt x="537971" y="225551"/>
                  </a:lnTo>
                  <a:lnTo>
                    <a:pt x="537971" y="214883"/>
                  </a:lnTo>
                  <a:lnTo>
                    <a:pt x="544067" y="208787"/>
                  </a:lnTo>
                  <a:lnTo>
                    <a:pt x="544067" y="198119"/>
                  </a:lnTo>
                  <a:lnTo>
                    <a:pt x="548639" y="193547"/>
                  </a:lnTo>
                  <a:lnTo>
                    <a:pt x="548639" y="176783"/>
                  </a:lnTo>
                  <a:lnTo>
                    <a:pt x="554735" y="172211"/>
                  </a:lnTo>
                  <a:lnTo>
                    <a:pt x="554735" y="161543"/>
                  </a:lnTo>
                  <a:lnTo>
                    <a:pt x="559307" y="155447"/>
                  </a:lnTo>
                  <a:lnTo>
                    <a:pt x="559307" y="144779"/>
                  </a:lnTo>
                  <a:lnTo>
                    <a:pt x="565403" y="138683"/>
                  </a:lnTo>
                  <a:lnTo>
                    <a:pt x="565403" y="128015"/>
                  </a:lnTo>
                  <a:lnTo>
                    <a:pt x="569975" y="123443"/>
                  </a:lnTo>
                  <a:lnTo>
                    <a:pt x="569975" y="112775"/>
                  </a:lnTo>
                  <a:lnTo>
                    <a:pt x="576071" y="106679"/>
                  </a:lnTo>
                  <a:lnTo>
                    <a:pt x="576071" y="102107"/>
                  </a:lnTo>
                  <a:lnTo>
                    <a:pt x="580643" y="96011"/>
                  </a:lnTo>
                  <a:lnTo>
                    <a:pt x="580643" y="85343"/>
                  </a:lnTo>
                  <a:lnTo>
                    <a:pt x="586739" y="80771"/>
                  </a:lnTo>
                  <a:lnTo>
                    <a:pt x="586739" y="68579"/>
                  </a:lnTo>
                  <a:lnTo>
                    <a:pt x="591311" y="64007"/>
                  </a:lnTo>
                  <a:lnTo>
                    <a:pt x="591311" y="53339"/>
                  </a:lnTo>
                  <a:lnTo>
                    <a:pt x="597407" y="47243"/>
                  </a:lnTo>
                  <a:lnTo>
                    <a:pt x="597407" y="42671"/>
                  </a:lnTo>
                  <a:lnTo>
                    <a:pt x="603503" y="36575"/>
                  </a:lnTo>
                  <a:lnTo>
                    <a:pt x="603503" y="32003"/>
                  </a:lnTo>
                  <a:lnTo>
                    <a:pt x="608075" y="25907"/>
                  </a:lnTo>
                  <a:lnTo>
                    <a:pt x="608075" y="21335"/>
                  </a:lnTo>
                  <a:lnTo>
                    <a:pt x="614171" y="15239"/>
                  </a:lnTo>
                  <a:lnTo>
                    <a:pt x="618743" y="15239"/>
                  </a:lnTo>
                  <a:lnTo>
                    <a:pt x="624839" y="21335"/>
                  </a:lnTo>
                  <a:lnTo>
                    <a:pt x="629411" y="25907"/>
                  </a:lnTo>
                  <a:lnTo>
                    <a:pt x="635507" y="32003"/>
                  </a:lnTo>
                  <a:lnTo>
                    <a:pt x="646175" y="42671"/>
                  </a:lnTo>
                  <a:lnTo>
                    <a:pt x="646175" y="47243"/>
                  </a:lnTo>
                  <a:lnTo>
                    <a:pt x="650747" y="53339"/>
                  </a:lnTo>
                  <a:lnTo>
                    <a:pt x="650747" y="57911"/>
                  </a:lnTo>
                  <a:lnTo>
                    <a:pt x="656843" y="64007"/>
                  </a:lnTo>
                  <a:lnTo>
                    <a:pt x="656843" y="74675"/>
                  </a:lnTo>
                  <a:lnTo>
                    <a:pt x="661415" y="80771"/>
                  </a:lnTo>
                  <a:lnTo>
                    <a:pt x="661415" y="91439"/>
                  </a:lnTo>
                  <a:lnTo>
                    <a:pt x="667511" y="96011"/>
                  </a:lnTo>
                  <a:lnTo>
                    <a:pt x="667511" y="112775"/>
                  </a:lnTo>
                  <a:lnTo>
                    <a:pt x="672083" y="117347"/>
                  </a:lnTo>
                  <a:lnTo>
                    <a:pt x="672083" y="128015"/>
                  </a:lnTo>
                  <a:lnTo>
                    <a:pt x="678179" y="134111"/>
                  </a:lnTo>
                  <a:lnTo>
                    <a:pt x="678179" y="144779"/>
                  </a:lnTo>
                  <a:lnTo>
                    <a:pt x="684275" y="149351"/>
                  </a:lnTo>
                  <a:lnTo>
                    <a:pt x="684275" y="161543"/>
                  </a:lnTo>
                  <a:lnTo>
                    <a:pt x="688847" y="166115"/>
                  </a:lnTo>
                  <a:lnTo>
                    <a:pt x="688847" y="176783"/>
                  </a:lnTo>
                  <a:lnTo>
                    <a:pt x="694943" y="182879"/>
                  </a:lnTo>
                  <a:lnTo>
                    <a:pt x="694943" y="187451"/>
                  </a:lnTo>
                  <a:lnTo>
                    <a:pt x="699515" y="193547"/>
                  </a:lnTo>
                  <a:lnTo>
                    <a:pt x="699515" y="204215"/>
                  </a:lnTo>
                  <a:lnTo>
                    <a:pt x="705611" y="208787"/>
                  </a:lnTo>
                  <a:lnTo>
                    <a:pt x="705611" y="214883"/>
                  </a:lnTo>
                  <a:lnTo>
                    <a:pt x="710183" y="219455"/>
                  </a:lnTo>
                  <a:lnTo>
                    <a:pt x="710183" y="230123"/>
                  </a:lnTo>
                  <a:lnTo>
                    <a:pt x="716279" y="236219"/>
                  </a:lnTo>
                  <a:lnTo>
                    <a:pt x="716279" y="242315"/>
                  </a:lnTo>
                  <a:lnTo>
                    <a:pt x="726947" y="252983"/>
                  </a:lnTo>
                  <a:lnTo>
                    <a:pt x="726947" y="257555"/>
                  </a:lnTo>
                  <a:lnTo>
                    <a:pt x="737615" y="257555"/>
                  </a:lnTo>
                  <a:lnTo>
                    <a:pt x="742187" y="252983"/>
                  </a:lnTo>
                  <a:lnTo>
                    <a:pt x="748283" y="246887"/>
                  </a:lnTo>
                  <a:lnTo>
                    <a:pt x="758951" y="236219"/>
                  </a:lnTo>
                  <a:lnTo>
                    <a:pt x="758951" y="230123"/>
                  </a:lnTo>
                  <a:lnTo>
                    <a:pt x="763523" y="225551"/>
                  </a:lnTo>
                  <a:lnTo>
                    <a:pt x="763523" y="219455"/>
                  </a:lnTo>
                  <a:lnTo>
                    <a:pt x="769619" y="214883"/>
                  </a:lnTo>
                  <a:lnTo>
                    <a:pt x="769619" y="204215"/>
                  </a:lnTo>
                  <a:lnTo>
                    <a:pt x="775715" y="198119"/>
                  </a:lnTo>
                  <a:lnTo>
                    <a:pt x="775715" y="193547"/>
                  </a:lnTo>
                  <a:lnTo>
                    <a:pt x="780287" y="182879"/>
                  </a:lnTo>
                  <a:lnTo>
                    <a:pt x="780287" y="172211"/>
                  </a:lnTo>
                  <a:lnTo>
                    <a:pt x="786383" y="166115"/>
                  </a:lnTo>
                  <a:lnTo>
                    <a:pt x="786383" y="155447"/>
                  </a:lnTo>
                  <a:lnTo>
                    <a:pt x="790955" y="149351"/>
                  </a:lnTo>
                  <a:lnTo>
                    <a:pt x="790955" y="138683"/>
                  </a:lnTo>
                  <a:lnTo>
                    <a:pt x="797051" y="134111"/>
                  </a:lnTo>
                  <a:lnTo>
                    <a:pt x="797051" y="128015"/>
                  </a:lnTo>
                  <a:lnTo>
                    <a:pt x="801623" y="123443"/>
                  </a:lnTo>
                  <a:lnTo>
                    <a:pt x="801623" y="112775"/>
                  </a:lnTo>
                  <a:lnTo>
                    <a:pt x="807719" y="106679"/>
                  </a:lnTo>
                  <a:lnTo>
                    <a:pt x="807719" y="102107"/>
                  </a:lnTo>
                  <a:lnTo>
                    <a:pt x="812291" y="91439"/>
                  </a:lnTo>
                  <a:lnTo>
                    <a:pt x="812291" y="85343"/>
                  </a:lnTo>
                  <a:lnTo>
                    <a:pt x="818387" y="80771"/>
                  </a:lnTo>
                  <a:lnTo>
                    <a:pt x="818387" y="68579"/>
                  </a:lnTo>
                  <a:lnTo>
                    <a:pt x="822959" y="64007"/>
                  </a:lnTo>
                </a:path>
                <a:path w="2136775" h="279400">
                  <a:moveTo>
                    <a:pt x="822959" y="64007"/>
                  </a:moveTo>
                  <a:lnTo>
                    <a:pt x="822959" y="57911"/>
                  </a:lnTo>
                  <a:lnTo>
                    <a:pt x="829055" y="53339"/>
                  </a:lnTo>
                  <a:lnTo>
                    <a:pt x="829055" y="47243"/>
                  </a:lnTo>
                  <a:lnTo>
                    <a:pt x="833627" y="42671"/>
                  </a:lnTo>
                  <a:lnTo>
                    <a:pt x="833627" y="36575"/>
                  </a:lnTo>
                  <a:lnTo>
                    <a:pt x="844295" y="25907"/>
                  </a:lnTo>
                  <a:lnTo>
                    <a:pt x="839723" y="25907"/>
                  </a:lnTo>
                  <a:lnTo>
                    <a:pt x="844295" y="25907"/>
                  </a:lnTo>
                  <a:lnTo>
                    <a:pt x="850391" y="21335"/>
                  </a:lnTo>
                  <a:lnTo>
                    <a:pt x="850391" y="25907"/>
                  </a:lnTo>
                  <a:lnTo>
                    <a:pt x="861059" y="25907"/>
                  </a:lnTo>
                  <a:lnTo>
                    <a:pt x="861059" y="32003"/>
                  </a:lnTo>
                  <a:lnTo>
                    <a:pt x="867155" y="36575"/>
                  </a:lnTo>
                  <a:lnTo>
                    <a:pt x="871727" y="42671"/>
                  </a:lnTo>
                  <a:lnTo>
                    <a:pt x="877823" y="47243"/>
                  </a:lnTo>
                  <a:lnTo>
                    <a:pt x="877823" y="53339"/>
                  </a:lnTo>
                  <a:lnTo>
                    <a:pt x="882395" y="57911"/>
                  </a:lnTo>
                  <a:lnTo>
                    <a:pt x="882395" y="64007"/>
                  </a:lnTo>
                  <a:lnTo>
                    <a:pt x="888491" y="68579"/>
                  </a:lnTo>
                  <a:lnTo>
                    <a:pt x="888491" y="80771"/>
                  </a:lnTo>
                  <a:lnTo>
                    <a:pt x="893063" y="85343"/>
                  </a:lnTo>
                  <a:lnTo>
                    <a:pt x="893063" y="96011"/>
                  </a:lnTo>
                  <a:lnTo>
                    <a:pt x="899159" y="102107"/>
                  </a:lnTo>
                  <a:lnTo>
                    <a:pt x="899159" y="112775"/>
                  </a:lnTo>
                  <a:lnTo>
                    <a:pt x="903731" y="117347"/>
                  </a:lnTo>
                  <a:lnTo>
                    <a:pt x="903731" y="128015"/>
                  </a:lnTo>
                  <a:lnTo>
                    <a:pt x="909827" y="134111"/>
                  </a:lnTo>
                  <a:lnTo>
                    <a:pt x="909827" y="144779"/>
                  </a:lnTo>
                  <a:lnTo>
                    <a:pt x="914399" y="149351"/>
                  </a:lnTo>
                  <a:lnTo>
                    <a:pt x="914399" y="161543"/>
                  </a:lnTo>
                  <a:lnTo>
                    <a:pt x="920495" y="166115"/>
                  </a:lnTo>
                  <a:lnTo>
                    <a:pt x="920495" y="176783"/>
                  </a:lnTo>
                  <a:lnTo>
                    <a:pt x="925067" y="182879"/>
                  </a:lnTo>
                  <a:lnTo>
                    <a:pt x="925067" y="187451"/>
                  </a:lnTo>
                  <a:lnTo>
                    <a:pt x="931163" y="193547"/>
                  </a:lnTo>
                  <a:lnTo>
                    <a:pt x="931163" y="204215"/>
                  </a:lnTo>
                  <a:lnTo>
                    <a:pt x="935735" y="208787"/>
                  </a:lnTo>
                  <a:lnTo>
                    <a:pt x="935735" y="214883"/>
                  </a:lnTo>
                  <a:lnTo>
                    <a:pt x="941831" y="219455"/>
                  </a:lnTo>
                  <a:lnTo>
                    <a:pt x="941831" y="225551"/>
                  </a:lnTo>
                  <a:lnTo>
                    <a:pt x="947927" y="230123"/>
                  </a:lnTo>
                  <a:lnTo>
                    <a:pt x="947927" y="242315"/>
                  </a:lnTo>
                  <a:lnTo>
                    <a:pt x="952499" y="246887"/>
                  </a:lnTo>
                  <a:lnTo>
                    <a:pt x="958595" y="252983"/>
                  </a:lnTo>
                  <a:lnTo>
                    <a:pt x="963167" y="257555"/>
                  </a:lnTo>
                  <a:lnTo>
                    <a:pt x="969263" y="252983"/>
                  </a:lnTo>
                  <a:lnTo>
                    <a:pt x="973835" y="246887"/>
                  </a:lnTo>
                  <a:lnTo>
                    <a:pt x="979931" y="246887"/>
                  </a:lnTo>
                  <a:lnTo>
                    <a:pt x="990599" y="236219"/>
                  </a:lnTo>
                  <a:lnTo>
                    <a:pt x="990599" y="225551"/>
                  </a:lnTo>
                  <a:lnTo>
                    <a:pt x="1001267" y="214883"/>
                  </a:lnTo>
                  <a:lnTo>
                    <a:pt x="1001267" y="204215"/>
                  </a:lnTo>
                  <a:lnTo>
                    <a:pt x="1005839" y="198119"/>
                  </a:lnTo>
                  <a:lnTo>
                    <a:pt x="1005839" y="187451"/>
                  </a:lnTo>
                  <a:lnTo>
                    <a:pt x="1011935" y="182879"/>
                  </a:lnTo>
                  <a:lnTo>
                    <a:pt x="1011935" y="172211"/>
                  </a:lnTo>
                  <a:lnTo>
                    <a:pt x="1016507" y="166115"/>
                  </a:lnTo>
                  <a:lnTo>
                    <a:pt x="1016507" y="155447"/>
                  </a:lnTo>
                  <a:lnTo>
                    <a:pt x="1022603" y="144779"/>
                  </a:lnTo>
                  <a:lnTo>
                    <a:pt x="1022603" y="134111"/>
                  </a:lnTo>
                  <a:lnTo>
                    <a:pt x="1028699" y="134111"/>
                  </a:lnTo>
                  <a:lnTo>
                    <a:pt x="1028699" y="123443"/>
                  </a:lnTo>
                  <a:lnTo>
                    <a:pt x="1033271" y="117347"/>
                  </a:lnTo>
                  <a:lnTo>
                    <a:pt x="1033271" y="106679"/>
                  </a:lnTo>
                  <a:lnTo>
                    <a:pt x="1039367" y="102107"/>
                  </a:lnTo>
                  <a:lnTo>
                    <a:pt x="1039367" y="91439"/>
                  </a:lnTo>
                  <a:lnTo>
                    <a:pt x="1043939" y="91439"/>
                  </a:lnTo>
                  <a:lnTo>
                    <a:pt x="1043939" y="80771"/>
                  </a:lnTo>
                  <a:lnTo>
                    <a:pt x="1050035" y="74675"/>
                  </a:lnTo>
                  <a:lnTo>
                    <a:pt x="1050035" y="64007"/>
                  </a:lnTo>
                  <a:lnTo>
                    <a:pt x="1054607" y="57911"/>
                  </a:lnTo>
                  <a:lnTo>
                    <a:pt x="1054607" y="53339"/>
                  </a:lnTo>
                  <a:lnTo>
                    <a:pt x="1060703" y="47243"/>
                  </a:lnTo>
                  <a:lnTo>
                    <a:pt x="1060703" y="42671"/>
                  </a:lnTo>
                  <a:lnTo>
                    <a:pt x="1071371" y="32003"/>
                  </a:lnTo>
                  <a:lnTo>
                    <a:pt x="1071371" y="25907"/>
                  </a:lnTo>
                  <a:lnTo>
                    <a:pt x="1086611" y="25907"/>
                  </a:lnTo>
                  <a:lnTo>
                    <a:pt x="1082039" y="25907"/>
                  </a:lnTo>
                  <a:lnTo>
                    <a:pt x="1086611" y="25907"/>
                  </a:lnTo>
                  <a:lnTo>
                    <a:pt x="1092707" y="32003"/>
                  </a:lnTo>
                  <a:lnTo>
                    <a:pt x="1097279" y="36575"/>
                  </a:lnTo>
                  <a:lnTo>
                    <a:pt x="1103375" y="42671"/>
                  </a:lnTo>
                  <a:lnTo>
                    <a:pt x="1107947" y="47243"/>
                  </a:lnTo>
                  <a:lnTo>
                    <a:pt x="1107947" y="53339"/>
                  </a:lnTo>
                  <a:lnTo>
                    <a:pt x="1114043" y="57911"/>
                  </a:lnTo>
                  <a:lnTo>
                    <a:pt x="1114043" y="64007"/>
                  </a:lnTo>
                  <a:lnTo>
                    <a:pt x="1120139" y="68579"/>
                  </a:lnTo>
                  <a:lnTo>
                    <a:pt x="1120139" y="80771"/>
                  </a:lnTo>
                  <a:lnTo>
                    <a:pt x="1124711" y="85343"/>
                  </a:lnTo>
                  <a:lnTo>
                    <a:pt x="1124711" y="96011"/>
                  </a:lnTo>
                  <a:lnTo>
                    <a:pt x="1130807" y="102107"/>
                  </a:lnTo>
                  <a:lnTo>
                    <a:pt x="1130807" y="112775"/>
                  </a:lnTo>
                  <a:lnTo>
                    <a:pt x="1135379" y="117347"/>
                  </a:lnTo>
                  <a:lnTo>
                    <a:pt x="1135379" y="128015"/>
                  </a:lnTo>
                  <a:lnTo>
                    <a:pt x="1141475" y="134111"/>
                  </a:lnTo>
                  <a:lnTo>
                    <a:pt x="1141475" y="149351"/>
                  </a:lnTo>
                  <a:lnTo>
                    <a:pt x="1146047" y="155447"/>
                  </a:lnTo>
                  <a:lnTo>
                    <a:pt x="1146047" y="161543"/>
                  </a:lnTo>
                  <a:lnTo>
                    <a:pt x="1152143" y="166115"/>
                  </a:lnTo>
                  <a:lnTo>
                    <a:pt x="1152143" y="176783"/>
                  </a:lnTo>
                  <a:lnTo>
                    <a:pt x="1156715" y="182879"/>
                  </a:lnTo>
                  <a:lnTo>
                    <a:pt x="1156715" y="193547"/>
                  </a:lnTo>
                  <a:lnTo>
                    <a:pt x="1162811" y="198119"/>
                  </a:lnTo>
                  <a:lnTo>
                    <a:pt x="1162811" y="204215"/>
                  </a:lnTo>
                  <a:lnTo>
                    <a:pt x="1167383" y="208787"/>
                  </a:lnTo>
                  <a:lnTo>
                    <a:pt x="1167383" y="214883"/>
                  </a:lnTo>
                  <a:lnTo>
                    <a:pt x="1173479" y="219455"/>
                  </a:lnTo>
                  <a:lnTo>
                    <a:pt x="1173479" y="225551"/>
                  </a:lnTo>
                  <a:lnTo>
                    <a:pt x="1178051" y="230123"/>
                  </a:lnTo>
                  <a:lnTo>
                    <a:pt x="1178051" y="242315"/>
                  </a:lnTo>
                  <a:lnTo>
                    <a:pt x="1184147" y="246887"/>
                  </a:lnTo>
                  <a:lnTo>
                    <a:pt x="1188719" y="252983"/>
                  </a:lnTo>
                  <a:lnTo>
                    <a:pt x="1205483" y="252983"/>
                  </a:lnTo>
                  <a:lnTo>
                    <a:pt x="1211579" y="246887"/>
                  </a:lnTo>
                  <a:lnTo>
                    <a:pt x="1216151" y="242315"/>
                  </a:lnTo>
                  <a:lnTo>
                    <a:pt x="1216151" y="236219"/>
                  </a:lnTo>
                  <a:lnTo>
                    <a:pt x="1222247" y="230123"/>
                  </a:lnTo>
                  <a:lnTo>
                    <a:pt x="1222247" y="225551"/>
                  </a:lnTo>
                  <a:lnTo>
                    <a:pt x="1232915" y="214883"/>
                  </a:lnTo>
                  <a:lnTo>
                    <a:pt x="1232915" y="204215"/>
                  </a:lnTo>
                  <a:lnTo>
                    <a:pt x="1237487" y="198119"/>
                  </a:lnTo>
                  <a:lnTo>
                    <a:pt x="1237487" y="187451"/>
                  </a:lnTo>
                  <a:lnTo>
                    <a:pt x="1243583" y="182879"/>
                  </a:lnTo>
                  <a:lnTo>
                    <a:pt x="1243583" y="172211"/>
                  </a:lnTo>
                </a:path>
                <a:path w="2136775" h="279400">
                  <a:moveTo>
                    <a:pt x="1243583" y="172211"/>
                  </a:moveTo>
                  <a:lnTo>
                    <a:pt x="1248155" y="166115"/>
                  </a:lnTo>
                  <a:lnTo>
                    <a:pt x="1248155" y="155447"/>
                  </a:lnTo>
                  <a:lnTo>
                    <a:pt x="1254251" y="144779"/>
                  </a:lnTo>
                  <a:lnTo>
                    <a:pt x="1254251" y="138683"/>
                  </a:lnTo>
                  <a:lnTo>
                    <a:pt x="1258823" y="134111"/>
                  </a:lnTo>
                  <a:lnTo>
                    <a:pt x="1258823" y="123443"/>
                  </a:lnTo>
                  <a:lnTo>
                    <a:pt x="1264919" y="117347"/>
                  </a:lnTo>
                  <a:lnTo>
                    <a:pt x="1264919" y="106679"/>
                  </a:lnTo>
                  <a:lnTo>
                    <a:pt x="1269491" y="102107"/>
                  </a:lnTo>
                  <a:lnTo>
                    <a:pt x="1269491" y="91439"/>
                  </a:lnTo>
                  <a:lnTo>
                    <a:pt x="1275587" y="85343"/>
                  </a:lnTo>
                  <a:lnTo>
                    <a:pt x="1275587" y="80771"/>
                  </a:lnTo>
                  <a:lnTo>
                    <a:pt x="1280159" y="74675"/>
                  </a:lnTo>
                  <a:lnTo>
                    <a:pt x="1280159" y="64007"/>
                  </a:lnTo>
                  <a:lnTo>
                    <a:pt x="1286255" y="57911"/>
                  </a:lnTo>
                  <a:lnTo>
                    <a:pt x="1286255" y="53339"/>
                  </a:lnTo>
                  <a:lnTo>
                    <a:pt x="1292351" y="47243"/>
                  </a:lnTo>
                  <a:lnTo>
                    <a:pt x="1292351" y="42671"/>
                  </a:lnTo>
                  <a:lnTo>
                    <a:pt x="1303019" y="32003"/>
                  </a:lnTo>
                  <a:lnTo>
                    <a:pt x="1303019" y="25907"/>
                  </a:lnTo>
                  <a:lnTo>
                    <a:pt x="1307591" y="25907"/>
                  </a:lnTo>
                  <a:lnTo>
                    <a:pt x="1313687" y="21335"/>
                  </a:lnTo>
                  <a:lnTo>
                    <a:pt x="1313687" y="25907"/>
                  </a:lnTo>
                  <a:lnTo>
                    <a:pt x="1324355" y="25907"/>
                  </a:lnTo>
                  <a:lnTo>
                    <a:pt x="1324355" y="32003"/>
                  </a:lnTo>
                  <a:lnTo>
                    <a:pt x="1328927" y="36575"/>
                  </a:lnTo>
                  <a:lnTo>
                    <a:pt x="1335023" y="42671"/>
                  </a:lnTo>
                  <a:lnTo>
                    <a:pt x="1335023" y="47243"/>
                  </a:lnTo>
                  <a:lnTo>
                    <a:pt x="1339595" y="53339"/>
                  </a:lnTo>
                  <a:lnTo>
                    <a:pt x="1339595" y="57911"/>
                  </a:lnTo>
                  <a:lnTo>
                    <a:pt x="1345691" y="64007"/>
                  </a:lnTo>
                  <a:lnTo>
                    <a:pt x="1345691" y="68579"/>
                  </a:lnTo>
                  <a:lnTo>
                    <a:pt x="1350263" y="74675"/>
                  </a:lnTo>
                  <a:lnTo>
                    <a:pt x="1350263" y="85343"/>
                  </a:lnTo>
                  <a:lnTo>
                    <a:pt x="1356359" y="91439"/>
                  </a:lnTo>
                  <a:lnTo>
                    <a:pt x="1356359" y="102107"/>
                  </a:lnTo>
                  <a:lnTo>
                    <a:pt x="1360931" y="106679"/>
                  </a:lnTo>
                  <a:lnTo>
                    <a:pt x="1360931" y="117347"/>
                  </a:lnTo>
                  <a:lnTo>
                    <a:pt x="1367027" y="123443"/>
                  </a:lnTo>
                  <a:lnTo>
                    <a:pt x="1367027" y="138683"/>
                  </a:lnTo>
                  <a:lnTo>
                    <a:pt x="1373123" y="144779"/>
                  </a:lnTo>
                  <a:lnTo>
                    <a:pt x="1373123" y="149351"/>
                  </a:lnTo>
                  <a:lnTo>
                    <a:pt x="1377695" y="161543"/>
                  </a:lnTo>
                  <a:lnTo>
                    <a:pt x="1377695" y="166115"/>
                  </a:lnTo>
                  <a:lnTo>
                    <a:pt x="1383791" y="172211"/>
                  </a:lnTo>
                  <a:lnTo>
                    <a:pt x="1383791" y="182879"/>
                  </a:lnTo>
                  <a:lnTo>
                    <a:pt x="1388363" y="187451"/>
                  </a:lnTo>
                  <a:lnTo>
                    <a:pt x="1388363" y="193547"/>
                  </a:lnTo>
                  <a:lnTo>
                    <a:pt x="1394459" y="198119"/>
                  </a:lnTo>
                  <a:lnTo>
                    <a:pt x="1394459" y="204215"/>
                  </a:lnTo>
                  <a:lnTo>
                    <a:pt x="1399031" y="214883"/>
                  </a:lnTo>
                  <a:lnTo>
                    <a:pt x="1405127" y="219455"/>
                  </a:lnTo>
                  <a:lnTo>
                    <a:pt x="1405127" y="230123"/>
                  </a:lnTo>
                  <a:lnTo>
                    <a:pt x="1415795" y="242315"/>
                  </a:lnTo>
                  <a:lnTo>
                    <a:pt x="1415795" y="246887"/>
                  </a:lnTo>
                  <a:lnTo>
                    <a:pt x="1420367" y="252983"/>
                  </a:lnTo>
                  <a:lnTo>
                    <a:pt x="1437131" y="252983"/>
                  </a:lnTo>
                  <a:lnTo>
                    <a:pt x="1441703" y="246887"/>
                  </a:lnTo>
                  <a:lnTo>
                    <a:pt x="1453895" y="236219"/>
                  </a:lnTo>
                  <a:lnTo>
                    <a:pt x="1453895" y="225551"/>
                  </a:lnTo>
                  <a:lnTo>
                    <a:pt x="1458467" y="219455"/>
                  </a:lnTo>
                  <a:lnTo>
                    <a:pt x="1464563" y="214883"/>
                  </a:lnTo>
                  <a:lnTo>
                    <a:pt x="1464563" y="204215"/>
                  </a:lnTo>
                  <a:lnTo>
                    <a:pt x="1469135" y="198119"/>
                  </a:lnTo>
                  <a:lnTo>
                    <a:pt x="1469135" y="187451"/>
                  </a:lnTo>
                  <a:lnTo>
                    <a:pt x="1475231" y="182879"/>
                  </a:lnTo>
                  <a:lnTo>
                    <a:pt x="1475231" y="172211"/>
                  </a:lnTo>
                  <a:lnTo>
                    <a:pt x="1479803" y="166115"/>
                  </a:lnTo>
                  <a:lnTo>
                    <a:pt x="1479803" y="155447"/>
                  </a:lnTo>
                  <a:lnTo>
                    <a:pt x="1485899" y="144779"/>
                  </a:lnTo>
                  <a:lnTo>
                    <a:pt x="1485899" y="138683"/>
                  </a:lnTo>
                  <a:lnTo>
                    <a:pt x="1490471" y="128015"/>
                  </a:lnTo>
                  <a:lnTo>
                    <a:pt x="1490471" y="123443"/>
                  </a:lnTo>
                  <a:lnTo>
                    <a:pt x="1496567" y="117347"/>
                  </a:lnTo>
                  <a:lnTo>
                    <a:pt x="1496567" y="106679"/>
                  </a:lnTo>
                  <a:lnTo>
                    <a:pt x="1501139" y="102107"/>
                  </a:lnTo>
                  <a:lnTo>
                    <a:pt x="1507235" y="96011"/>
                  </a:lnTo>
                  <a:lnTo>
                    <a:pt x="1511807" y="91439"/>
                  </a:lnTo>
                  <a:lnTo>
                    <a:pt x="1511807" y="80771"/>
                  </a:lnTo>
                  <a:lnTo>
                    <a:pt x="1517903" y="74675"/>
                  </a:lnTo>
                  <a:lnTo>
                    <a:pt x="1517903" y="57911"/>
                  </a:lnTo>
                  <a:lnTo>
                    <a:pt x="1522475" y="53339"/>
                  </a:lnTo>
                  <a:lnTo>
                    <a:pt x="1522475" y="47243"/>
                  </a:lnTo>
                  <a:lnTo>
                    <a:pt x="1528571" y="42671"/>
                  </a:lnTo>
                  <a:lnTo>
                    <a:pt x="1528571" y="36575"/>
                  </a:lnTo>
                  <a:lnTo>
                    <a:pt x="1539239" y="25907"/>
                  </a:lnTo>
                  <a:lnTo>
                    <a:pt x="1533143" y="25907"/>
                  </a:lnTo>
                  <a:lnTo>
                    <a:pt x="1549907" y="25907"/>
                  </a:lnTo>
                  <a:lnTo>
                    <a:pt x="1556003" y="32003"/>
                  </a:lnTo>
                  <a:lnTo>
                    <a:pt x="1560575" y="36575"/>
                  </a:lnTo>
                  <a:lnTo>
                    <a:pt x="1566671" y="42671"/>
                  </a:lnTo>
                  <a:lnTo>
                    <a:pt x="1566671" y="47243"/>
                  </a:lnTo>
                  <a:lnTo>
                    <a:pt x="1571243" y="53339"/>
                  </a:lnTo>
                  <a:lnTo>
                    <a:pt x="1571243" y="57911"/>
                  </a:lnTo>
                  <a:lnTo>
                    <a:pt x="1577339" y="64007"/>
                  </a:lnTo>
                  <a:lnTo>
                    <a:pt x="1577339" y="74675"/>
                  </a:lnTo>
                  <a:lnTo>
                    <a:pt x="1581911" y="80771"/>
                  </a:lnTo>
                  <a:lnTo>
                    <a:pt x="1581911" y="85343"/>
                  </a:lnTo>
                  <a:lnTo>
                    <a:pt x="1588007" y="91439"/>
                  </a:lnTo>
                  <a:lnTo>
                    <a:pt x="1588007" y="102107"/>
                  </a:lnTo>
                  <a:lnTo>
                    <a:pt x="1592579" y="106679"/>
                  </a:lnTo>
                  <a:lnTo>
                    <a:pt x="1592579" y="112775"/>
                  </a:lnTo>
                  <a:lnTo>
                    <a:pt x="1598675" y="117347"/>
                  </a:lnTo>
                  <a:lnTo>
                    <a:pt x="1598675" y="123443"/>
                  </a:lnTo>
                  <a:lnTo>
                    <a:pt x="1603247" y="134111"/>
                  </a:lnTo>
                  <a:lnTo>
                    <a:pt x="1603247" y="138683"/>
                  </a:lnTo>
                  <a:lnTo>
                    <a:pt x="1609343" y="144779"/>
                  </a:lnTo>
                  <a:lnTo>
                    <a:pt x="1609343" y="155447"/>
                  </a:lnTo>
                  <a:lnTo>
                    <a:pt x="1613915" y="166115"/>
                  </a:lnTo>
                  <a:lnTo>
                    <a:pt x="1613915" y="172211"/>
                  </a:lnTo>
                  <a:lnTo>
                    <a:pt x="1620011" y="182879"/>
                  </a:lnTo>
                  <a:lnTo>
                    <a:pt x="1620011" y="193547"/>
                  </a:lnTo>
                  <a:lnTo>
                    <a:pt x="1626107" y="198119"/>
                  </a:lnTo>
                  <a:lnTo>
                    <a:pt x="1626107" y="208787"/>
                  </a:lnTo>
                  <a:lnTo>
                    <a:pt x="1630679" y="214883"/>
                  </a:lnTo>
                  <a:lnTo>
                    <a:pt x="1630679" y="219455"/>
                  </a:lnTo>
                  <a:lnTo>
                    <a:pt x="1636775" y="225551"/>
                  </a:lnTo>
                  <a:lnTo>
                    <a:pt x="1636775" y="230123"/>
                  </a:lnTo>
                  <a:lnTo>
                    <a:pt x="1647443" y="242315"/>
                  </a:lnTo>
                  <a:lnTo>
                    <a:pt x="1647443" y="246887"/>
                  </a:lnTo>
                  <a:lnTo>
                    <a:pt x="1652015" y="252983"/>
                  </a:lnTo>
                  <a:lnTo>
                    <a:pt x="1658111" y="257555"/>
                  </a:lnTo>
                  <a:lnTo>
                    <a:pt x="1662683" y="263651"/>
                  </a:lnTo>
                </a:path>
                <a:path w="2136775" h="279400">
                  <a:moveTo>
                    <a:pt x="1662683" y="263651"/>
                  </a:moveTo>
                  <a:lnTo>
                    <a:pt x="1662683" y="257555"/>
                  </a:lnTo>
                  <a:lnTo>
                    <a:pt x="1673351" y="257555"/>
                  </a:lnTo>
                  <a:lnTo>
                    <a:pt x="1673351" y="252983"/>
                  </a:lnTo>
                  <a:lnTo>
                    <a:pt x="1679447" y="246887"/>
                  </a:lnTo>
                  <a:lnTo>
                    <a:pt x="1684019" y="242315"/>
                  </a:lnTo>
                  <a:lnTo>
                    <a:pt x="1684019" y="230123"/>
                  </a:lnTo>
                  <a:lnTo>
                    <a:pt x="1690115" y="225551"/>
                  </a:lnTo>
                  <a:lnTo>
                    <a:pt x="1690115" y="219455"/>
                  </a:lnTo>
                  <a:lnTo>
                    <a:pt x="1694687" y="214883"/>
                  </a:lnTo>
                  <a:lnTo>
                    <a:pt x="1694687" y="208787"/>
                  </a:lnTo>
                  <a:lnTo>
                    <a:pt x="1700783" y="204215"/>
                  </a:lnTo>
                  <a:lnTo>
                    <a:pt x="1700783" y="193547"/>
                  </a:lnTo>
                  <a:lnTo>
                    <a:pt x="1705355" y="187451"/>
                  </a:lnTo>
                  <a:lnTo>
                    <a:pt x="1705355" y="182879"/>
                  </a:lnTo>
                  <a:lnTo>
                    <a:pt x="1711451" y="176783"/>
                  </a:lnTo>
                  <a:lnTo>
                    <a:pt x="1711451" y="166115"/>
                  </a:lnTo>
                  <a:lnTo>
                    <a:pt x="1717547" y="161543"/>
                  </a:lnTo>
                  <a:lnTo>
                    <a:pt x="1717547" y="149351"/>
                  </a:lnTo>
                  <a:lnTo>
                    <a:pt x="1722119" y="144779"/>
                  </a:lnTo>
                  <a:lnTo>
                    <a:pt x="1722119" y="134111"/>
                  </a:lnTo>
                  <a:lnTo>
                    <a:pt x="1728215" y="128015"/>
                  </a:lnTo>
                  <a:lnTo>
                    <a:pt x="1728215" y="117347"/>
                  </a:lnTo>
                  <a:lnTo>
                    <a:pt x="1732787" y="112775"/>
                  </a:lnTo>
                  <a:lnTo>
                    <a:pt x="1732787" y="102107"/>
                  </a:lnTo>
                  <a:lnTo>
                    <a:pt x="1738883" y="96011"/>
                  </a:lnTo>
                  <a:lnTo>
                    <a:pt x="1738883" y="80771"/>
                  </a:lnTo>
                  <a:lnTo>
                    <a:pt x="1743455" y="80771"/>
                  </a:lnTo>
                  <a:lnTo>
                    <a:pt x="1743455" y="68579"/>
                  </a:lnTo>
                  <a:lnTo>
                    <a:pt x="1749551" y="64007"/>
                  </a:lnTo>
                  <a:lnTo>
                    <a:pt x="1749551" y="53339"/>
                  </a:lnTo>
                  <a:lnTo>
                    <a:pt x="1754123" y="47243"/>
                  </a:lnTo>
                  <a:lnTo>
                    <a:pt x="1754123" y="42671"/>
                  </a:lnTo>
                  <a:lnTo>
                    <a:pt x="1764791" y="32003"/>
                  </a:lnTo>
                  <a:lnTo>
                    <a:pt x="1764791" y="25907"/>
                  </a:lnTo>
                  <a:lnTo>
                    <a:pt x="1770887" y="21335"/>
                  </a:lnTo>
                  <a:lnTo>
                    <a:pt x="1775459" y="15239"/>
                  </a:lnTo>
                  <a:lnTo>
                    <a:pt x="1781555" y="15239"/>
                  </a:lnTo>
                  <a:lnTo>
                    <a:pt x="1786127" y="21335"/>
                  </a:lnTo>
                  <a:lnTo>
                    <a:pt x="1792223" y="25907"/>
                  </a:lnTo>
                  <a:lnTo>
                    <a:pt x="1798319" y="32003"/>
                  </a:lnTo>
                  <a:lnTo>
                    <a:pt x="1802891" y="36575"/>
                  </a:lnTo>
                  <a:lnTo>
                    <a:pt x="1802891" y="42671"/>
                  </a:lnTo>
                  <a:lnTo>
                    <a:pt x="1808987" y="47243"/>
                  </a:lnTo>
                  <a:lnTo>
                    <a:pt x="1808987" y="53339"/>
                  </a:lnTo>
                  <a:lnTo>
                    <a:pt x="1813559" y="57911"/>
                  </a:lnTo>
                  <a:lnTo>
                    <a:pt x="1813559" y="68579"/>
                  </a:lnTo>
                  <a:lnTo>
                    <a:pt x="1819655" y="74675"/>
                  </a:lnTo>
                  <a:lnTo>
                    <a:pt x="1819655" y="85343"/>
                  </a:lnTo>
                  <a:lnTo>
                    <a:pt x="1824227" y="91439"/>
                  </a:lnTo>
                  <a:lnTo>
                    <a:pt x="1824227" y="106679"/>
                  </a:lnTo>
                  <a:lnTo>
                    <a:pt x="1830323" y="112775"/>
                  </a:lnTo>
                  <a:lnTo>
                    <a:pt x="1830323" y="123443"/>
                  </a:lnTo>
                  <a:lnTo>
                    <a:pt x="1834895" y="128015"/>
                  </a:lnTo>
                  <a:lnTo>
                    <a:pt x="1834895" y="138683"/>
                  </a:lnTo>
                  <a:lnTo>
                    <a:pt x="1840991" y="149351"/>
                  </a:lnTo>
                  <a:lnTo>
                    <a:pt x="1840991" y="161543"/>
                  </a:lnTo>
                  <a:lnTo>
                    <a:pt x="1845563" y="166115"/>
                  </a:lnTo>
                  <a:lnTo>
                    <a:pt x="1845563" y="176783"/>
                  </a:lnTo>
                  <a:lnTo>
                    <a:pt x="1851659" y="182879"/>
                  </a:lnTo>
                  <a:lnTo>
                    <a:pt x="1851659" y="193547"/>
                  </a:lnTo>
                  <a:lnTo>
                    <a:pt x="1856231" y="193547"/>
                  </a:lnTo>
                  <a:lnTo>
                    <a:pt x="1856231" y="204215"/>
                  </a:lnTo>
                  <a:lnTo>
                    <a:pt x="1862327" y="208787"/>
                  </a:lnTo>
                  <a:lnTo>
                    <a:pt x="1862327" y="219455"/>
                  </a:lnTo>
                  <a:lnTo>
                    <a:pt x="1866899" y="225551"/>
                  </a:lnTo>
                  <a:lnTo>
                    <a:pt x="1866899" y="230123"/>
                  </a:lnTo>
                  <a:lnTo>
                    <a:pt x="1872995" y="236219"/>
                  </a:lnTo>
                  <a:lnTo>
                    <a:pt x="1872995" y="246887"/>
                  </a:lnTo>
                  <a:lnTo>
                    <a:pt x="1877567" y="252983"/>
                  </a:lnTo>
                  <a:lnTo>
                    <a:pt x="1877567" y="257555"/>
                  </a:lnTo>
                  <a:lnTo>
                    <a:pt x="1883663" y="263651"/>
                  </a:lnTo>
                  <a:lnTo>
                    <a:pt x="1883663" y="268223"/>
                  </a:lnTo>
                  <a:lnTo>
                    <a:pt x="1894331" y="268223"/>
                  </a:lnTo>
                  <a:lnTo>
                    <a:pt x="1889759" y="268223"/>
                  </a:lnTo>
                  <a:lnTo>
                    <a:pt x="1894331" y="268223"/>
                  </a:lnTo>
                  <a:lnTo>
                    <a:pt x="1900427" y="263651"/>
                  </a:lnTo>
                  <a:lnTo>
                    <a:pt x="1904999" y="263651"/>
                  </a:lnTo>
                  <a:lnTo>
                    <a:pt x="1915667" y="252983"/>
                  </a:lnTo>
                  <a:lnTo>
                    <a:pt x="1915667" y="246887"/>
                  </a:lnTo>
                  <a:lnTo>
                    <a:pt x="1921763" y="242315"/>
                  </a:lnTo>
                  <a:lnTo>
                    <a:pt x="1921763" y="230123"/>
                  </a:lnTo>
                  <a:lnTo>
                    <a:pt x="1926335" y="225551"/>
                  </a:lnTo>
                  <a:lnTo>
                    <a:pt x="1926335" y="214883"/>
                  </a:lnTo>
                  <a:lnTo>
                    <a:pt x="1932431" y="208787"/>
                  </a:lnTo>
                  <a:lnTo>
                    <a:pt x="1932431" y="198119"/>
                  </a:lnTo>
                  <a:lnTo>
                    <a:pt x="1937003" y="187451"/>
                  </a:lnTo>
                  <a:lnTo>
                    <a:pt x="1937003" y="172211"/>
                  </a:lnTo>
                  <a:lnTo>
                    <a:pt x="1943099" y="166115"/>
                  </a:lnTo>
                  <a:lnTo>
                    <a:pt x="1943099" y="155447"/>
                  </a:lnTo>
                  <a:lnTo>
                    <a:pt x="1947671" y="149351"/>
                  </a:lnTo>
                  <a:lnTo>
                    <a:pt x="1947671" y="138683"/>
                  </a:lnTo>
                  <a:lnTo>
                    <a:pt x="1958339" y="128015"/>
                  </a:lnTo>
                  <a:lnTo>
                    <a:pt x="1958339" y="117347"/>
                  </a:lnTo>
                  <a:lnTo>
                    <a:pt x="1964435" y="112775"/>
                  </a:lnTo>
                  <a:lnTo>
                    <a:pt x="1964435" y="96011"/>
                  </a:lnTo>
                  <a:lnTo>
                    <a:pt x="1970531" y="91439"/>
                  </a:lnTo>
                  <a:lnTo>
                    <a:pt x="1970531" y="80771"/>
                  </a:lnTo>
                  <a:lnTo>
                    <a:pt x="1975103" y="68579"/>
                  </a:lnTo>
                  <a:lnTo>
                    <a:pt x="1975103" y="57911"/>
                  </a:lnTo>
                  <a:lnTo>
                    <a:pt x="1981199" y="53339"/>
                  </a:lnTo>
                  <a:lnTo>
                    <a:pt x="1981199" y="42671"/>
                  </a:lnTo>
                  <a:lnTo>
                    <a:pt x="1991867" y="32003"/>
                  </a:lnTo>
                  <a:lnTo>
                    <a:pt x="1991867" y="21335"/>
                  </a:lnTo>
                  <a:lnTo>
                    <a:pt x="1996439" y="15239"/>
                  </a:lnTo>
                  <a:lnTo>
                    <a:pt x="2002535" y="15239"/>
                  </a:lnTo>
                  <a:lnTo>
                    <a:pt x="2007107" y="10667"/>
                  </a:lnTo>
                  <a:lnTo>
                    <a:pt x="2013203" y="15239"/>
                  </a:lnTo>
                  <a:lnTo>
                    <a:pt x="2013203" y="10667"/>
                  </a:lnTo>
                  <a:lnTo>
                    <a:pt x="2017775" y="15239"/>
                  </a:lnTo>
                  <a:lnTo>
                    <a:pt x="2023871" y="21335"/>
                  </a:lnTo>
                  <a:lnTo>
                    <a:pt x="2034539" y="32003"/>
                  </a:lnTo>
                  <a:lnTo>
                    <a:pt x="2034539" y="42671"/>
                  </a:lnTo>
                  <a:lnTo>
                    <a:pt x="2039111" y="47243"/>
                  </a:lnTo>
                  <a:lnTo>
                    <a:pt x="2039111" y="57911"/>
                  </a:lnTo>
                  <a:lnTo>
                    <a:pt x="2045207" y="64007"/>
                  </a:lnTo>
                  <a:lnTo>
                    <a:pt x="2045207" y="74675"/>
                  </a:lnTo>
                  <a:lnTo>
                    <a:pt x="2049779" y="80771"/>
                  </a:lnTo>
                  <a:lnTo>
                    <a:pt x="2049779" y="96011"/>
                  </a:lnTo>
                  <a:lnTo>
                    <a:pt x="2055875" y="102107"/>
                  </a:lnTo>
                  <a:lnTo>
                    <a:pt x="2055875" y="112775"/>
                  </a:lnTo>
                  <a:lnTo>
                    <a:pt x="2061971" y="117347"/>
                  </a:lnTo>
                  <a:lnTo>
                    <a:pt x="2061971" y="123443"/>
                  </a:lnTo>
                  <a:lnTo>
                    <a:pt x="2066543" y="128015"/>
                  </a:lnTo>
                  <a:lnTo>
                    <a:pt x="2066543" y="138683"/>
                  </a:lnTo>
                  <a:lnTo>
                    <a:pt x="2072639" y="144779"/>
                  </a:lnTo>
                  <a:lnTo>
                    <a:pt x="2072639" y="155447"/>
                  </a:lnTo>
                  <a:lnTo>
                    <a:pt x="2077211" y="161543"/>
                  </a:lnTo>
                </a:path>
                <a:path w="2136775" h="279400">
                  <a:moveTo>
                    <a:pt x="2077211" y="161543"/>
                  </a:moveTo>
                  <a:lnTo>
                    <a:pt x="2077211" y="172211"/>
                  </a:lnTo>
                  <a:lnTo>
                    <a:pt x="2083307" y="176783"/>
                  </a:lnTo>
                  <a:lnTo>
                    <a:pt x="2083307" y="187451"/>
                  </a:lnTo>
                  <a:lnTo>
                    <a:pt x="2087879" y="193547"/>
                  </a:lnTo>
                  <a:lnTo>
                    <a:pt x="2087879" y="204215"/>
                  </a:lnTo>
                  <a:lnTo>
                    <a:pt x="2093975" y="208787"/>
                  </a:lnTo>
                  <a:lnTo>
                    <a:pt x="2093975" y="219455"/>
                  </a:lnTo>
                  <a:lnTo>
                    <a:pt x="2098547" y="225551"/>
                  </a:lnTo>
                  <a:lnTo>
                    <a:pt x="2098547" y="236219"/>
                  </a:lnTo>
                  <a:lnTo>
                    <a:pt x="2109215" y="246887"/>
                  </a:lnTo>
                  <a:lnTo>
                    <a:pt x="2109215" y="252983"/>
                  </a:lnTo>
                  <a:lnTo>
                    <a:pt x="2119883" y="263651"/>
                  </a:lnTo>
                  <a:lnTo>
                    <a:pt x="2115311" y="263651"/>
                  </a:lnTo>
                  <a:lnTo>
                    <a:pt x="2136647" y="263651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1455420" y="7591044"/>
              <a:ext cx="447040" cy="227329"/>
            </a:xfrm>
            <a:custGeom>
              <a:avLst/>
              <a:gdLst/>
              <a:ahLst/>
              <a:cxnLst/>
              <a:rect l="l" t="t" r="r" b="b"/>
              <a:pathLst>
                <a:path w="447039" h="227329">
                  <a:moveTo>
                    <a:pt x="0" y="112775"/>
                  </a:moveTo>
                  <a:lnTo>
                    <a:pt x="0" y="118871"/>
                  </a:lnTo>
                  <a:lnTo>
                    <a:pt x="6095" y="123443"/>
                  </a:lnTo>
                  <a:lnTo>
                    <a:pt x="6095" y="135635"/>
                  </a:lnTo>
                  <a:lnTo>
                    <a:pt x="10667" y="140207"/>
                  </a:lnTo>
                  <a:lnTo>
                    <a:pt x="10667" y="150875"/>
                  </a:lnTo>
                  <a:lnTo>
                    <a:pt x="16763" y="156971"/>
                  </a:lnTo>
                  <a:lnTo>
                    <a:pt x="16763" y="161543"/>
                  </a:lnTo>
                  <a:lnTo>
                    <a:pt x="21335" y="167639"/>
                  </a:lnTo>
                  <a:lnTo>
                    <a:pt x="21335" y="172211"/>
                  </a:lnTo>
                  <a:lnTo>
                    <a:pt x="27431" y="178307"/>
                  </a:lnTo>
                  <a:lnTo>
                    <a:pt x="27431" y="182879"/>
                  </a:lnTo>
                  <a:lnTo>
                    <a:pt x="32003" y="188975"/>
                  </a:lnTo>
                  <a:lnTo>
                    <a:pt x="32003" y="199643"/>
                  </a:lnTo>
                  <a:lnTo>
                    <a:pt x="38099" y="204215"/>
                  </a:lnTo>
                  <a:lnTo>
                    <a:pt x="48767" y="216407"/>
                  </a:lnTo>
                  <a:lnTo>
                    <a:pt x="48767" y="220979"/>
                  </a:lnTo>
                  <a:lnTo>
                    <a:pt x="53339" y="227075"/>
                  </a:lnTo>
                  <a:lnTo>
                    <a:pt x="59435" y="227075"/>
                  </a:lnTo>
                  <a:lnTo>
                    <a:pt x="65531" y="220979"/>
                  </a:lnTo>
                  <a:lnTo>
                    <a:pt x="70103" y="216407"/>
                  </a:lnTo>
                  <a:lnTo>
                    <a:pt x="76199" y="210311"/>
                  </a:lnTo>
                  <a:lnTo>
                    <a:pt x="80771" y="204215"/>
                  </a:lnTo>
                  <a:lnTo>
                    <a:pt x="80771" y="199643"/>
                  </a:lnTo>
                  <a:lnTo>
                    <a:pt x="86867" y="193547"/>
                  </a:lnTo>
                  <a:lnTo>
                    <a:pt x="86867" y="188975"/>
                  </a:lnTo>
                  <a:lnTo>
                    <a:pt x="91439" y="182879"/>
                  </a:lnTo>
                  <a:lnTo>
                    <a:pt x="91439" y="172211"/>
                  </a:lnTo>
                  <a:lnTo>
                    <a:pt x="97535" y="167639"/>
                  </a:lnTo>
                  <a:lnTo>
                    <a:pt x="97535" y="161543"/>
                  </a:lnTo>
                  <a:lnTo>
                    <a:pt x="102107" y="150875"/>
                  </a:lnTo>
                  <a:lnTo>
                    <a:pt x="102107" y="146303"/>
                  </a:lnTo>
                  <a:lnTo>
                    <a:pt x="108203" y="140207"/>
                  </a:lnTo>
                  <a:lnTo>
                    <a:pt x="108203" y="129539"/>
                  </a:lnTo>
                  <a:lnTo>
                    <a:pt x="112775" y="123443"/>
                  </a:lnTo>
                  <a:lnTo>
                    <a:pt x="112775" y="112775"/>
                  </a:lnTo>
                  <a:lnTo>
                    <a:pt x="118871" y="108203"/>
                  </a:lnTo>
                  <a:lnTo>
                    <a:pt x="118871" y="97535"/>
                  </a:lnTo>
                  <a:lnTo>
                    <a:pt x="123443" y="91439"/>
                  </a:lnTo>
                  <a:lnTo>
                    <a:pt x="123443" y="80771"/>
                  </a:lnTo>
                  <a:lnTo>
                    <a:pt x="134111" y="70103"/>
                  </a:lnTo>
                  <a:lnTo>
                    <a:pt x="134111" y="59435"/>
                  </a:lnTo>
                  <a:lnTo>
                    <a:pt x="140207" y="54863"/>
                  </a:lnTo>
                  <a:lnTo>
                    <a:pt x="140207" y="42671"/>
                  </a:lnTo>
                  <a:lnTo>
                    <a:pt x="150875" y="32003"/>
                  </a:lnTo>
                  <a:lnTo>
                    <a:pt x="150875" y="27431"/>
                  </a:lnTo>
                  <a:lnTo>
                    <a:pt x="156971" y="21335"/>
                  </a:lnTo>
                  <a:lnTo>
                    <a:pt x="156971" y="16763"/>
                  </a:lnTo>
                  <a:lnTo>
                    <a:pt x="161543" y="10667"/>
                  </a:lnTo>
                  <a:lnTo>
                    <a:pt x="167639" y="6095"/>
                  </a:lnTo>
                  <a:lnTo>
                    <a:pt x="178307" y="6095"/>
                  </a:lnTo>
                  <a:lnTo>
                    <a:pt x="182879" y="10667"/>
                  </a:lnTo>
                  <a:lnTo>
                    <a:pt x="182879" y="6095"/>
                  </a:lnTo>
                  <a:lnTo>
                    <a:pt x="188975" y="10667"/>
                  </a:lnTo>
                  <a:lnTo>
                    <a:pt x="188975" y="16763"/>
                  </a:lnTo>
                  <a:lnTo>
                    <a:pt x="199643" y="27431"/>
                  </a:lnTo>
                  <a:lnTo>
                    <a:pt x="199643" y="38099"/>
                  </a:lnTo>
                  <a:lnTo>
                    <a:pt x="204215" y="42671"/>
                  </a:lnTo>
                  <a:lnTo>
                    <a:pt x="204215" y="48767"/>
                  </a:lnTo>
                  <a:lnTo>
                    <a:pt x="210311" y="54863"/>
                  </a:lnTo>
                  <a:lnTo>
                    <a:pt x="210311" y="65531"/>
                  </a:lnTo>
                  <a:lnTo>
                    <a:pt x="214883" y="70103"/>
                  </a:lnTo>
                  <a:lnTo>
                    <a:pt x="214883" y="80771"/>
                  </a:lnTo>
                  <a:lnTo>
                    <a:pt x="220979" y="86867"/>
                  </a:lnTo>
                  <a:lnTo>
                    <a:pt x="220979" y="97535"/>
                  </a:lnTo>
                  <a:lnTo>
                    <a:pt x="225551" y="97535"/>
                  </a:lnTo>
                  <a:lnTo>
                    <a:pt x="225551" y="108203"/>
                  </a:lnTo>
                  <a:lnTo>
                    <a:pt x="231647" y="112775"/>
                  </a:lnTo>
                  <a:lnTo>
                    <a:pt x="231647" y="123443"/>
                  </a:lnTo>
                  <a:lnTo>
                    <a:pt x="237743" y="129539"/>
                  </a:lnTo>
                  <a:lnTo>
                    <a:pt x="237743" y="140207"/>
                  </a:lnTo>
                  <a:lnTo>
                    <a:pt x="242315" y="146303"/>
                  </a:lnTo>
                  <a:lnTo>
                    <a:pt x="242315" y="150875"/>
                  </a:lnTo>
                  <a:lnTo>
                    <a:pt x="252983" y="161543"/>
                  </a:lnTo>
                  <a:lnTo>
                    <a:pt x="252983" y="167639"/>
                  </a:lnTo>
                  <a:lnTo>
                    <a:pt x="259079" y="172211"/>
                  </a:lnTo>
                  <a:lnTo>
                    <a:pt x="259079" y="178307"/>
                  </a:lnTo>
                  <a:lnTo>
                    <a:pt x="263651" y="182879"/>
                  </a:lnTo>
                  <a:lnTo>
                    <a:pt x="263651" y="193547"/>
                  </a:lnTo>
                  <a:lnTo>
                    <a:pt x="274319" y="204215"/>
                  </a:lnTo>
                  <a:lnTo>
                    <a:pt x="274319" y="210311"/>
                  </a:lnTo>
                  <a:lnTo>
                    <a:pt x="284987" y="220979"/>
                  </a:lnTo>
                  <a:lnTo>
                    <a:pt x="280415" y="220979"/>
                  </a:lnTo>
                  <a:lnTo>
                    <a:pt x="284987" y="220979"/>
                  </a:lnTo>
                  <a:lnTo>
                    <a:pt x="291083" y="227075"/>
                  </a:lnTo>
                  <a:lnTo>
                    <a:pt x="295655" y="227075"/>
                  </a:lnTo>
                  <a:lnTo>
                    <a:pt x="301751" y="220979"/>
                  </a:lnTo>
                  <a:lnTo>
                    <a:pt x="306323" y="216407"/>
                  </a:lnTo>
                  <a:lnTo>
                    <a:pt x="312419" y="210311"/>
                  </a:lnTo>
                  <a:lnTo>
                    <a:pt x="312419" y="199643"/>
                  </a:lnTo>
                  <a:lnTo>
                    <a:pt x="318515" y="193547"/>
                  </a:lnTo>
                  <a:lnTo>
                    <a:pt x="318515" y="182879"/>
                  </a:lnTo>
                  <a:lnTo>
                    <a:pt x="323087" y="178307"/>
                  </a:lnTo>
                  <a:lnTo>
                    <a:pt x="323087" y="172211"/>
                  </a:lnTo>
                  <a:lnTo>
                    <a:pt x="329183" y="167639"/>
                  </a:lnTo>
                  <a:lnTo>
                    <a:pt x="329183" y="156971"/>
                  </a:lnTo>
                  <a:lnTo>
                    <a:pt x="339851" y="146303"/>
                  </a:lnTo>
                  <a:lnTo>
                    <a:pt x="339851" y="140207"/>
                  </a:lnTo>
                  <a:lnTo>
                    <a:pt x="350519" y="129539"/>
                  </a:lnTo>
                  <a:lnTo>
                    <a:pt x="350519" y="123443"/>
                  </a:lnTo>
                  <a:lnTo>
                    <a:pt x="355091" y="112775"/>
                  </a:lnTo>
                  <a:lnTo>
                    <a:pt x="355091" y="102107"/>
                  </a:lnTo>
                  <a:lnTo>
                    <a:pt x="361187" y="97535"/>
                  </a:lnTo>
                  <a:lnTo>
                    <a:pt x="361187" y="86867"/>
                  </a:lnTo>
                  <a:lnTo>
                    <a:pt x="365759" y="80771"/>
                  </a:lnTo>
                  <a:lnTo>
                    <a:pt x="365759" y="65531"/>
                  </a:lnTo>
                  <a:lnTo>
                    <a:pt x="371855" y="59435"/>
                  </a:lnTo>
                  <a:lnTo>
                    <a:pt x="371855" y="48767"/>
                  </a:lnTo>
                  <a:lnTo>
                    <a:pt x="376427" y="42671"/>
                  </a:lnTo>
                  <a:lnTo>
                    <a:pt x="376427" y="32003"/>
                  </a:lnTo>
                  <a:lnTo>
                    <a:pt x="382523" y="32003"/>
                  </a:lnTo>
                  <a:lnTo>
                    <a:pt x="382523" y="21335"/>
                  </a:lnTo>
                  <a:lnTo>
                    <a:pt x="387095" y="16763"/>
                  </a:lnTo>
                  <a:lnTo>
                    <a:pt x="393191" y="10667"/>
                  </a:lnTo>
                  <a:lnTo>
                    <a:pt x="397763" y="6095"/>
                  </a:lnTo>
                  <a:lnTo>
                    <a:pt x="403859" y="0"/>
                  </a:lnTo>
                  <a:lnTo>
                    <a:pt x="409955" y="0"/>
                  </a:lnTo>
                  <a:lnTo>
                    <a:pt x="414527" y="6095"/>
                  </a:lnTo>
                  <a:lnTo>
                    <a:pt x="420623" y="0"/>
                  </a:lnTo>
                  <a:lnTo>
                    <a:pt x="420623" y="6095"/>
                  </a:lnTo>
                  <a:lnTo>
                    <a:pt x="425195" y="10667"/>
                  </a:lnTo>
                  <a:lnTo>
                    <a:pt x="425195" y="21335"/>
                  </a:lnTo>
                  <a:lnTo>
                    <a:pt x="435863" y="32003"/>
                  </a:lnTo>
                  <a:lnTo>
                    <a:pt x="435863" y="42671"/>
                  </a:lnTo>
                  <a:lnTo>
                    <a:pt x="441959" y="48767"/>
                  </a:lnTo>
                  <a:lnTo>
                    <a:pt x="441959" y="54863"/>
                  </a:lnTo>
                  <a:lnTo>
                    <a:pt x="446531" y="65531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1901951" y="7386828"/>
              <a:ext cx="2094230" cy="673735"/>
            </a:xfrm>
            <a:custGeom>
              <a:avLst/>
              <a:gdLst/>
              <a:ahLst/>
              <a:cxnLst/>
              <a:rect l="l" t="t" r="r" b="b"/>
              <a:pathLst>
                <a:path w="2094229" h="673734">
                  <a:moveTo>
                    <a:pt x="0" y="269747"/>
                  </a:moveTo>
                  <a:lnTo>
                    <a:pt x="0" y="274319"/>
                  </a:lnTo>
                  <a:lnTo>
                    <a:pt x="6095" y="280415"/>
                  </a:lnTo>
                  <a:lnTo>
                    <a:pt x="6095" y="291083"/>
                  </a:lnTo>
                  <a:lnTo>
                    <a:pt x="10667" y="295655"/>
                  </a:lnTo>
                  <a:lnTo>
                    <a:pt x="10667" y="306323"/>
                  </a:lnTo>
                  <a:lnTo>
                    <a:pt x="16763" y="312419"/>
                  </a:lnTo>
                  <a:lnTo>
                    <a:pt x="16763" y="316991"/>
                  </a:lnTo>
                  <a:lnTo>
                    <a:pt x="21335" y="323087"/>
                  </a:lnTo>
                  <a:lnTo>
                    <a:pt x="21335" y="333755"/>
                  </a:lnTo>
                  <a:lnTo>
                    <a:pt x="27431" y="339851"/>
                  </a:lnTo>
                  <a:lnTo>
                    <a:pt x="27431" y="344423"/>
                  </a:lnTo>
                  <a:lnTo>
                    <a:pt x="32003" y="350519"/>
                  </a:lnTo>
                  <a:lnTo>
                    <a:pt x="32003" y="361187"/>
                  </a:lnTo>
                  <a:lnTo>
                    <a:pt x="38099" y="365759"/>
                  </a:lnTo>
                  <a:lnTo>
                    <a:pt x="38099" y="376427"/>
                  </a:lnTo>
                  <a:lnTo>
                    <a:pt x="44195" y="382523"/>
                  </a:lnTo>
                  <a:lnTo>
                    <a:pt x="44195" y="393191"/>
                  </a:lnTo>
                  <a:lnTo>
                    <a:pt x="48767" y="397763"/>
                  </a:lnTo>
                  <a:lnTo>
                    <a:pt x="48767" y="403859"/>
                  </a:lnTo>
                  <a:lnTo>
                    <a:pt x="54863" y="408431"/>
                  </a:lnTo>
                  <a:lnTo>
                    <a:pt x="54863" y="414527"/>
                  </a:lnTo>
                  <a:lnTo>
                    <a:pt x="65531" y="425195"/>
                  </a:lnTo>
                  <a:lnTo>
                    <a:pt x="65531" y="431291"/>
                  </a:lnTo>
                  <a:lnTo>
                    <a:pt x="70103" y="431291"/>
                  </a:lnTo>
                  <a:lnTo>
                    <a:pt x="76199" y="435863"/>
                  </a:lnTo>
                  <a:lnTo>
                    <a:pt x="80771" y="431291"/>
                  </a:lnTo>
                  <a:lnTo>
                    <a:pt x="86867" y="431291"/>
                  </a:lnTo>
                  <a:lnTo>
                    <a:pt x="97535" y="420623"/>
                  </a:lnTo>
                  <a:lnTo>
                    <a:pt x="97535" y="414527"/>
                  </a:lnTo>
                  <a:lnTo>
                    <a:pt x="102107" y="408431"/>
                  </a:lnTo>
                  <a:lnTo>
                    <a:pt x="102107" y="397763"/>
                  </a:lnTo>
                  <a:lnTo>
                    <a:pt x="108203" y="393191"/>
                  </a:lnTo>
                  <a:lnTo>
                    <a:pt x="108203" y="387095"/>
                  </a:lnTo>
                  <a:lnTo>
                    <a:pt x="112775" y="382523"/>
                  </a:lnTo>
                  <a:lnTo>
                    <a:pt x="112775" y="371855"/>
                  </a:lnTo>
                  <a:lnTo>
                    <a:pt x="118871" y="365759"/>
                  </a:lnTo>
                  <a:lnTo>
                    <a:pt x="118871" y="355091"/>
                  </a:lnTo>
                  <a:lnTo>
                    <a:pt x="123443" y="350519"/>
                  </a:lnTo>
                  <a:lnTo>
                    <a:pt x="123443" y="344423"/>
                  </a:lnTo>
                  <a:lnTo>
                    <a:pt x="129539" y="339851"/>
                  </a:lnTo>
                  <a:lnTo>
                    <a:pt x="129539" y="327659"/>
                  </a:lnTo>
                  <a:lnTo>
                    <a:pt x="135635" y="323087"/>
                  </a:lnTo>
                  <a:lnTo>
                    <a:pt x="135635" y="316991"/>
                  </a:lnTo>
                  <a:lnTo>
                    <a:pt x="140207" y="312419"/>
                  </a:lnTo>
                  <a:lnTo>
                    <a:pt x="140207" y="301751"/>
                  </a:lnTo>
                  <a:lnTo>
                    <a:pt x="146303" y="295655"/>
                  </a:lnTo>
                  <a:lnTo>
                    <a:pt x="146303" y="280415"/>
                  </a:lnTo>
                  <a:lnTo>
                    <a:pt x="150875" y="274319"/>
                  </a:lnTo>
                  <a:lnTo>
                    <a:pt x="150875" y="269747"/>
                  </a:lnTo>
                  <a:lnTo>
                    <a:pt x="156971" y="263651"/>
                  </a:lnTo>
                  <a:lnTo>
                    <a:pt x="156971" y="252983"/>
                  </a:lnTo>
                  <a:lnTo>
                    <a:pt x="161543" y="246887"/>
                  </a:lnTo>
                  <a:lnTo>
                    <a:pt x="161543" y="236219"/>
                  </a:lnTo>
                  <a:lnTo>
                    <a:pt x="167639" y="231647"/>
                  </a:lnTo>
                  <a:lnTo>
                    <a:pt x="167639" y="225551"/>
                  </a:lnTo>
                  <a:lnTo>
                    <a:pt x="172211" y="220979"/>
                  </a:lnTo>
                  <a:lnTo>
                    <a:pt x="172211" y="214883"/>
                  </a:lnTo>
                  <a:lnTo>
                    <a:pt x="178307" y="210311"/>
                  </a:lnTo>
                  <a:lnTo>
                    <a:pt x="182879" y="204215"/>
                  </a:lnTo>
                  <a:lnTo>
                    <a:pt x="182879" y="199643"/>
                  </a:lnTo>
                  <a:lnTo>
                    <a:pt x="188975" y="204215"/>
                  </a:lnTo>
                  <a:lnTo>
                    <a:pt x="188975" y="199643"/>
                  </a:lnTo>
                  <a:lnTo>
                    <a:pt x="188975" y="204215"/>
                  </a:lnTo>
                  <a:lnTo>
                    <a:pt x="193547" y="199643"/>
                  </a:lnTo>
                  <a:lnTo>
                    <a:pt x="199643" y="204215"/>
                  </a:lnTo>
                  <a:lnTo>
                    <a:pt x="204215" y="210311"/>
                  </a:lnTo>
                  <a:lnTo>
                    <a:pt x="210311" y="214883"/>
                  </a:lnTo>
                  <a:lnTo>
                    <a:pt x="216407" y="220979"/>
                  </a:lnTo>
                  <a:lnTo>
                    <a:pt x="220979" y="225551"/>
                  </a:lnTo>
                  <a:lnTo>
                    <a:pt x="220979" y="231647"/>
                  </a:lnTo>
                  <a:lnTo>
                    <a:pt x="227075" y="236219"/>
                  </a:lnTo>
                  <a:lnTo>
                    <a:pt x="227075" y="246887"/>
                  </a:lnTo>
                  <a:lnTo>
                    <a:pt x="231647" y="252983"/>
                  </a:lnTo>
                  <a:lnTo>
                    <a:pt x="231647" y="263651"/>
                  </a:lnTo>
                  <a:lnTo>
                    <a:pt x="237743" y="274319"/>
                  </a:lnTo>
                  <a:lnTo>
                    <a:pt x="237743" y="284987"/>
                  </a:lnTo>
                  <a:lnTo>
                    <a:pt x="242315" y="291083"/>
                  </a:lnTo>
                  <a:lnTo>
                    <a:pt x="242315" y="301751"/>
                  </a:lnTo>
                  <a:lnTo>
                    <a:pt x="248411" y="306323"/>
                  </a:lnTo>
                  <a:lnTo>
                    <a:pt x="248411" y="316991"/>
                  </a:lnTo>
                  <a:lnTo>
                    <a:pt x="252983" y="323087"/>
                  </a:lnTo>
                  <a:lnTo>
                    <a:pt x="252983" y="327659"/>
                  </a:lnTo>
                  <a:lnTo>
                    <a:pt x="259079" y="333755"/>
                  </a:lnTo>
                  <a:lnTo>
                    <a:pt x="259079" y="344423"/>
                  </a:lnTo>
                  <a:lnTo>
                    <a:pt x="263651" y="350519"/>
                  </a:lnTo>
                  <a:lnTo>
                    <a:pt x="263651" y="361187"/>
                  </a:lnTo>
                  <a:lnTo>
                    <a:pt x="269747" y="365759"/>
                  </a:lnTo>
                  <a:lnTo>
                    <a:pt x="269747" y="382523"/>
                  </a:lnTo>
                  <a:lnTo>
                    <a:pt x="274319" y="387095"/>
                  </a:lnTo>
                  <a:lnTo>
                    <a:pt x="274319" y="393191"/>
                  </a:lnTo>
                  <a:lnTo>
                    <a:pt x="280415" y="397763"/>
                  </a:lnTo>
                  <a:lnTo>
                    <a:pt x="280415" y="403859"/>
                  </a:lnTo>
                  <a:lnTo>
                    <a:pt x="284987" y="408431"/>
                  </a:lnTo>
                  <a:lnTo>
                    <a:pt x="284987" y="414527"/>
                  </a:lnTo>
                  <a:lnTo>
                    <a:pt x="291083" y="420623"/>
                  </a:lnTo>
                  <a:lnTo>
                    <a:pt x="291083" y="425195"/>
                  </a:lnTo>
                  <a:lnTo>
                    <a:pt x="301751" y="435863"/>
                  </a:lnTo>
                  <a:lnTo>
                    <a:pt x="297179" y="435863"/>
                  </a:lnTo>
                  <a:lnTo>
                    <a:pt x="312419" y="435863"/>
                  </a:lnTo>
                  <a:lnTo>
                    <a:pt x="318515" y="431291"/>
                  </a:lnTo>
                  <a:lnTo>
                    <a:pt x="323087" y="425195"/>
                  </a:lnTo>
                  <a:lnTo>
                    <a:pt x="333755" y="414527"/>
                  </a:lnTo>
                  <a:lnTo>
                    <a:pt x="333755" y="403859"/>
                  </a:lnTo>
                  <a:lnTo>
                    <a:pt x="339851" y="397763"/>
                  </a:lnTo>
                  <a:lnTo>
                    <a:pt x="339851" y="387095"/>
                  </a:lnTo>
                  <a:lnTo>
                    <a:pt x="344423" y="382523"/>
                  </a:lnTo>
                  <a:lnTo>
                    <a:pt x="344423" y="371855"/>
                  </a:lnTo>
                  <a:lnTo>
                    <a:pt x="350519" y="365759"/>
                  </a:lnTo>
                  <a:lnTo>
                    <a:pt x="350519" y="355091"/>
                  </a:lnTo>
                  <a:lnTo>
                    <a:pt x="355091" y="350519"/>
                  </a:lnTo>
                  <a:lnTo>
                    <a:pt x="355091" y="339851"/>
                  </a:lnTo>
                  <a:lnTo>
                    <a:pt x="361187" y="333755"/>
                  </a:lnTo>
                  <a:lnTo>
                    <a:pt x="361187" y="323087"/>
                  </a:lnTo>
                  <a:lnTo>
                    <a:pt x="365759" y="316991"/>
                  </a:lnTo>
                  <a:lnTo>
                    <a:pt x="365759" y="306323"/>
                  </a:lnTo>
                  <a:lnTo>
                    <a:pt x="371855" y="301751"/>
                  </a:lnTo>
                  <a:lnTo>
                    <a:pt x="371855" y="291083"/>
                  </a:lnTo>
                  <a:lnTo>
                    <a:pt x="376427" y="284987"/>
                  </a:lnTo>
                  <a:lnTo>
                    <a:pt x="376427" y="280415"/>
                  </a:lnTo>
                  <a:lnTo>
                    <a:pt x="382523" y="274319"/>
                  </a:lnTo>
                  <a:lnTo>
                    <a:pt x="382523" y="263651"/>
                  </a:lnTo>
                  <a:lnTo>
                    <a:pt x="388619" y="259079"/>
                  </a:lnTo>
                  <a:lnTo>
                    <a:pt x="388619" y="246887"/>
                  </a:lnTo>
                  <a:lnTo>
                    <a:pt x="393191" y="242315"/>
                  </a:lnTo>
                  <a:lnTo>
                    <a:pt x="393191" y="236219"/>
                  </a:lnTo>
                </a:path>
                <a:path w="2094229" h="673734">
                  <a:moveTo>
                    <a:pt x="393191" y="236219"/>
                  </a:moveTo>
                  <a:lnTo>
                    <a:pt x="399287" y="231647"/>
                  </a:lnTo>
                  <a:lnTo>
                    <a:pt x="399287" y="225551"/>
                  </a:lnTo>
                  <a:lnTo>
                    <a:pt x="403859" y="220979"/>
                  </a:lnTo>
                  <a:lnTo>
                    <a:pt x="403859" y="214883"/>
                  </a:lnTo>
                  <a:lnTo>
                    <a:pt x="409955" y="210311"/>
                  </a:lnTo>
                  <a:lnTo>
                    <a:pt x="420623" y="199643"/>
                  </a:lnTo>
                  <a:lnTo>
                    <a:pt x="414527" y="199643"/>
                  </a:lnTo>
                  <a:lnTo>
                    <a:pt x="420623" y="199643"/>
                  </a:lnTo>
                  <a:lnTo>
                    <a:pt x="425195" y="204215"/>
                  </a:lnTo>
                  <a:lnTo>
                    <a:pt x="431291" y="204215"/>
                  </a:lnTo>
                  <a:lnTo>
                    <a:pt x="441959" y="214883"/>
                  </a:lnTo>
                  <a:lnTo>
                    <a:pt x="441959" y="220979"/>
                  </a:lnTo>
                  <a:lnTo>
                    <a:pt x="446531" y="225551"/>
                  </a:lnTo>
                  <a:lnTo>
                    <a:pt x="446531" y="236219"/>
                  </a:lnTo>
                  <a:lnTo>
                    <a:pt x="452627" y="242315"/>
                  </a:lnTo>
                  <a:lnTo>
                    <a:pt x="457199" y="246887"/>
                  </a:lnTo>
                  <a:lnTo>
                    <a:pt x="457199" y="259079"/>
                  </a:lnTo>
                  <a:lnTo>
                    <a:pt x="463295" y="263651"/>
                  </a:lnTo>
                  <a:lnTo>
                    <a:pt x="463295" y="269747"/>
                  </a:lnTo>
                  <a:lnTo>
                    <a:pt x="469391" y="274319"/>
                  </a:lnTo>
                  <a:lnTo>
                    <a:pt x="469391" y="284987"/>
                  </a:lnTo>
                  <a:lnTo>
                    <a:pt x="473963" y="291083"/>
                  </a:lnTo>
                  <a:lnTo>
                    <a:pt x="473963" y="301751"/>
                  </a:lnTo>
                  <a:lnTo>
                    <a:pt x="480059" y="306323"/>
                  </a:lnTo>
                  <a:lnTo>
                    <a:pt x="480059" y="316991"/>
                  </a:lnTo>
                  <a:lnTo>
                    <a:pt x="484631" y="323087"/>
                  </a:lnTo>
                  <a:lnTo>
                    <a:pt x="484631" y="333755"/>
                  </a:lnTo>
                  <a:lnTo>
                    <a:pt x="490727" y="339851"/>
                  </a:lnTo>
                  <a:lnTo>
                    <a:pt x="490727" y="350519"/>
                  </a:lnTo>
                  <a:lnTo>
                    <a:pt x="495299" y="355091"/>
                  </a:lnTo>
                  <a:lnTo>
                    <a:pt x="495299" y="361187"/>
                  </a:lnTo>
                  <a:lnTo>
                    <a:pt x="501395" y="365759"/>
                  </a:lnTo>
                  <a:lnTo>
                    <a:pt x="501395" y="376427"/>
                  </a:lnTo>
                  <a:lnTo>
                    <a:pt x="505967" y="382523"/>
                  </a:lnTo>
                  <a:lnTo>
                    <a:pt x="505967" y="387095"/>
                  </a:lnTo>
                  <a:lnTo>
                    <a:pt x="512063" y="393191"/>
                  </a:lnTo>
                  <a:lnTo>
                    <a:pt x="512063" y="403859"/>
                  </a:lnTo>
                  <a:lnTo>
                    <a:pt x="516635" y="408431"/>
                  </a:lnTo>
                  <a:lnTo>
                    <a:pt x="516635" y="414527"/>
                  </a:lnTo>
                  <a:lnTo>
                    <a:pt x="527303" y="425195"/>
                  </a:lnTo>
                  <a:lnTo>
                    <a:pt x="527303" y="431291"/>
                  </a:lnTo>
                  <a:lnTo>
                    <a:pt x="533399" y="435863"/>
                  </a:lnTo>
                  <a:lnTo>
                    <a:pt x="544067" y="435863"/>
                  </a:lnTo>
                  <a:lnTo>
                    <a:pt x="537971" y="435863"/>
                  </a:lnTo>
                  <a:lnTo>
                    <a:pt x="544067" y="431291"/>
                  </a:lnTo>
                  <a:lnTo>
                    <a:pt x="548639" y="425195"/>
                  </a:lnTo>
                  <a:lnTo>
                    <a:pt x="554735" y="420623"/>
                  </a:lnTo>
                  <a:lnTo>
                    <a:pt x="560831" y="414527"/>
                  </a:lnTo>
                  <a:lnTo>
                    <a:pt x="560831" y="408431"/>
                  </a:lnTo>
                  <a:lnTo>
                    <a:pt x="565403" y="403859"/>
                  </a:lnTo>
                  <a:lnTo>
                    <a:pt x="565403" y="393191"/>
                  </a:lnTo>
                  <a:lnTo>
                    <a:pt x="571499" y="387095"/>
                  </a:lnTo>
                  <a:lnTo>
                    <a:pt x="571499" y="382523"/>
                  </a:lnTo>
                  <a:lnTo>
                    <a:pt x="576071" y="376427"/>
                  </a:lnTo>
                  <a:lnTo>
                    <a:pt x="576071" y="371855"/>
                  </a:lnTo>
                  <a:lnTo>
                    <a:pt x="582167" y="365759"/>
                  </a:lnTo>
                  <a:lnTo>
                    <a:pt x="582167" y="355091"/>
                  </a:lnTo>
                  <a:lnTo>
                    <a:pt x="586739" y="350519"/>
                  </a:lnTo>
                  <a:lnTo>
                    <a:pt x="586739" y="339851"/>
                  </a:lnTo>
                  <a:lnTo>
                    <a:pt x="592835" y="333755"/>
                  </a:lnTo>
                  <a:lnTo>
                    <a:pt x="592835" y="323087"/>
                  </a:lnTo>
                  <a:lnTo>
                    <a:pt x="597407" y="316991"/>
                  </a:lnTo>
                  <a:lnTo>
                    <a:pt x="597407" y="306323"/>
                  </a:lnTo>
                  <a:lnTo>
                    <a:pt x="603503" y="301751"/>
                  </a:lnTo>
                  <a:lnTo>
                    <a:pt x="603503" y="291083"/>
                  </a:lnTo>
                  <a:lnTo>
                    <a:pt x="608075" y="284987"/>
                  </a:lnTo>
                  <a:lnTo>
                    <a:pt x="608075" y="280415"/>
                  </a:lnTo>
                  <a:lnTo>
                    <a:pt x="614171" y="274319"/>
                  </a:lnTo>
                  <a:lnTo>
                    <a:pt x="614171" y="263651"/>
                  </a:lnTo>
                  <a:lnTo>
                    <a:pt x="618743" y="259079"/>
                  </a:lnTo>
                  <a:lnTo>
                    <a:pt x="618743" y="252983"/>
                  </a:lnTo>
                  <a:lnTo>
                    <a:pt x="624839" y="246887"/>
                  </a:lnTo>
                  <a:lnTo>
                    <a:pt x="624839" y="236219"/>
                  </a:lnTo>
                  <a:lnTo>
                    <a:pt x="629411" y="231647"/>
                  </a:lnTo>
                  <a:lnTo>
                    <a:pt x="629411" y="225551"/>
                  </a:lnTo>
                  <a:lnTo>
                    <a:pt x="635507" y="220979"/>
                  </a:lnTo>
                  <a:lnTo>
                    <a:pt x="635507" y="214883"/>
                  </a:lnTo>
                  <a:lnTo>
                    <a:pt x="641603" y="210311"/>
                  </a:lnTo>
                  <a:lnTo>
                    <a:pt x="646175" y="204215"/>
                  </a:lnTo>
                  <a:lnTo>
                    <a:pt x="656843" y="204215"/>
                  </a:lnTo>
                  <a:lnTo>
                    <a:pt x="662939" y="210311"/>
                  </a:lnTo>
                  <a:lnTo>
                    <a:pt x="667511" y="214883"/>
                  </a:lnTo>
                  <a:lnTo>
                    <a:pt x="673607" y="220979"/>
                  </a:lnTo>
                  <a:lnTo>
                    <a:pt x="673607" y="225551"/>
                  </a:lnTo>
                  <a:lnTo>
                    <a:pt x="678179" y="231647"/>
                  </a:lnTo>
                  <a:lnTo>
                    <a:pt x="678179" y="236219"/>
                  </a:lnTo>
                  <a:lnTo>
                    <a:pt x="684275" y="242315"/>
                  </a:lnTo>
                  <a:lnTo>
                    <a:pt x="684275" y="246887"/>
                  </a:lnTo>
                  <a:lnTo>
                    <a:pt x="688847" y="252983"/>
                  </a:lnTo>
                  <a:lnTo>
                    <a:pt x="688847" y="263651"/>
                  </a:lnTo>
                  <a:lnTo>
                    <a:pt x="694943" y="269747"/>
                  </a:lnTo>
                  <a:lnTo>
                    <a:pt x="694943" y="280415"/>
                  </a:lnTo>
                  <a:lnTo>
                    <a:pt x="699515" y="284987"/>
                  </a:lnTo>
                  <a:lnTo>
                    <a:pt x="699515" y="295655"/>
                  </a:lnTo>
                  <a:lnTo>
                    <a:pt x="705611" y="301751"/>
                  </a:lnTo>
                  <a:lnTo>
                    <a:pt x="705611" y="312419"/>
                  </a:lnTo>
                  <a:lnTo>
                    <a:pt x="710183" y="316991"/>
                  </a:lnTo>
                  <a:lnTo>
                    <a:pt x="710183" y="327659"/>
                  </a:lnTo>
                  <a:lnTo>
                    <a:pt x="716279" y="333755"/>
                  </a:lnTo>
                  <a:lnTo>
                    <a:pt x="716279" y="339851"/>
                  </a:lnTo>
                  <a:lnTo>
                    <a:pt x="720851" y="344423"/>
                  </a:lnTo>
                  <a:lnTo>
                    <a:pt x="720851" y="355091"/>
                  </a:lnTo>
                  <a:lnTo>
                    <a:pt x="726947" y="361187"/>
                  </a:lnTo>
                  <a:lnTo>
                    <a:pt x="726947" y="365759"/>
                  </a:lnTo>
                  <a:lnTo>
                    <a:pt x="733043" y="371855"/>
                  </a:lnTo>
                  <a:lnTo>
                    <a:pt x="733043" y="382523"/>
                  </a:lnTo>
                  <a:lnTo>
                    <a:pt x="737615" y="387095"/>
                  </a:lnTo>
                  <a:lnTo>
                    <a:pt x="737615" y="393191"/>
                  </a:lnTo>
                  <a:lnTo>
                    <a:pt x="743711" y="397763"/>
                  </a:lnTo>
                  <a:lnTo>
                    <a:pt x="743711" y="403859"/>
                  </a:lnTo>
                  <a:lnTo>
                    <a:pt x="748283" y="408431"/>
                  </a:lnTo>
                  <a:lnTo>
                    <a:pt x="748283" y="414527"/>
                  </a:lnTo>
                  <a:lnTo>
                    <a:pt x="754379" y="420623"/>
                  </a:lnTo>
                  <a:lnTo>
                    <a:pt x="758951" y="425195"/>
                  </a:lnTo>
                  <a:lnTo>
                    <a:pt x="765047" y="431291"/>
                  </a:lnTo>
                  <a:lnTo>
                    <a:pt x="769619" y="431291"/>
                  </a:lnTo>
                  <a:lnTo>
                    <a:pt x="775715" y="425195"/>
                  </a:lnTo>
                  <a:lnTo>
                    <a:pt x="780287" y="425195"/>
                  </a:lnTo>
                  <a:lnTo>
                    <a:pt x="786383" y="420623"/>
                  </a:lnTo>
                  <a:lnTo>
                    <a:pt x="786383" y="414527"/>
                  </a:lnTo>
                  <a:lnTo>
                    <a:pt x="790955" y="408431"/>
                  </a:lnTo>
                  <a:lnTo>
                    <a:pt x="790955" y="403859"/>
                  </a:lnTo>
                  <a:lnTo>
                    <a:pt x="797051" y="397763"/>
                  </a:lnTo>
                  <a:lnTo>
                    <a:pt x="797051" y="393191"/>
                  </a:lnTo>
                  <a:lnTo>
                    <a:pt x="801623" y="387095"/>
                  </a:lnTo>
                  <a:lnTo>
                    <a:pt x="801623" y="382523"/>
                  </a:lnTo>
                </a:path>
                <a:path w="2094229" h="673734">
                  <a:moveTo>
                    <a:pt x="801623" y="382523"/>
                  </a:moveTo>
                  <a:lnTo>
                    <a:pt x="807719" y="376427"/>
                  </a:lnTo>
                  <a:lnTo>
                    <a:pt x="807719" y="365759"/>
                  </a:lnTo>
                  <a:lnTo>
                    <a:pt x="813815" y="361187"/>
                  </a:lnTo>
                  <a:lnTo>
                    <a:pt x="813815" y="350519"/>
                  </a:lnTo>
                  <a:lnTo>
                    <a:pt x="818387" y="344423"/>
                  </a:lnTo>
                  <a:lnTo>
                    <a:pt x="818387" y="333755"/>
                  </a:lnTo>
                  <a:lnTo>
                    <a:pt x="824483" y="327659"/>
                  </a:lnTo>
                  <a:lnTo>
                    <a:pt x="824483" y="316991"/>
                  </a:lnTo>
                  <a:lnTo>
                    <a:pt x="829055" y="312419"/>
                  </a:lnTo>
                  <a:lnTo>
                    <a:pt x="829055" y="306323"/>
                  </a:lnTo>
                  <a:lnTo>
                    <a:pt x="835151" y="295655"/>
                  </a:lnTo>
                  <a:lnTo>
                    <a:pt x="835151" y="291083"/>
                  </a:lnTo>
                  <a:lnTo>
                    <a:pt x="839723" y="284987"/>
                  </a:lnTo>
                  <a:lnTo>
                    <a:pt x="839723" y="280415"/>
                  </a:lnTo>
                  <a:lnTo>
                    <a:pt x="845819" y="274319"/>
                  </a:lnTo>
                  <a:lnTo>
                    <a:pt x="845819" y="263651"/>
                  </a:lnTo>
                  <a:lnTo>
                    <a:pt x="850391" y="259079"/>
                  </a:lnTo>
                  <a:lnTo>
                    <a:pt x="850391" y="252983"/>
                  </a:lnTo>
                  <a:lnTo>
                    <a:pt x="856487" y="246887"/>
                  </a:lnTo>
                  <a:lnTo>
                    <a:pt x="856487" y="242315"/>
                  </a:lnTo>
                  <a:lnTo>
                    <a:pt x="861059" y="236219"/>
                  </a:lnTo>
                  <a:lnTo>
                    <a:pt x="861059" y="225551"/>
                  </a:lnTo>
                  <a:lnTo>
                    <a:pt x="867155" y="220979"/>
                  </a:lnTo>
                  <a:lnTo>
                    <a:pt x="877823" y="210311"/>
                  </a:lnTo>
                  <a:lnTo>
                    <a:pt x="871727" y="210311"/>
                  </a:lnTo>
                  <a:lnTo>
                    <a:pt x="888491" y="210311"/>
                  </a:lnTo>
                  <a:lnTo>
                    <a:pt x="893063" y="214883"/>
                  </a:lnTo>
                  <a:lnTo>
                    <a:pt x="899159" y="220979"/>
                  </a:lnTo>
                  <a:lnTo>
                    <a:pt x="905255" y="225551"/>
                  </a:lnTo>
                  <a:lnTo>
                    <a:pt x="905255" y="231647"/>
                  </a:lnTo>
                  <a:lnTo>
                    <a:pt x="909827" y="236219"/>
                  </a:lnTo>
                  <a:lnTo>
                    <a:pt x="909827" y="242315"/>
                  </a:lnTo>
                  <a:lnTo>
                    <a:pt x="915923" y="246887"/>
                  </a:lnTo>
                  <a:lnTo>
                    <a:pt x="915923" y="252983"/>
                  </a:lnTo>
                  <a:lnTo>
                    <a:pt x="920495" y="259079"/>
                  </a:lnTo>
                  <a:lnTo>
                    <a:pt x="920495" y="269747"/>
                  </a:lnTo>
                  <a:lnTo>
                    <a:pt x="926591" y="274319"/>
                  </a:lnTo>
                  <a:lnTo>
                    <a:pt x="926591" y="280415"/>
                  </a:lnTo>
                  <a:lnTo>
                    <a:pt x="931163" y="284987"/>
                  </a:lnTo>
                  <a:lnTo>
                    <a:pt x="931163" y="295655"/>
                  </a:lnTo>
                  <a:lnTo>
                    <a:pt x="937259" y="301751"/>
                  </a:lnTo>
                  <a:lnTo>
                    <a:pt x="937259" y="312419"/>
                  </a:lnTo>
                  <a:lnTo>
                    <a:pt x="941831" y="316991"/>
                  </a:lnTo>
                  <a:lnTo>
                    <a:pt x="941831" y="327659"/>
                  </a:lnTo>
                  <a:lnTo>
                    <a:pt x="947927" y="333755"/>
                  </a:lnTo>
                  <a:lnTo>
                    <a:pt x="947927" y="339851"/>
                  </a:lnTo>
                  <a:lnTo>
                    <a:pt x="952499" y="344423"/>
                  </a:lnTo>
                  <a:lnTo>
                    <a:pt x="952499" y="355091"/>
                  </a:lnTo>
                  <a:lnTo>
                    <a:pt x="958595" y="361187"/>
                  </a:lnTo>
                  <a:lnTo>
                    <a:pt x="958595" y="365759"/>
                  </a:lnTo>
                  <a:lnTo>
                    <a:pt x="963167" y="371855"/>
                  </a:lnTo>
                  <a:lnTo>
                    <a:pt x="963167" y="382523"/>
                  </a:lnTo>
                  <a:lnTo>
                    <a:pt x="973835" y="393191"/>
                  </a:lnTo>
                  <a:lnTo>
                    <a:pt x="973835" y="403859"/>
                  </a:lnTo>
                  <a:lnTo>
                    <a:pt x="979931" y="408431"/>
                  </a:lnTo>
                  <a:lnTo>
                    <a:pt x="979931" y="414527"/>
                  </a:lnTo>
                  <a:lnTo>
                    <a:pt x="986027" y="420623"/>
                  </a:lnTo>
                  <a:lnTo>
                    <a:pt x="990599" y="425195"/>
                  </a:lnTo>
                  <a:lnTo>
                    <a:pt x="1007363" y="425195"/>
                  </a:lnTo>
                  <a:lnTo>
                    <a:pt x="1001267" y="425195"/>
                  </a:lnTo>
                  <a:lnTo>
                    <a:pt x="1007363" y="425195"/>
                  </a:lnTo>
                  <a:lnTo>
                    <a:pt x="1018031" y="414527"/>
                  </a:lnTo>
                  <a:lnTo>
                    <a:pt x="1018031" y="408431"/>
                  </a:lnTo>
                  <a:lnTo>
                    <a:pt x="1022603" y="403859"/>
                  </a:lnTo>
                  <a:lnTo>
                    <a:pt x="1022603" y="397763"/>
                  </a:lnTo>
                  <a:lnTo>
                    <a:pt x="1028699" y="393191"/>
                  </a:lnTo>
                  <a:lnTo>
                    <a:pt x="1028699" y="382523"/>
                  </a:lnTo>
                  <a:lnTo>
                    <a:pt x="1033271" y="376427"/>
                  </a:lnTo>
                  <a:lnTo>
                    <a:pt x="1033271" y="371855"/>
                  </a:lnTo>
                  <a:lnTo>
                    <a:pt x="1039367" y="365759"/>
                  </a:lnTo>
                  <a:lnTo>
                    <a:pt x="1039367" y="361187"/>
                  </a:lnTo>
                  <a:lnTo>
                    <a:pt x="1043939" y="355091"/>
                  </a:lnTo>
                  <a:lnTo>
                    <a:pt x="1043939" y="344423"/>
                  </a:lnTo>
                  <a:lnTo>
                    <a:pt x="1050035" y="339851"/>
                  </a:lnTo>
                  <a:lnTo>
                    <a:pt x="1050035" y="327659"/>
                  </a:lnTo>
                  <a:lnTo>
                    <a:pt x="1054607" y="323087"/>
                  </a:lnTo>
                  <a:lnTo>
                    <a:pt x="1054607" y="316991"/>
                  </a:lnTo>
                  <a:lnTo>
                    <a:pt x="1060703" y="312419"/>
                  </a:lnTo>
                  <a:lnTo>
                    <a:pt x="1060703" y="301751"/>
                  </a:lnTo>
                  <a:lnTo>
                    <a:pt x="1065275" y="295655"/>
                  </a:lnTo>
                  <a:lnTo>
                    <a:pt x="1065275" y="291083"/>
                  </a:lnTo>
                  <a:lnTo>
                    <a:pt x="1071371" y="284987"/>
                  </a:lnTo>
                  <a:lnTo>
                    <a:pt x="1071371" y="280415"/>
                  </a:lnTo>
                  <a:lnTo>
                    <a:pt x="1077467" y="274319"/>
                  </a:lnTo>
                  <a:lnTo>
                    <a:pt x="1077467" y="263651"/>
                  </a:lnTo>
                  <a:lnTo>
                    <a:pt x="1082039" y="259079"/>
                  </a:lnTo>
                  <a:lnTo>
                    <a:pt x="1082039" y="252983"/>
                  </a:lnTo>
                  <a:lnTo>
                    <a:pt x="1088135" y="246887"/>
                  </a:lnTo>
                  <a:lnTo>
                    <a:pt x="1088135" y="242315"/>
                  </a:lnTo>
                  <a:lnTo>
                    <a:pt x="1092707" y="236219"/>
                  </a:lnTo>
                  <a:lnTo>
                    <a:pt x="1092707" y="231647"/>
                  </a:lnTo>
                  <a:lnTo>
                    <a:pt x="1103375" y="220979"/>
                  </a:lnTo>
                  <a:lnTo>
                    <a:pt x="1103375" y="214883"/>
                  </a:lnTo>
                  <a:lnTo>
                    <a:pt x="1109471" y="210311"/>
                  </a:lnTo>
                  <a:lnTo>
                    <a:pt x="1120139" y="210311"/>
                  </a:lnTo>
                  <a:lnTo>
                    <a:pt x="1130807" y="220979"/>
                  </a:lnTo>
                  <a:lnTo>
                    <a:pt x="1124711" y="220979"/>
                  </a:lnTo>
                  <a:lnTo>
                    <a:pt x="1130807" y="220979"/>
                  </a:lnTo>
                  <a:lnTo>
                    <a:pt x="1135379" y="225551"/>
                  </a:lnTo>
                  <a:lnTo>
                    <a:pt x="1135379" y="231647"/>
                  </a:lnTo>
                  <a:lnTo>
                    <a:pt x="1141475" y="236219"/>
                  </a:lnTo>
                  <a:lnTo>
                    <a:pt x="1141475" y="242315"/>
                  </a:lnTo>
                  <a:lnTo>
                    <a:pt x="1146047" y="246887"/>
                  </a:lnTo>
                  <a:lnTo>
                    <a:pt x="1146047" y="252983"/>
                  </a:lnTo>
                  <a:lnTo>
                    <a:pt x="1152143" y="259079"/>
                  </a:lnTo>
                  <a:lnTo>
                    <a:pt x="1152143" y="269747"/>
                  </a:lnTo>
                  <a:lnTo>
                    <a:pt x="1158239" y="274319"/>
                  </a:lnTo>
                  <a:lnTo>
                    <a:pt x="1158239" y="284987"/>
                  </a:lnTo>
                  <a:lnTo>
                    <a:pt x="1162811" y="284987"/>
                  </a:lnTo>
                  <a:lnTo>
                    <a:pt x="1162811" y="295655"/>
                  </a:lnTo>
                  <a:lnTo>
                    <a:pt x="1168907" y="301751"/>
                  </a:lnTo>
                  <a:lnTo>
                    <a:pt x="1168907" y="312419"/>
                  </a:lnTo>
                  <a:lnTo>
                    <a:pt x="1173479" y="316991"/>
                  </a:lnTo>
                  <a:lnTo>
                    <a:pt x="1173479" y="327659"/>
                  </a:lnTo>
                  <a:lnTo>
                    <a:pt x="1179575" y="333755"/>
                  </a:lnTo>
                  <a:lnTo>
                    <a:pt x="1179575" y="339851"/>
                  </a:lnTo>
                  <a:lnTo>
                    <a:pt x="1184147" y="344423"/>
                  </a:lnTo>
                  <a:lnTo>
                    <a:pt x="1184147" y="355091"/>
                  </a:lnTo>
                  <a:lnTo>
                    <a:pt x="1190243" y="361187"/>
                  </a:lnTo>
                  <a:lnTo>
                    <a:pt x="1190243" y="365759"/>
                  </a:lnTo>
                  <a:lnTo>
                    <a:pt x="1194815" y="371855"/>
                  </a:lnTo>
                  <a:lnTo>
                    <a:pt x="1194815" y="382523"/>
                  </a:lnTo>
                  <a:lnTo>
                    <a:pt x="1200911" y="387095"/>
                  </a:lnTo>
                </a:path>
                <a:path w="2094229" h="673734">
                  <a:moveTo>
                    <a:pt x="1200911" y="387095"/>
                  </a:moveTo>
                  <a:lnTo>
                    <a:pt x="1200911" y="393191"/>
                  </a:lnTo>
                  <a:lnTo>
                    <a:pt x="1211579" y="403859"/>
                  </a:lnTo>
                  <a:lnTo>
                    <a:pt x="1211579" y="414527"/>
                  </a:lnTo>
                  <a:lnTo>
                    <a:pt x="1216151" y="420623"/>
                  </a:lnTo>
                  <a:lnTo>
                    <a:pt x="1222247" y="425195"/>
                  </a:lnTo>
                  <a:lnTo>
                    <a:pt x="1232915" y="425195"/>
                  </a:lnTo>
                  <a:lnTo>
                    <a:pt x="1237487" y="420623"/>
                  </a:lnTo>
                  <a:lnTo>
                    <a:pt x="1243583" y="414527"/>
                  </a:lnTo>
                  <a:lnTo>
                    <a:pt x="1249679" y="408431"/>
                  </a:lnTo>
                  <a:lnTo>
                    <a:pt x="1254251" y="403859"/>
                  </a:lnTo>
                  <a:lnTo>
                    <a:pt x="1254251" y="397763"/>
                  </a:lnTo>
                  <a:lnTo>
                    <a:pt x="1260347" y="393191"/>
                  </a:lnTo>
                  <a:lnTo>
                    <a:pt x="1260347" y="387095"/>
                  </a:lnTo>
                  <a:lnTo>
                    <a:pt x="1264919" y="382523"/>
                  </a:lnTo>
                  <a:lnTo>
                    <a:pt x="1264919" y="371855"/>
                  </a:lnTo>
                  <a:lnTo>
                    <a:pt x="1271015" y="365759"/>
                  </a:lnTo>
                  <a:lnTo>
                    <a:pt x="1271015" y="355091"/>
                  </a:lnTo>
                  <a:lnTo>
                    <a:pt x="1275587" y="350519"/>
                  </a:lnTo>
                  <a:lnTo>
                    <a:pt x="1275587" y="344423"/>
                  </a:lnTo>
                  <a:lnTo>
                    <a:pt x="1281683" y="339851"/>
                  </a:lnTo>
                  <a:lnTo>
                    <a:pt x="1281683" y="327659"/>
                  </a:lnTo>
                  <a:lnTo>
                    <a:pt x="1286255" y="323087"/>
                  </a:lnTo>
                  <a:lnTo>
                    <a:pt x="1286255" y="312419"/>
                  </a:lnTo>
                  <a:lnTo>
                    <a:pt x="1292351" y="306323"/>
                  </a:lnTo>
                  <a:lnTo>
                    <a:pt x="1292351" y="301751"/>
                  </a:lnTo>
                  <a:lnTo>
                    <a:pt x="1296923" y="295655"/>
                  </a:lnTo>
                  <a:lnTo>
                    <a:pt x="1296923" y="284987"/>
                  </a:lnTo>
                  <a:lnTo>
                    <a:pt x="1303019" y="280415"/>
                  </a:lnTo>
                  <a:lnTo>
                    <a:pt x="1303019" y="274319"/>
                  </a:lnTo>
                  <a:lnTo>
                    <a:pt x="1307591" y="269747"/>
                  </a:lnTo>
                  <a:lnTo>
                    <a:pt x="1307591" y="259079"/>
                  </a:lnTo>
                  <a:lnTo>
                    <a:pt x="1313687" y="252983"/>
                  </a:lnTo>
                  <a:lnTo>
                    <a:pt x="1313687" y="246887"/>
                  </a:lnTo>
                  <a:lnTo>
                    <a:pt x="1318259" y="242315"/>
                  </a:lnTo>
                  <a:lnTo>
                    <a:pt x="1318259" y="236219"/>
                  </a:lnTo>
                  <a:lnTo>
                    <a:pt x="1324355" y="231647"/>
                  </a:lnTo>
                  <a:lnTo>
                    <a:pt x="1324355" y="225551"/>
                  </a:lnTo>
                  <a:lnTo>
                    <a:pt x="1330451" y="220979"/>
                  </a:lnTo>
                  <a:lnTo>
                    <a:pt x="1341119" y="210311"/>
                  </a:lnTo>
                  <a:lnTo>
                    <a:pt x="1335023" y="210311"/>
                  </a:lnTo>
                  <a:lnTo>
                    <a:pt x="1345691" y="210311"/>
                  </a:lnTo>
                  <a:lnTo>
                    <a:pt x="1351787" y="214883"/>
                  </a:lnTo>
                  <a:lnTo>
                    <a:pt x="1351787" y="210311"/>
                  </a:lnTo>
                  <a:lnTo>
                    <a:pt x="1356359" y="214883"/>
                  </a:lnTo>
                  <a:lnTo>
                    <a:pt x="1367027" y="225551"/>
                  </a:lnTo>
                  <a:lnTo>
                    <a:pt x="1367027" y="231647"/>
                  </a:lnTo>
                  <a:lnTo>
                    <a:pt x="1373123" y="236219"/>
                  </a:lnTo>
                  <a:lnTo>
                    <a:pt x="1373123" y="242315"/>
                  </a:lnTo>
                  <a:lnTo>
                    <a:pt x="1377695" y="246887"/>
                  </a:lnTo>
                  <a:lnTo>
                    <a:pt x="1377695" y="252983"/>
                  </a:lnTo>
                  <a:lnTo>
                    <a:pt x="1383791" y="259079"/>
                  </a:lnTo>
                  <a:lnTo>
                    <a:pt x="1383791" y="269747"/>
                  </a:lnTo>
                  <a:lnTo>
                    <a:pt x="1388363" y="274319"/>
                  </a:lnTo>
                  <a:lnTo>
                    <a:pt x="1388363" y="284987"/>
                  </a:lnTo>
                  <a:lnTo>
                    <a:pt x="1394459" y="291083"/>
                  </a:lnTo>
                  <a:lnTo>
                    <a:pt x="1394459" y="295655"/>
                  </a:lnTo>
                  <a:lnTo>
                    <a:pt x="1399031" y="301751"/>
                  </a:lnTo>
                  <a:lnTo>
                    <a:pt x="1399031" y="312419"/>
                  </a:lnTo>
                  <a:lnTo>
                    <a:pt x="1405127" y="316991"/>
                  </a:lnTo>
                  <a:lnTo>
                    <a:pt x="1405127" y="327659"/>
                  </a:lnTo>
                  <a:lnTo>
                    <a:pt x="1411223" y="333755"/>
                  </a:lnTo>
                  <a:lnTo>
                    <a:pt x="1411223" y="344423"/>
                  </a:lnTo>
                  <a:lnTo>
                    <a:pt x="1415795" y="350519"/>
                  </a:lnTo>
                  <a:lnTo>
                    <a:pt x="1415795" y="355091"/>
                  </a:lnTo>
                  <a:lnTo>
                    <a:pt x="1421891" y="361187"/>
                  </a:lnTo>
                  <a:lnTo>
                    <a:pt x="1421891" y="365759"/>
                  </a:lnTo>
                  <a:lnTo>
                    <a:pt x="1426463" y="371855"/>
                  </a:lnTo>
                  <a:lnTo>
                    <a:pt x="1426463" y="382523"/>
                  </a:lnTo>
                  <a:lnTo>
                    <a:pt x="1432559" y="387095"/>
                  </a:lnTo>
                  <a:lnTo>
                    <a:pt x="1432559" y="393191"/>
                  </a:lnTo>
                  <a:lnTo>
                    <a:pt x="1437131" y="397763"/>
                  </a:lnTo>
                  <a:lnTo>
                    <a:pt x="1437131" y="403859"/>
                  </a:lnTo>
                  <a:lnTo>
                    <a:pt x="1447799" y="414527"/>
                  </a:lnTo>
                  <a:lnTo>
                    <a:pt x="1447799" y="420623"/>
                  </a:lnTo>
                  <a:lnTo>
                    <a:pt x="1453895" y="420623"/>
                  </a:lnTo>
                  <a:lnTo>
                    <a:pt x="1453895" y="441959"/>
                  </a:lnTo>
                  <a:lnTo>
                    <a:pt x="1458467" y="452627"/>
                  </a:lnTo>
                  <a:lnTo>
                    <a:pt x="1458467" y="478535"/>
                  </a:lnTo>
                  <a:lnTo>
                    <a:pt x="1464563" y="495299"/>
                  </a:lnTo>
                  <a:lnTo>
                    <a:pt x="1464563" y="522731"/>
                  </a:lnTo>
                  <a:lnTo>
                    <a:pt x="1469135" y="537971"/>
                  </a:lnTo>
                  <a:lnTo>
                    <a:pt x="1469135" y="565403"/>
                  </a:lnTo>
                  <a:lnTo>
                    <a:pt x="1475231" y="576071"/>
                  </a:lnTo>
                  <a:lnTo>
                    <a:pt x="1475231" y="597407"/>
                  </a:lnTo>
                  <a:lnTo>
                    <a:pt x="1479803" y="608075"/>
                  </a:lnTo>
                  <a:lnTo>
                    <a:pt x="1479803" y="624839"/>
                  </a:lnTo>
                  <a:lnTo>
                    <a:pt x="1485899" y="629411"/>
                  </a:lnTo>
                  <a:lnTo>
                    <a:pt x="1485899" y="646175"/>
                  </a:lnTo>
                  <a:lnTo>
                    <a:pt x="1490471" y="650747"/>
                  </a:lnTo>
                  <a:lnTo>
                    <a:pt x="1490471" y="661415"/>
                  </a:lnTo>
                  <a:lnTo>
                    <a:pt x="1496567" y="667511"/>
                  </a:lnTo>
                  <a:lnTo>
                    <a:pt x="1502663" y="673607"/>
                  </a:lnTo>
                  <a:lnTo>
                    <a:pt x="1507235" y="667511"/>
                  </a:lnTo>
                  <a:lnTo>
                    <a:pt x="1507235" y="661415"/>
                  </a:lnTo>
                  <a:lnTo>
                    <a:pt x="1513331" y="656843"/>
                  </a:lnTo>
                  <a:lnTo>
                    <a:pt x="1513331" y="646175"/>
                  </a:lnTo>
                  <a:lnTo>
                    <a:pt x="1517903" y="635507"/>
                  </a:lnTo>
                  <a:lnTo>
                    <a:pt x="1517903" y="618743"/>
                  </a:lnTo>
                  <a:lnTo>
                    <a:pt x="1523999" y="614171"/>
                  </a:lnTo>
                  <a:lnTo>
                    <a:pt x="1523999" y="592835"/>
                  </a:lnTo>
                  <a:lnTo>
                    <a:pt x="1528571" y="582167"/>
                  </a:lnTo>
                  <a:lnTo>
                    <a:pt x="1528571" y="559307"/>
                  </a:lnTo>
                  <a:lnTo>
                    <a:pt x="1534667" y="548639"/>
                  </a:lnTo>
                  <a:lnTo>
                    <a:pt x="1534667" y="527303"/>
                  </a:lnTo>
                  <a:lnTo>
                    <a:pt x="1539239" y="512063"/>
                  </a:lnTo>
                  <a:lnTo>
                    <a:pt x="1539239" y="484631"/>
                  </a:lnTo>
                  <a:lnTo>
                    <a:pt x="1545335" y="467867"/>
                  </a:lnTo>
                  <a:lnTo>
                    <a:pt x="1545335" y="441959"/>
                  </a:lnTo>
                  <a:lnTo>
                    <a:pt x="1549907" y="425195"/>
                  </a:lnTo>
                  <a:lnTo>
                    <a:pt x="1549907" y="393191"/>
                  </a:lnTo>
                  <a:lnTo>
                    <a:pt x="1556003" y="376427"/>
                  </a:lnTo>
                  <a:lnTo>
                    <a:pt x="1556003" y="344423"/>
                  </a:lnTo>
                  <a:lnTo>
                    <a:pt x="1560575" y="327659"/>
                  </a:lnTo>
                  <a:lnTo>
                    <a:pt x="1560575" y="295655"/>
                  </a:lnTo>
                  <a:lnTo>
                    <a:pt x="1566671" y="280415"/>
                  </a:lnTo>
                  <a:lnTo>
                    <a:pt x="1566671" y="246887"/>
                  </a:lnTo>
                  <a:lnTo>
                    <a:pt x="1571243" y="236219"/>
                  </a:lnTo>
                  <a:lnTo>
                    <a:pt x="1571243" y="204215"/>
                  </a:lnTo>
                  <a:lnTo>
                    <a:pt x="1577339" y="193547"/>
                  </a:lnTo>
                  <a:lnTo>
                    <a:pt x="1577339" y="167639"/>
                  </a:lnTo>
                  <a:lnTo>
                    <a:pt x="1583435" y="150875"/>
                  </a:lnTo>
                  <a:lnTo>
                    <a:pt x="1583435" y="129539"/>
                  </a:lnTo>
                  <a:lnTo>
                    <a:pt x="1588007" y="118871"/>
                  </a:lnTo>
                  <a:lnTo>
                    <a:pt x="1588007" y="97535"/>
                  </a:lnTo>
                  <a:lnTo>
                    <a:pt x="1594103" y="86867"/>
                  </a:lnTo>
                </a:path>
                <a:path w="2094229" h="673734">
                  <a:moveTo>
                    <a:pt x="1594103" y="86867"/>
                  </a:moveTo>
                  <a:lnTo>
                    <a:pt x="1594103" y="64007"/>
                  </a:lnTo>
                  <a:lnTo>
                    <a:pt x="1598675" y="59435"/>
                  </a:lnTo>
                  <a:lnTo>
                    <a:pt x="1598675" y="42671"/>
                  </a:lnTo>
                  <a:lnTo>
                    <a:pt x="1604771" y="32003"/>
                  </a:lnTo>
                  <a:lnTo>
                    <a:pt x="1604771" y="21335"/>
                  </a:lnTo>
                  <a:lnTo>
                    <a:pt x="1609343" y="16763"/>
                  </a:lnTo>
                  <a:lnTo>
                    <a:pt x="1609343" y="10667"/>
                  </a:lnTo>
                  <a:lnTo>
                    <a:pt x="1615439" y="6095"/>
                  </a:lnTo>
                  <a:lnTo>
                    <a:pt x="1615439" y="0"/>
                  </a:lnTo>
                  <a:lnTo>
                    <a:pt x="1620011" y="6095"/>
                  </a:lnTo>
                  <a:lnTo>
                    <a:pt x="1626107" y="10667"/>
                  </a:lnTo>
                  <a:lnTo>
                    <a:pt x="1626107" y="27431"/>
                  </a:lnTo>
                  <a:lnTo>
                    <a:pt x="1630679" y="32003"/>
                  </a:lnTo>
                  <a:lnTo>
                    <a:pt x="1630679" y="42671"/>
                  </a:lnTo>
                  <a:lnTo>
                    <a:pt x="1636775" y="53339"/>
                  </a:lnTo>
                  <a:lnTo>
                    <a:pt x="1636775" y="70103"/>
                  </a:lnTo>
                  <a:lnTo>
                    <a:pt x="1641347" y="80771"/>
                  </a:lnTo>
                  <a:lnTo>
                    <a:pt x="1641347" y="102107"/>
                  </a:lnTo>
                  <a:lnTo>
                    <a:pt x="1647443" y="112775"/>
                  </a:lnTo>
                  <a:lnTo>
                    <a:pt x="1647443" y="134111"/>
                  </a:lnTo>
                  <a:lnTo>
                    <a:pt x="1652015" y="150875"/>
                  </a:lnTo>
                  <a:lnTo>
                    <a:pt x="1652015" y="178307"/>
                  </a:lnTo>
                  <a:lnTo>
                    <a:pt x="1658111" y="188975"/>
                  </a:lnTo>
                  <a:lnTo>
                    <a:pt x="1658111" y="204215"/>
                  </a:lnTo>
                  <a:lnTo>
                    <a:pt x="1662683" y="220979"/>
                  </a:lnTo>
                  <a:lnTo>
                    <a:pt x="1662683" y="252983"/>
                  </a:lnTo>
                  <a:lnTo>
                    <a:pt x="1668779" y="269747"/>
                  </a:lnTo>
                  <a:lnTo>
                    <a:pt x="1668779" y="301751"/>
                  </a:lnTo>
                  <a:lnTo>
                    <a:pt x="1674875" y="316991"/>
                  </a:lnTo>
                  <a:lnTo>
                    <a:pt x="1674875" y="350519"/>
                  </a:lnTo>
                  <a:lnTo>
                    <a:pt x="1679447" y="365759"/>
                  </a:lnTo>
                  <a:lnTo>
                    <a:pt x="1679447" y="393191"/>
                  </a:lnTo>
                  <a:lnTo>
                    <a:pt x="1685543" y="408431"/>
                  </a:lnTo>
                  <a:lnTo>
                    <a:pt x="1685543" y="441959"/>
                  </a:lnTo>
                  <a:lnTo>
                    <a:pt x="1690115" y="457199"/>
                  </a:lnTo>
                  <a:lnTo>
                    <a:pt x="1690115" y="484631"/>
                  </a:lnTo>
                  <a:lnTo>
                    <a:pt x="1696211" y="501395"/>
                  </a:lnTo>
                  <a:lnTo>
                    <a:pt x="1696211" y="522731"/>
                  </a:lnTo>
                  <a:lnTo>
                    <a:pt x="1700783" y="537971"/>
                  </a:lnTo>
                  <a:lnTo>
                    <a:pt x="1700783" y="559307"/>
                  </a:lnTo>
                  <a:lnTo>
                    <a:pt x="1706879" y="569975"/>
                  </a:lnTo>
                  <a:lnTo>
                    <a:pt x="1706879" y="592835"/>
                  </a:lnTo>
                  <a:lnTo>
                    <a:pt x="1711451" y="603503"/>
                  </a:lnTo>
                  <a:lnTo>
                    <a:pt x="1711451" y="618743"/>
                  </a:lnTo>
                  <a:lnTo>
                    <a:pt x="1717547" y="624839"/>
                  </a:lnTo>
                  <a:lnTo>
                    <a:pt x="1717547" y="640079"/>
                  </a:lnTo>
                  <a:lnTo>
                    <a:pt x="1722119" y="646175"/>
                  </a:lnTo>
                  <a:lnTo>
                    <a:pt x="1722119" y="656843"/>
                  </a:lnTo>
                  <a:lnTo>
                    <a:pt x="1728215" y="661415"/>
                  </a:lnTo>
                  <a:lnTo>
                    <a:pt x="1732787" y="667511"/>
                  </a:lnTo>
                  <a:lnTo>
                    <a:pt x="1732787" y="661415"/>
                  </a:lnTo>
                  <a:lnTo>
                    <a:pt x="1738883" y="656843"/>
                  </a:lnTo>
                  <a:lnTo>
                    <a:pt x="1738883" y="650747"/>
                  </a:lnTo>
                  <a:lnTo>
                    <a:pt x="1743455" y="646175"/>
                  </a:lnTo>
                  <a:lnTo>
                    <a:pt x="1743455" y="629411"/>
                  </a:lnTo>
                  <a:lnTo>
                    <a:pt x="1749551" y="618743"/>
                  </a:lnTo>
                  <a:lnTo>
                    <a:pt x="1749551" y="597407"/>
                  </a:lnTo>
                  <a:lnTo>
                    <a:pt x="1755647" y="586739"/>
                  </a:lnTo>
                  <a:lnTo>
                    <a:pt x="1755647" y="565403"/>
                  </a:lnTo>
                  <a:lnTo>
                    <a:pt x="1760219" y="548639"/>
                  </a:lnTo>
                  <a:lnTo>
                    <a:pt x="1760219" y="516635"/>
                  </a:lnTo>
                  <a:lnTo>
                    <a:pt x="1766315" y="501395"/>
                  </a:lnTo>
                  <a:lnTo>
                    <a:pt x="1766315" y="467867"/>
                  </a:lnTo>
                  <a:lnTo>
                    <a:pt x="1770887" y="446531"/>
                  </a:lnTo>
                  <a:lnTo>
                    <a:pt x="1770887" y="408431"/>
                  </a:lnTo>
                  <a:lnTo>
                    <a:pt x="1776983" y="393191"/>
                  </a:lnTo>
                  <a:lnTo>
                    <a:pt x="1776983" y="350519"/>
                  </a:lnTo>
                  <a:lnTo>
                    <a:pt x="1781555" y="327659"/>
                  </a:lnTo>
                  <a:lnTo>
                    <a:pt x="1781555" y="291083"/>
                  </a:lnTo>
                  <a:lnTo>
                    <a:pt x="1787651" y="269747"/>
                  </a:lnTo>
                  <a:lnTo>
                    <a:pt x="1787651" y="231647"/>
                  </a:lnTo>
                  <a:lnTo>
                    <a:pt x="1792223" y="210311"/>
                  </a:lnTo>
                  <a:lnTo>
                    <a:pt x="1792223" y="182879"/>
                  </a:lnTo>
                  <a:lnTo>
                    <a:pt x="1798319" y="178307"/>
                  </a:lnTo>
                  <a:lnTo>
                    <a:pt x="1798319" y="155447"/>
                  </a:lnTo>
                  <a:lnTo>
                    <a:pt x="1802891" y="144779"/>
                  </a:lnTo>
                  <a:lnTo>
                    <a:pt x="1802891" y="129539"/>
                  </a:lnTo>
                  <a:lnTo>
                    <a:pt x="1808987" y="123443"/>
                  </a:lnTo>
                  <a:lnTo>
                    <a:pt x="1808987" y="112775"/>
                  </a:lnTo>
                  <a:lnTo>
                    <a:pt x="1813559" y="102107"/>
                  </a:lnTo>
                  <a:lnTo>
                    <a:pt x="1813559" y="91439"/>
                  </a:lnTo>
                  <a:lnTo>
                    <a:pt x="1819655" y="86867"/>
                  </a:lnTo>
                  <a:lnTo>
                    <a:pt x="1819655" y="80771"/>
                  </a:lnTo>
                  <a:lnTo>
                    <a:pt x="1824227" y="74675"/>
                  </a:lnTo>
                  <a:lnTo>
                    <a:pt x="1824227" y="64007"/>
                  </a:lnTo>
                  <a:lnTo>
                    <a:pt x="1830323" y="64007"/>
                  </a:lnTo>
                  <a:lnTo>
                    <a:pt x="1834895" y="59435"/>
                  </a:lnTo>
                  <a:lnTo>
                    <a:pt x="1840991" y="64007"/>
                  </a:lnTo>
                  <a:lnTo>
                    <a:pt x="1840991" y="70103"/>
                  </a:lnTo>
                  <a:lnTo>
                    <a:pt x="1847087" y="74675"/>
                  </a:lnTo>
                  <a:lnTo>
                    <a:pt x="1847087" y="91439"/>
                  </a:lnTo>
                  <a:lnTo>
                    <a:pt x="1851659" y="97535"/>
                  </a:lnTo>
                  <a:lnTo>
                    <a:pt x="1851659" y="118871"/>
                  </a:lnTo>
                  <a:lnTo>
                    <a:pt x="1857755" y="129539"/>
                  </a:lnTo>
                  <a:lnTo>
                    <a:pt x="1857755" y="155447"/>
                  </a:lnTo>
                  <a:lnTo>
                    <a:pt x="1862327" y="167639"/>
                  </a:lnTo>
                  <a:lnTo>
                    <a:pt x="1862327" y="193547"/>
                  </a:lnTo>
                  <a:lnTo>
                    <a:pt x="1868423" y="204215"/>
                  </a:lnTo>
                  <a:lnTo>
                    <a:pt x="1868423" y="236219"/>
                  </a:lnTo>
                  <a:lnTo>
                    <a:pt x="1872995" y="252983"/>
                  </a:lnTo>
                  <a:lnTo>
                    <a:pt x="1872995" y="284987"/>
                  </a:lnTo>
                  <a:lnTo>
                    <a:pt x="1879091" y="301751"/>
                  </a:lnTo>
                  <a:lnTo>
                    <a:pt x="1879091" y="333755"/>
                  </a:lnTo>
                  <a:lnTo>
                    <a:pt x="1883663" y="350519"/>
                  </a:lnTo>
                  <a:lnTo>
                    <a:pt x="1883663" y="376427"/>
                  </a:lnTo>
                  <a:lnTo>
                    <a:pt x="1889759" y="387095"/>
                  </a:lnTo>
                  <a:lnTo>
                    <a:pt x="1889759" y="403859"/>
                  </a:lnTo>
                  <a:lnTo>
                    <a:pt x="1894331" y="408431"/>
                  </a:lnTo>
                  <a:lnTo>
                    <a:pt x="1894331" y="420623"/>
                  </a:lnTo>
                  <a:lnTo>
                    <a:pt x="1900427" y="425195"/>
                  </a:lnTo>
                  <a:lnTo>
                    <a:pt x="1900427" y="431291"/>
                  </a:lnTo>
                  <a:lnTo>
                    <a:pt x="1904999" y="435863"/>
                  </a:lnTo>
                  <a:lnTo>
                    <a:pt x="1904999" y="446531"/>
                  </a:lnTo>
                  <a:lnTo>
                    <a:pt x="1911095" y="452627"/>
                  </a:lnTo>
                  <a:lnTo>
                    <a:pt x="1911095" y="463295"/>
                  </a:lnTo>
                  <a:lnTo>
                    <a:pt x="1915667" y="473963"/>
                  </a:lnTo>
                  <a:lnTo>
                    <a:pt x="1915667" y="484631"/>
                  </a:lnTo>
                  <a:lnTo>
                    <a:pt x="1921763" y="489203"/>
                  </a:lnTo>
                  <a:lnTo>
                    <a:pt x="1921763" y="501395"/>
                  </a:lnTo>
                  <a:lnTo>
                    <a:pt x="1927859" y="505967"/>
                  </a:lnTo>
                  <a:lnTo>
                    <a:pt x="1927859" y="516635"/>
                  </a:lnTo>
                  <a:lnTo>
                    <a:pt x="1938527" y="527303"/>
                  </a:lnTo>
                  <a:lnTo>
                    <a:pt x="1938527" y="533399"/>
                  </a:lnTo>
                  <a:lnTo>
                    <a:pt x="1943099" y="533399"/>
                  </a:lnTo>
                  <a:lnTo>
                    <a:pt x="1949195" y="527303"/>
                  </a:lnTo>
                  <a:lnTo>
                    <a:pt x="1953767" y="522731"/>
                  </a:lnTo>
                  <a:lnTo>
                    <a:pt x="1953767" y="512063"/>
                  </a:lnTo>
                </a:path>
                <a:path w="2094229" h="673734">
                  <a:moveTo>
                    <a:pt x="1953767" y="512063"/>
                  </a:moveTo>
                  <a:lnTo>
                    <a:pt x="1959863" y="505967"/>
                  </a:lnTo>
                  <a:lnTo>
                    <a:pt x="1959863" y="501395"/>
                  </a:lnTo>
                  <a:lnTo>
                    <a:pt x="1964435" y="495299"/>
                  </a:lnTo>
                  <a:lnTo>
                    <a:pt x="1964435" y="473963"/>
                  </a:lnTo>
                  <a:lnTo>
                    <a:pt x="1970531" y="467867"/>
                  </a:lnTo>
                  <a:lnTo>
                    <a:pt x="1970531" y="446531"/>
                  </a:lnTo>
                  <a:lnTo>
                    <a:pt x="1975103" y="435863"/>
                  </a:lnTo>
                  <a:lnTo>
                    <a:pt x="1975103" y="408431"/>
                  </a:lnTo>
                  <a:lnTo>
                    <a:pt x="1981199" y="397763"/>
                  </a:lnTo>
                  <a:lnTo>
                    <a:pt x="1981199" y="371855"/>
                  </a:lnTo>
                  <a:lnTo>
                    <a:pt x="1985771" y="361187"/>
                  </a:lnTo>
                  <a:lnTo>
                    <a:pt x="1985771" y="327659"/>
                  </a:lnTo>
                  <a:lnTo>
                    <a:pt x="1991867" y="316991"/>
                  </a:lnTo>
                  <a:lnTo>
                    <a:pt x="1991867" y="291083"/>
                  </a:lnTo>
                  <a:lnTo>
                    <a:pt x="1996439" y="280415"/>
                  </a:lnTo>
                  <a:lnTo>
                    <a:pt x="1996439" y="263651"/>
                  </a:lnTo>
                  <a:lnTo>
                    <a:pt x="2002535" y="252983"/>
                  </a:lnTo>
                  <a:lnTo>
                    <a:pt x="2002535" y="242315"/>
                  </a:lnTo>
                  <a:lnTo>
                    <a:pt x="2013203" y="231647"/>
                  </a:lnTo>
                  <a:lnTo>
                    <a:pt x="2013203" y="225551"/>
                  </a:lnTo>
                  <a:lnTo>
                    <a:pt x="2019299" y="220979"/>
                  </a:lnTo>
                  <a:lnTo>
                    <a:pt x="2019299" y="214883"/>
                  </a:lnTo>
                  <a:lnTo>
                    <a:pt x="2023871" y="210311"/>
                  </a:lnTo>
                  <a:lnTo>
                    <a:pt x="2023871" y="204215"/>
                  </a:lnTo>
                  <a:lnTo>
                    <a:pt x="2029967" y="199643"/>
                  </a:lnTo>
                  <a:lnTo>
                    <a:pt x="2029967" y="188975"/>
                  </a:lnTo>
                  <a:lnTo>
                    <a:pt x="2034539" y="182879"/>
                  </a:lnTo>
                  <a:lnTo>
                    <a:pt x="2034539" y="172211"/>
                  </a:lnTo>
                  <a:lnTo>
                    <a:pt x="2040635" y="167639"/>
                  </a:lnTo>
                  <a:lnTo>
                    <a:pt x="2040635" y="155447"/>
                  </a:lnTo>
                  <a:lnTo>
                    <a:pt x="2045207" y="150875"/>
                  </a:lnTo>
                  <a:lnTo>
                    <a:pt x="2045207" y="140207"/>
                  </a:lnTo>
                  <a:lnTo>
                    <a:pt x="2051303" y="134111"/>
                  </a:lnTo>
                  <a:lnTo>
                    <a:pt x="2055875" y="129539"/>
                  </a:lnTo>
                  <a:lnTo>
                    <a:pt x="2061971" y="134111"/>
                  </a:lnTo>
                  <a:lnTo>
                    <a:pt x="2066543" y="140207"/>
                  </a:lnTo>
                  <a:lnTo>
                    <a:pt x="2066543" y="144779"/>
                  </a:lnTo>
                  <a:lnTo>
                    <a:pt x="2072639" y="150875"/>
                  </a:lnTo>
                  <a:lnTo>
                    <a:pt x="2072639" y="161543"/>
                  </a:lnTo>
                  <a:lnTo>
                    <a:pt x="2077211" y="167639"/>
                  </a:lnTo>
                  <a:lnTo>
                    <a:pt x="2077211" y="182879"/>
                  </a:lnTo>
                  <a:lnTo>
                    <a:pt x="2083307" y="193547"/>
                  </a:lnTo>
                  <a:lnTo>
                    <a:pt x="2083307" y="210311"/>
                  </a:lnTo>
                  <a:lnTo>
                    <a:pt x="2087879" y="220979"/>
                  </a:lnTo>
                  <a:lnTo>
                    <a:pt x="2087879" y="242315"/>
                  </a:lnTo>
                  <a:lnTo>
                    <a:pt x="2093975" y="252983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1461516" y="7354824"/>
              <a:ext cx="2352040" cy="672465"/>
            </a:xfrm>
            <a:custGeom>
              <a:avLst/>
              <a:gdLst/>
              <a:ahLst/>
              <a:cxnLst/>
              <a:rect l="l" t="t" r="r" b="b"/>
              <a:pathLst>
                <a:path w="2352040" h="672465">
                  <a:moveTo>
                    <a:pt x="0" y="246887"/>
                  </a:moveTo>
                  <a:lnTo>
                    <a:pt x="0" y="242315"/>
                  </a:lnTo>
                  <a:lnTo>
                    <a:pt x="10667" y="231647"/>
                  </a:lnTo>
                  <a:lnTo>
                    <a:pt x="4571" y="231647"/>
                  </a:lnTo>
                  <a:lnTo>
                    <a:pt x="10667" y="231647"/>
                  </a:lnTo>
                  <a:lnTo>
                    <a:pt x="15239" y="225551"/>
                  </a:lnTo>
                  <a:lnTo>
                    <a:pt x="21335" y="231647"/>
                  </a:lnTo>
                  <a:lnTo>
                    <a:pt x="25907" y="231647"/>
                  </a:lnTo>
                  <a:lnTo>
                    <a:pt x="32003" y="236219"/>
                  </a:lnTo>
                  <a:lnTo>
                    <a:pt x="32003" y="242315"/>
                  </a:lnTo>
                  <a:lnTo>
                    <a:pt x="36575" y="246887"/>
                  </a:lnTo>
                  <a:lnTo>
                    <a:pt x="36575" y="252983"/>
                  </a:lnTo>
                  <a:lnTo>
                    <a:pt x="42671" y="257555"/>
                  </a:lnTo>
                  <a:lnTo>
                    <a:pt x="42671" y="263651"/>
                  </a:lnTo>
                  <a:lnTo>
                    <a:pt x="47243" y="268223"/>
                  </a:lnTo>
                  <a:lnTo>
                    <a:pt x="47243" y="278891"/>
                  </a:lnTo>
                  <a:lnTo>
                    <a:pt x="53339" y="284987"/>
                  </a:lnTo>
                  <a:lnTo>
                    <a:pt x="53339" y="295655"/>
                  </a:lnTo>
                  <a:lnTo>
                    <a:pt x="59435" y="301751"/>
                  </a:lnTo>
                  <a:lnTo>
                    <a:pt x="59435" y="312419"/>
                  </a:lnTo>
                  <a:lnTo>
                    <a:pt x="64007" y="316991"/>
                  </a:lnTo>
                  <a:lnTo>
                    <a:pt x="64007" y="327659"/>
                  </a:lnTo>
                  <a:lnTo>
                    <a:pt x="70103" y="333755"/>
                  </a:lnTo>
                  <a:lnTo>
                    <a:pt x="70103" y="344423"/>
                  </a:lnTo>
                  <a:lnTo>
                    <a:pt x="74675" y="348995"/>
                  </a:lnTo>
                  <a:lnTo>
                    <a:pt x="74675" y="359663"/>
                  </a:lnTo>
                  <a:lnTo>
                    <a:pt x="80771" y="365759"/>
                  </a:lnTo>
                  <a:lnTo>
                    <a:pt x="80771" y="376427"/>
                  </a:lnTo>
                  <a:lnTo>
                    <a:pt x="85343" y="382523"/>
                  </a:lnTo>
                  <a:lnTo>
                    <a:pt x="85343" y="393191"/>
                  </a:lnTo>
                  <a:lnTo>
                    <a:pt x="91439" y="397763"/>
                  </a:lnTo>
                  <a:lnTo>
                    <a:pt x="91439" y="408431"/>
                  </a:lnTo>
                  <a:lnTo>
                    <a:pt x="96011" y="414527"/>
                  </a:lnTo>
                  <a:lnTo>
                    <a:pt x="96011" y="425195"/>
                  </a:lnTo>
                  <a:lnTo>
                    <a:pt x="102107" y="429767"/>
                  </a:lnTo>
                  <a:lnTo>
                    <a:pt x="102107" y="435863"/>
                  </a:lnTo>
                  <a:lnTo>
                    <a:pt x="106679" y="440435"/>
                  </a:lnTo>
                  <a:lnTo>
                    <a:pt x="106679" y="446531"/>
                  </a:lnTo>
                  <a:lnTo>
                    <a:pt x="112775" y="452627"/>
                  </a:lnTo>
                  <a:lnTo>
                    <a:pt x="112775" y="457199"/>
                  </a:lnTo>
                  <a:lnTo>
                    <a:pt x="117347" y="463295"/>
                  </a:lnTo>
                  <a:lnTo>
                    <a:pt x="123443" y="467867"/>
                  </a:lnTo>
                  <a:lnTo>
                    <a:pt x="128015" y="473963"/>
                  </a:lnTo>
                  <a:lnTo>
                    <a:pt x="134111" y="473963"/>
                  </a:lnTo>
                  <a:lnTo>
                    <a:pt x="140207" y="467867"/>
                  </a:lnTo>
                  <a:lnTo>
                    <a:pt x="140207" y="473963"/>
                  </a:lnTo>
                  <a:lnTo>
                    <a:pt x="140207" y="467867"/>
                  </a:lnTo>
                  <a:lnTo>
                    <a:pt x="144779" y="463295"/>
                  </a:lnTo>
                  <a:lnTo>
                    <a:pt x="150875" y="457199"/>
                  </a:lnTo>
                  <a:lnTo>
                    <a:pt x="150875" y="452627"/>
                  </a:lnTo>
                  <a:lnTo>
                    <a:pt x="155447" y="446531"/>
                  </a:lnTo>
                  <a:lnTo>
                    <a:pt x="155447" y="440435"/>
                  </a:lnTo>
                  <a:lnTo>
                    <a:pt x="161543" y="435863"/>
                  </a:lnTo>
                  <a:lnTo>
                    <a:pt x="161543" y="425195"/>
                  </a:lnTo>
                  <a:lnTo>
                    <a:pt x="166115" y="425195"/>
                  </a:lnTo>
                  <a:lnTo>
                    <a:pt x="166115" y="414527"/>
                  </a:lnTo>
                  <a:lnTo>
                    <a:pt x="172211" y="403859"/>
                  </a:lnTo>
                  <a:lnTo>
                    <a:pt x="172211" y="393191"/>
                  </a:lnTo>
                  <a:lnTo>
                    <a:pt x="176783" y="387095"/>
                  </a:lnTo>
                  <a:lnTo>
                    <a:pt x="176783" y="376427"/>
                  </a:lnTo>
                  <a:lnTo>
                    <a:pt x="182879" y="371855"/>
                  </a:lnTo>
                  <a:lnTo>
                    <a:pt x="182879" y="359663"/>
                  </a:lnTo>
                  <a:lnTo>
                    <a:pt x="187451" y="355091"/>
                  </a:lnTo>
                  <a:lnTo>
                    <a:pt x="187451" y="344423"/>
                  </a:lnTo>
                  <a:lnTo>
                    <a:pt x="193547" y="338327"/>
                  </a:lnTo>
                  <a:lnTo>
                    <a:pt x="193547" y="327659"/>
                  </a:lnTo>
                  <a:lnTo>
                    <a:pt x="198119" y="323087"/>
                  </a:lnTo>
                  <a:lnTo>
                    <a:pt x="198119" y="312419"/>
                  </a:lnTo>
                  <a:lnTo>
                    <a:pt x="204215" y="306323"/>
                  </a:lnTo>
                  <a:lnTo>
                    <a:pt x="204215" y="295655"/>
                  </a:lnTo>
                  <a:lnTo>
                    <a:pt x="208787" y="291083"/>
                  </a:lnTo>
                  <a:lnTo>
                    <a:pt x="208787" y="278891"/>
                  </a:lnTo>
                  <a:lnTo>
                    <a:pt x="214883" y="274319"/>
                  </a:lnTo>
                  <a:lnTo>
                    <a:pt x="214883" y="268223"/>
                  </a:lnTo>
                  <a:lnTo>
                    <a:pt x="219455" y="263651"/>
                  </a:lnTo>
                  <a:lnTo>
                    <a:pt x="219455" y="257555"/>
                  </a:lnTo>
                  <a:lnTo>
                    <a:pt x="225551" y="252983"/>
                  </a:lnTo>
                  <a:lnTo>
                    <a:pt x="225551" y="246887"/>
                  </a:lnTo>
                  <a:lnTo>
                    <a:pt x="236219" y="236219"/>
                  </a:lnTo>
                  <a:lnTo>
                    <a:pt x="236219" y="231647"/>
                  </a:lnTo>
                  <a:lnTo>
                    <a:pt x="242315" y="225551"/>
                  </a:lnTo>
                  <a:lnTo>
                    <a:pt x="242315" y="204215"/>
                  </a:lnTo>
                  <a:lnTo>
                    <a:pt x="246887" y="187451"/>
                  </a:lnTo>
                  <a:lnTo>
                    <a:pt x="246887" y="161543"/>
                  </a:lnTo>
                  <a:lnTo>
                    <a:pt x="252983" y="150875"/>
                  </a:lnTo>
                  <a:lnTo>
                    <a:pt x="252983" y="118871"/>
                  </a:lnTo>
                  <a:lnTo>
                    <a:pt x="257555" y="106679"/>
                  </a:lnTo>
                  <a:lnTo>
                    <a:pt x="257555" y="85343"/>
                  </a:lnTo>
                  <a:lnTo>
                    <a:pt x="263651" y="74675"/>
                  </a:lnTo>
                  <a:lnTo>
                    <a:pt x="263651" y="59435"/>
                  </a:lnTo>
                  <a:lnTo>
                    <a:pt x="268223" y="53339"/>
                  </a:lnTo>
                  <a:lnTo>
                    <a:pt x="268223" y="38099"/>
                  </a:lnTo>
                  <a:lnTo>
                    <a:pt x="274319" y="32003"/>
                  </a:lnTo>
                  <a:lnTo>
                    <a:pt x="274319" y="21335"/>
                  </a:lnTo>
                  <a:lnTo>
                    <a:pt x="284987" y="10667"/>
                  </a:lnTo>
                  <a:lnTo>
                    <a:pt x="278891" y="10667"/>
                  </a:lnTo>
                  <a:lnTo>
                    <a:pt x="284987" y="10667"/>
                  </a:lnTo>
                  <a:lnTo>
                    <a:pt x="289559" y="15239"/>
                  </a:lnTo>
                  <a:lnTo>
                    <a:pt x="295655" y="21335"/>
                  </a:lnTo>
                  <a:lnTo>
                    <a:pt x="295655" y="32003"/>
                  </a:lnTo>
                  <a:lnTo>
                    <a:pt x="300227" y="38099"/>
                  </a:lnTo>
                  <a:lnTo>
                    <a:pt x="300227" y="53339"/>
                  </a:lnTo>
                  <a:lnTo>
                    <a:pt x="306323" y="64007"/>
                  </a:lnTo>
                  <a:lnTo>
                    <a:pt x="306323" y="85343"/>
                  </a:lnTo>
                  <a:lnTo>
                    <a:pt x="312419" y="96011"/>
                  </a:lnTo>
                  <a:lnTo>
                    <a:pt x="312419" y="118871"/>
                  </a:lnTo>
                  <a:lnTo>
                    <a:pt x="316991" y="129539"/>
                  </a:lnTo>
                  <a:lnTo>
                    <a:pt x="316991" y="150875"/>
                  </a:lnTo>
                  <a:lnTo>
                    <a:pt x="323087" y="166115"/>
                  </a:lnTo>
                  <a:lnTo>
                    <a:pt x="323087" y="193547"/>
                  </a:lnTo>
                  <a:lnTo>
                    <a:pt x="327659" y="204215"/>
                  </a:lnTo>
                  <a:lnTo>
                    <a:pt x="327659" y="236219"/>
                  </a:lnTo>
                  <a:lnTo>
                    <a:pt x="333755" y="246887"/>
                  </a:lnTo>
                  <a:lnTo>
                    <a:pt x="333755" y="278891"/>
                  </a:lnTo>
                  <a:lnTo>
                    <a:pt x="338327" y="295655"/>
                  </a:lnTo>
                  <a:lnTo>
                    <a:pt x="338327" y="327659"/>
                  </a:lnTo>
                  <a:lnTo>
                    <a:pt x="344423" y="344423"/>
                  </a:lnTo>
                  <a:lnTo>
                    <a:pt x="344423" y="376427"/>
                  </a:lnTo>
                  <a:lnTo>
                    <a:pt x="348995" y="393191"/>
                  </a:lnTo>
                  <a:lnTo>
                    <a:pt x="348995" y="419099"/>
                  </a:lnTo>
                  <a:lnTo>
                    <a:pt x="355091" y="435863"/>
                  </a:lnTo>
                  <a:lnTo>
                    <a:pt x="355091" y="463295"/>
                  </a:lnTo>
                  <a:lnTo>
                    <a:pt x="359663" y="478535"/>
                  </a:lnTo>
                  <a:lnTo>
                    <a:pt x="359663" y="505967"/>
                  </a:lnTo>
                  <a:lnTo>
                    <a:pt x="365759" y="521207"/>
                  </a:lnTo>
                  <a:lnTo>
                    <a:pt x="365759" y="544067"/>
                  </a:lnTo>
                  <a:lnTo>
                    <a:pt x="370331" y="554735"/>
                  </a:lnTo>
                  <a:lnTo>
                    <a:pt x="370331" y="580643"/>
                  </a:lnTo>
                </a:path>
                <a:path w="2352040" h="672465">
                  <a:moveTo>
                    <a:pt x="370331" y="580643"/>
                  </a:moveTo>
                  <a:lnTo>
                    <a:pt x="376427" y="591311"/>
                  </a:lnTo>
                  <a:lnTo>
                    <a:pt x="376427" y="608075"/>
                  </a:lnTo>
                  <a:lnTo>
                    <a:pt x="380999" y="614171"/>
                  </a:lnTo>
                  <a:lnTo>
                    <a:pt x="380999" y="635507"/>
                  </a:lnTo>
                  <a:lnTo>
                    <a:pt x="387095" y="640079"/>
                  </a:lnTo>
                  <a:lnTo>
                    <a:pt x="387095" y="656843"/>
                  </a:lnTo>
                  <a:lnTo>
                    <a:pt x="397763" y="667511"/>
                  </a:lnTo>
                  <a:lnTo>
                    <a:pt x="397763" y="672083"/>
                  </a:lnTo>
                  <a:lnTo>
                    <a:pt x="403859" y="667511"/>
                  </a:lnTo>
                  <a:lnTo>
                    <a:pt x="408431" y="661415"/>
                  </a:lnTo>
                  <a:lnTo>
                    <a:pt x="408431" y="656843"/>
                  </a:lnTo>
                  <a:lnTo>
                    <a:pt x="414527" y="650747"/>
                  </a:lnTo>
                  <a:lnTo>
                    <a:pt x="414527" y="635507"/>
                  </a:lnTo>
                  <a:lnTo>
                    <a:pt x="419099" y="629411"/>
                  </a:lnTo>
                  <a:lnTo>
                    <a:pt x="419099" y="614171"/>
                  </a:lnTo>
                  <a:lnTo>
                    <a:pt x="425195" y="601979"/>
                  </a:lnTo>
                  <a:lnTo>
                    <a:pt x="425195" y="580643"/>
                  </a:lnTo>
                  <a:lnTo>
                    <a:pt x="429767" y="569975"/>
                  </a:lnTo>
                  <a:lnTo>
                    <a:pt x="429767" y="544067"/>
                  </a:lnTo>
                  <a:lnTo>
                    <a:pt x="435863" y="533399"/>
                  </a:lnTo>
                  <a:lnTo>
                    <a:pt x="435863" y="499871"/>
                  </a:lnTo>
                  <a:lnTo>
                    <a:pt x="440435" y="489203"/>
                  </a:lnTo>
                  <a:lnTo>
                    <a:pt x="440435" y="457199"/>
                  </a:lnTo>
                  <a:lnTo>
                    <a:pt x="446531" y="446531"/>
                  </a:lnTo>
                  <a:lnTo>
                    <a:pt x="446531" y="414527"/>
                  </a:lnTo>
                  <a:lnTo>
                    <a:pt x="451103" y="397763"/>
                  </a:lnTo>
                  <a:lnTo>
                    <a:pt x="451103" y="365759"/>
                  </a:lnTo>
                  <a:lnTo>
                    <a:pt x="457199" y="348995"/>
                  </a:lnTo>
                  <a:lnTo>
                    <a:pt x="457199" y="312419"/>
                  </a:lnTo>
                  <a:lnTo>
                    <a:pt x="461771" y="295655"/>
                  </a:lnTo>
                  <a:lnTo>
                    <a:pt x="461771" y="268223"/>
                  </a:lnTo>
                  <a:lnTo>
                    <a:pt x="467867" y="252983"/>
                  </a:lnTo>
                  <a:lnTo>
                    <a:pt x="467867" y="220979"/>
                  </a:lnTo>
                  <a:lnTo>
                    <a:pt x="472439" y="204215"/>
                  </a:lnTo>
                  <a:lnTo>
                    <a:pt x="472439" y="176783"/>
                  </a:lnTo>
                  <a:lnTo>
                    <a:pt x="478535" y="166115"/>
                  </a:lnTo>
                  <a:lnTo>
                    <a:pt x="478535" y="140207"/>
                  </a:lnTo>
                  <a:lnTo>
                    <a:pt x="484631" y="129539"/>
                  </a:lnTo>
                  <a:lnTo>
                    <a:pt x="484631" y="106679"/>
                  </a:lnTo>
                  <a:lnTo>
                    <a:pt x="489203" y="91439"/>
                  </a:lnTo>
                  <a:lnTo>
                    <a:pt x="489203" y="74675"/>
                  </a:lnTo>
                  <a:lnTo>
                    <a:pt x="495299" y="64007"/>
                  </a:lnTo>
                  <a:lnTo>
                    <a:pt x="495299" y="48767"/>
                  </a:lnTo>
                  <a:lnTo>
                    <a:pt x="499871" y="38099"/>
                  </a:lnTo>
                  <a:lnTo>
                    <a:pt x="499871" y="25907"/>
                  </a:lnTo>
                  <a:lnTo>
                    <a:pt x="505967" y="21335"/>
                  </a:lnTo>
                  <a:lnTo>
                    <a:pt x="505967" y="4571"/>
                  </a:lnTo>
                  <a:lnTo>
                    <a:pt x="510539" y="0"/>
                  </a:lnTo>
                  <a:lnTo>
                    <a:pt x="516635" y="0"/>
                  </a:lnTo>
                  <a:lnTo>
                    <a:pt x="521207" y="4571"/>
                  </a:lnTo>
                  <a:lnTo>
                    <a:pt x="521207" y="10667"/>
                  </a:lnTo>
                  <a:lnTo>
                    <a:pt x="527303" y="15239"/>
                  </a:lnTo>
                  <a:lnTo>
                    <a:pt x="527303" y="32003"/>
                  </a:lnTo>
                  <a:lnTo>
                    <a:pt x="531875" y="42671"/>
                  </a:lnTo>
                  <a:lnTo>
                    <a:pt x="531875" y="64007"/>
                  </a:lnTo>
                  <a:lnTo>
                    <a:pt x="537971" y="74675"/>
                  </a:lnTo>
                  <a:lnTo>
                    <a:pt x="537971" y="96011"/>
                  </a:lnTo>
                  <a:lnTo>
                    <a:pt x="542543" y="106679"/>
                  </a:lnTo>
                  <a:lnTo>
                    <a:pt x="542543" y="134111"/>
                  </a:lnTo>
                  <a:lnTo>
                    <a:pt x="548639" y="150875"/>
                  </a:lnTo>
                  <a:lnTo>
                    <a:pt x="548639" y="182879"/>
                  </a:lnTo>
                  <a:lnTo>
                    <a:pt x="553211" y="199643"/>
                  </a:lnTo>
                  <a:lnTo>
                    <a:pt x="553211" y="231647"/>
                  </a:lnTo>
                  <a:lnTo>
                    <a:pt x="559307" y="246887"/>
                  </a:lnTo>
                  <a:lnTo>
                    <a:pt x="559307" y="284987"/>
                  </a:lnTo>
                  <a:lnTo>
                    <a:pt x="563879" y="301751"/>
                  </a:lnTo>
                  <a:lnTo>
                    <a:pt x="563879" y="344423"/>
                  </a:lnTo>
                  <a:lnTo>
                    <a:pt x="569975" y="359663"/>
                  </a:lnTo>
                  <a:lnTo>
                    <a:pt x="569975" y="397763"/>
                  </a:lnTo>
                  <a:lnTo>
                    <a:pt x="576071" y="419099"/>
                  </a:lnTo>
                  <a:lnTo>
                    <a:pt x="576071" y="452627"/>
                  </a:lnTo>
                  <a:lnTo>
                    <a:pt x="580643" y="467867"/>
                  </a:lnTo>
                  <a:lnTo>
                    <a:pt x="580643" y="495299"/>
                  </a:lnTo>
                  <a:lnTo>
                    <a:pt x="586739" y="510539"/>
                  </a:lnTo>
                  <a:lnTo>
                    <a:pt x="586739" y="527303"/>
                  </a:lnTo>
                  <a:lnTo>
                    <a:pt x="591311" y="537971"/>
                  </a:lnTo>
                  <a:lnTo>
                    <a:pt x="591311" y="548639"/>
                  </a:lnTo>
                  <a:lnTo>
                    <a:pt x="597407" y="554735"/>
                  </a:lnTo>
                  <a:lnTo>
                    <a:pt x="597407" y="569975"/>
                  </a:lnTo>
                  <a:lnTo>
                    <a:pt x="601979" y="580643"/>
                  </a:lnTo>
                  <a:lnTo>
                    <a:pt x="601979" y="591311"/>
                  </a:lnTo>
                  <a:lnTo>
                    <a:pt x="608075" y="601979"/>
                  </a:lnTo>
                  <a:lnTo>
                    <a:pt x="608075" y="608075"/>
                  </a:lnTo>
                  <a:lnTo>
                    <a:pt x="618743" y="618743"/>
                  </a:lnTo>
                  <a:lnTo>
                    <a:pt x="618743" y="624839"/>
                  </a:lnTo>
                  <a:lnTo>
                    <a:pt x="629411" y="614171"/>
                  </a:lnTo>
                  <a:lnTo>
                    <a:pt x="629411" y="601979"/>
                  </a:lnTo>
                  <a:lnTo>
                    <a:pt x="633983" y="591311"/>
                  </a:lnTo>
                  <a:lnTo>
                    <a:pt x="633983" y="576071"/>
                  </a:lnTo>
                  <a:lnTo>
                    <a:pt x="640079" y="569975"/>
                  </a:lnTo>
                  <a:lnTo>
                    <a:pt x="640079" y="548639"/>
                  </a:lnTo>
                  <a:lnTo>
                    <a:pt x="644651" y="533399"/>
                  </a:lnTo>
                  <a:lnTo>
                    <a:pt x="644651" y="505967"/>
                  </a:lnTo>
                  <a:lnTo>
                    <a:pt x="650747" y="495299"/>
                  </a:lnTo>
                  <a:lnTo>
                    <a:pt x="650747" y="467867"/>
                  </a:lnTo>
                  <a:lnTo>
                    <a:pt x="656843" y="446531"/>
                  </a:lnTo>
                  <a:lnTo>
                    <a:pt x="656843" y="419099"/>
                  </a:lnTo>
                  <a:lnTo>
                    <a:pt x="661415" y="403859"/>
                  </a:lnTo>
                  <a:lnTo>
                    <a:pt x="661415" y="371855"/>
                  </a:lnTo>
                  <a:lnTo>
                    <a:pt x="667511" y="348995"/>
                  </a:lnTo>
                  <a:lnTo>
                    <a:pt x="667511" y="316991"/>
                  </a:lnTo>
                  <a:lnTo>
                    <a:pt x="672083" y="301751"/>
                  </a:lnTo>
                  <a:lnTo>
                    <a:pt x="672083" y="274319"/>
                  </a:lnTo>
                  <a:lnTo>
                    <a:pt x="678179" y="268223"/>
                  </a:lnTo>
                  <a:lnTo>
                    <a:pt x="678179" y="252983"/>
                  </a:lnTo>
                  <a:lnTo>
                    <a:pt x="682751" y="246887"/>
                  </a:lnTo>
                  <a:lnTo>
                    <a:pt x="682751" y="236219"/>
                  </a:lnTo>
                  <a:lnTo>
                    <a:pt x="688847" y="231647"/>
                  </a:lnTo>
                  <a:lnTo>
                    <a:pt x="688847" y="220979"/>
                  </a:lnTo>
                  <a:lnTo>
                    <a:pt x="693419" y="214883"/>
                  </a:lnTo>
                  <a:lnTo>
                    <a:pt x="693419" y="199643"/>
                  </a:lnTo>
                  <a:lnTo>
                    <a:pt x="699515" y="193547"/>
                  </a:lnTo>
                  <a:lnTo>
                    <a:pt x="699515" y="176783"/>
                  </a:lnTo>
                  <a:lnTo>
                    <a:pt x="704087" y="166115"/>
                  </a:lnTo>
                  <a:lnTo>
                    <a:pt x="704087" y="155447"/>
                  </a:lnTo>
                  <a:lnTo>
                    <a:pt x="710183" y="150875"/>
                  </a:lnTo>
                  <a:lnTo>
                    <a:pt x="710183" y="140207"/>
                  </a:lnTo>
                  <a:lnTo>
                    <a:pt x="714755" y="134111"/>
                  </a:lnTo>
                  <a:lnTo>
                    <a:pt x="714755" y="123443"/>
                  </a:lnTo>
                  <a:lnTo>
                    <a:pt x="720851" y="118871"/>
                  </a:lnTo>
                  <a:lnTo>
                    <a:pt x="725423" y="118871"/>
                  </a:lnTo>
                  <a:lnTo>
                    <a:pt x="731519" y="123443"/>
                  </a:lnTo>
                  <a:lnTo>
                    <a:pt x="737615" y="129539"/>
                  </a:lnTo>
                  <a:lnTo>
                    <a:pt x="737615" y="134111"/>
                  </a:lnTo>
                  <a:lnTo>
                    <a:pt x="742187" y="140207"/>
                  </a:lnTo>
                  <a:lnTo>
                    <a:pt x="742187" y="150875"/>
                  </a:lnTo>
                  <a:lnTo>
                    <a:pt x="748283" y="155447"/>
                  </a:lnTo>
                </a:path>
                <a:path w="2352040" h="672465">
                  <a:moveTo>
                    <a:pt x="748283" y="155447"/>
                  </a:moveTo>
                  <a:lnTo>
                    <a:pt x="748283" y="172211"/>
                  </a:lnTo>
                  <a:lnTo>
                    <a:pt x="752855" y="182879"/>
                  </a:lnTo>
                  <a:lnTo>
                    <a:pt x="752855" y="204215"/>
                  </a:lnTo>
                  <a:lnTo>
                    <a:pt x="758951" y="214883"/>
                  </a:lnTo>
                  <a:lnTo>
                    <a:pt x="758951" y="242315"/>
                  </a:lnTo>
                  <a:lnTo>
                    <a:pt x="763523" y="252983"/>
                  </a:lnTo>
                  <a:lnTo>
                    <a:pt x="763523" y="278891"/>
                  </a:lnTo>
                  <a:lnTo>
                    <a:pt x="769619" y="295655"/>
                  </a:lnTo>
                  <a:lnTo>
                    <a:pt x="769619" y="323087"/>
                  </a:lnTo>
                  <a:lnTo>
                    <a:pt x="774191" y="338327"/>
                  </a:lnTo>
                  <a:lnTo>
                    <a:pt x="774191" y="365759"/>
                  </a:lnTo>
                  <a:lnTo>
                    <a:pt x="780287" y="376427"/>
                  </a:lnTo>
                  <a:lnTo>
                    <a:pt x="780287" y="393191"/>
                  </a:lnTo>
                  <a:lnTo>
                    <a:pt x="784859" y="403859"/>
                  </a:lnTo>
                  <a:lnTo>
                    <a:pt x="784859" y="414527"/>
                  </a:lnTo>
                  <a:lnTo>
                    <a:pt x="790955" y="419099"/>
                  </a:lnTo>
                  <a:lnTo>
                    <a:pt x="790955" y="425195"/>
                  </a:lnTo>
                  <a:lnTo>
                    <a:pt x="795527" y="435863"/>
                  </a:lnTo>
                  <a:lnTo>
                    <a:pt x="801623" y="440435"/>
                  </a:lnTo>
                  <a:lnTo>
                    <a:pt x="801623" y="452627"/>
                  </a:lnTo>
                  <a:lnTo>
                    <a:pt x="806195" y="457199"/>
                  </a:lnTo>
                  <a:lnTo>
                    <a:pt x="806195" y="467867"/>
                  </a:lnTo>
                  <a:lnTo>
                    <a:pt x="812291" y="473963"/>
                  </a:lnTo>
                  <a:lnTo>
                    <a:pt x="812291" y="484631"/>
                  </a:lnTo>
                  <a:lnTo>
                    <a:pt x="816863" y="489203"/>
                  </a:lnTo>
                  <a:lnTo>
                    <a:pt x="816863" y="505967"/>
                  </a:lnTo>
                  <a:lnTo>
                    <a:pt x="822959" y="505967"/>
                  </a:lnTo>
                  <a:lnTo>
                    <a:pt x="822959" y="516635"/>
                  </a:lnTo>
                  <a:lnTo>
                    <a:pt x="829055" y="527303"/>
                  </a:lnTo>
                  <a:lnTo>
                    <a:pt x="829055" y="533399"/>
                  </a:lnTo>
                  <a:lnTo>
                    <a:pt x="833627" y="537971"/>
                  </a:lnTo>
                  <a:lnTo>
                    <a:pt x="839723" y="544067"/>
                  </a:lnTo>
                  <a:lnTo>
                    <a:pt x="844295" y="537971"/>
                  </a:lnTo>
                  <a:lnTo>
                    <a:pt x="850391" y="533399"/>
                  </a:lnTo>
                  <a:lnTo>
                    <a:pt x="854963" y="527303"/>
                  </a:lnTo>
                  <a:lnTo>
                    <a:pt x="854963" y="516635"/>
                  </a:lnTo>
                  <a:lnTo>
                    <a:pt x="861059" y="510539"/>
                  </a:lnTo>
                  <a:lnTo>
                    <a:pt x="861059" y="495299"/>
                  </a:lnTo>
                  <a:lnTo>
                    <a:pt x="865631" y="489203"/>
                  </a:lnTo>
                  <a:lnTo>
                    <a:pt x="865631" y="467867"/>
                  </a:lnTo>
                  <a:lnTo>
                    <a:pt x="871727" y="457199"/>
                  </a:lnTo>
                  <a:lnTo>
                    <a:pt x="871727" y="435863"/>
                  </a:lnTo>
                  <a:lnTo>
                    <a:pt x="876299" y="425195"/>
                  </a:lnTo>
                  <a:lnTo>
                    <a:pt x="876299" y="397763"/>
                  </a:lnTo>
                  <a:lnTo>
                    <a:pt x="882395" y="387095"/>
                  </a:lnTo>
                  <a:lnTo>
                    <a:pt x="882395" y="359663"/>
                  </a:lnTo>
                  <a:lnTo>
                    <a:pt x="886967" y="348995"/>
                  </a:lnTo>
                  <a:lnTo>
                    <a:pt x="886967" y="333755"/>
                  </a:lnTo>
                  <a:lnTo>
                    <a:pt x="893063" y="323087"/>
                  </a:lnTo>
                  <a:lnTo>
                    <a:pt x="893063" y="316991"/>
                  </a:lnTo>
                  <a:lnTo>
                    <a:pt x="897635" y="312419"/>
                  </a:lnTo>
                  <a:lnTo>
                    <a:pt x="897635" y="306323"/>
                  </a:lnTo>
                  <a:lnTo>
                    <a:pt x="903731" y="301751"/>
                  </a:lnTo>
                  <a:lnTo>
                    <a:pt x="903731" y="291083"/>
                  </a:lnTo>
                  <a:lnTo>
                    <a:pt x="909827" y="284987"/>
                  </a:lnTo>
                  <a:lnTo>
                    <a:pt x="909827" y="278891"/>
                  </a:lnTo>
                  <a:lnTo>
                    <a:pt x="914399" y="274319"/>
                  </a:lnTo>
                  <a:lnTo>
                    <a:pt x="914399" y="263651"/>
                  </a:lnTo>
                  <a:lnTo>
                    <a:pt x="920495" y="257555"/>
                  </a:lnTo>
                  <a:lnTo>
                    <a:pt x="920495" y="246887"/>
                  </a:lnTo>
                  <a:lnTo>
                    <a:pt x="925067" y="242315"/>
                  </a:lnTo>
                  <a:lnTo>
                    <a:pt x="925067" y="231647"/>
                  </a:lnTo>
                  <a:lnTo>
                    <a:pt x="931163" y="225551"/>
                  </a:lnTo>
                  <a:lnTo>
                    <a:pt x="931163" y="220979"/>
                  </a:lnTo>
                  <a:lnTo>
                    <a:pt x="935735" y="214883"/>
                  </a:lnTo>
                  <a:lnTo>
                    <a:pt x="935735" y="210311"/>
                  </a:lnTo>
                  <a:lnTo>
                    <a:pt x="941831" y="204215"/>
                  </a:lnTo>
                  <a:lnTo>
                    <a:pt x="941831" y="199643"/>
                  </a:lnTo>
                  <a:lnTo>
                    <a:pt x="952499" y="187451"/>
                  </a:lnTo>
                  <a:lnTo>
                    <a:pt x="952499" y="182879"/>
                  </a:lnTo>
                  <a:lnTo>
                    <a:pt x="957071" y="182879"/>
                  </a:lnTo>
                  <a:lnTo>
                    <a:pt x="963167" y="187451"/>
                  </a:lnTo>
                  <a:lnTo>
                    <a:pt x="967739" y="193547"/>
                  </a:lnTo>
                  <a:lnTo>
                    <a:pt x="967739" y="199643"/>
                  </a:lnTo>
                  <a:lnTo>
                    <a:pt x="973835" y="204215"/>
                  </a:lnTo>
                  <a:lnTo>
                    <a:pt x="973835" y="214883"/>
                  </a:lnTo>
                  <a:lnTo>
                    <a:pt x="978407" y="220979"/>
                  </a:lnTo>
                  <a:lnTo>
                    <a:pt x="978407" y="236219"/>
                  </a:lnTo>
                  <a:lnTo>
                    <a:pt x="984503" y="246887"/>
                  </a:lnTo>
                  <a:lnTo>
                    <a:pt x="984503" y="263651"/>
                  </a:lnTo>
                  <a:lnTo>
                    <a:pt x="989075" y="274319"/>
                  </a:lnTo>
                  <a:lnTo>
                    <a:pt x="989075" y="295655"/>
                  </a:lnTo>
                  <a:lnTo>
                    <a:pt x="995171" y="312419"/>
                  </a:lnTo>
                  <a:lnTo>
                    <a:pt x="995171" y="333755"/>
                  </a:lnTo>
                  <a:lnTo>
                    <a:pt x="1001267" y="338327"/>
                  </a:lnTo>
                  <a:lnTo>
                    <a:pt x="1001267" y="359663"/>
                  </a:lnTo>
                  <a:lnTo>
                    <a:pt x="1005839" y="365759"/>
                  </a:lnTo>
                  <a:lnTo>
                    <a:pt x="1005839" y="376427"/>
                  </a:lnTo>
                  <a:lnTo>
                    <a:pt x="1011935" y="382523"/>
                  </a:lnTo>
                  <a:lnTo>
                    <a:pt x="1011935" y="393191"/>
                  </a:lnTo>
                  <a:lnTo>
                    <a:pt x="1016507" y="397763"/>
                  </a:lnTo>
                  <a:lnTo>
                    <a:pt x="1016507" y="403859"/>
                  </a:lnTo>
                  <a:lnTo>
                    <a:pt x="1022603" y="408431"/>
                  </a:lnTo>
                  <a:lnTo>
                    <a:pt x="1022603" y="414527"/>
                  </a:lnTo>
                  <a:lnTo>
                    <a:pt x="1027175" y="425195"/>
                  </a:lnTo>
                  <a:lnTo>
                    <a:pt x="1027175" y="429767"/>
                  </a:lnTo>
                  <a:lnTo>
                    <a:pt x="1033271" y="440435"/>
                  </a:lnTo>
                  <a:lnTo>
                    <a:pt x="1033271" y="446531"/>
                  </a:lnTo>
                  <a:lnTo>
                    <a:pt x="1037843" y="452627"/>
                  </a:lnTo>
                  <a:lnTo>
                    <a:pt x="1037843" y="463295"/>
                  </a:lnTo>
                  <a:lnTo>
                    <a:pt x="1048511" y="473963"/>
                  </a:lnTo>
                  <a:lnTo>
                    <a:pt x="1048511" y="484631"/>
                  </a:lnTo>
                  <a:lnTo>
                    <a:pt x="1054607" y="484631"/>
                  </a:lnTo>
                  <a:lnTo>
                    <a:pt x="1059179" y="489203"/>
                  </a:lnTo>
                  <a:lnTo>
                    <a:pt x="1065275" y="484631"/>
                  </a:lnTo>
                  <a:lnTo>
                    <a:pt x="1069847" y="478535"/>
                  </a:lnTo>
                  <a:lnTo>
                    <a:pt x="1082039" y="467867"/>
                  </a:lnTo>
                  <a:lnTo>
                    <a:pt x="1082039" y="457199"/>
                  </a:lnTo>
                  <a:lnTo>
                    <a:pt x="1086611" y="452627"/>
                  </a:lnTo>
                  <a:lnTo>
                    <a:pt x="1086611" y="440435"/>
                  </a:lnTo>
                  <a:lnTo>
                    <a:pt x="1092707" y="435863"/>
                  </a:lnTo>
                  <a:lnTo>
                    <a:pt x="1092707" y="425195"/>
                  </a:lnTo>
                  <a:lnTo>
                    <a:pt x="1097279" y="419099"/>
                  </a:lnTo>
                  <a:lnTo>
                    <a:pt x="1097279" y="408431"/>
                  </a:lnTo>
                  <a:lnTo>
                    <a:pt x="1103375" y="403859"/>
                  </a:lnTo>
                  <a:lnTo>
                    <a:pt x="1103375" y="387095"/>
                  </a:lnTo>
                  <a:lnTo>
                    <a:pt x="1107947" y="382523"/>
                  </a:lnTo>
                  <a:lnTo>
                    <a:pt x="1107947" y="371855"/>
                  </a:lnTo>
                  <a:lnTo>
                    <a:pt x="1114043" y="365759"/>
                  </a:lnTo>
                  <a:lnTo>
                    <a:pt x="1114043" y="355091"/>
                  </a:lnTo>
                  <a:lnTo>
                    <a:pt x="1118615" y="348995"/>
                  </a:lnTo>
                  <a:lnTo>
                    <a:pt x="1118615" y="338327"/>
                  </a:lnTo>
                  <a:lnTo>
                    <a:pt x="1124711" y="333755"/>
                  </a:lnTo>
                  <a:lnTo>
                    <a:pt x="1124711" y="323087"/>
                  </a:lnTo>
                  <a:lnTo>
                    <a:pt x="1129283" y="316991"/>
                  </a:lnTo>
                  <a:lnTo>
                    <a:pt x="1129283" y="301751"/>
                  </a:lnTo>
                  <a:lnTo>
                    <a:pt x="1135379" y="295655"/>
                  </a:lnTo>
                </a:path>
                <a:path w="2352040" h="672465">
                  <a:moveTo>
                    <a:pt x="1135379" y="295655"/>
                  </a:moveTo>
                  <a:lnTo>
                    <a:pt x="1135379" y="284987"/>
                  </a:lnTo>
                  <a:lnTo>
                    <a:pt x="1139951" y="278891"/>
                  </a:lnTo>
                  <a:lnTo>
                    <a:pt x="1139951" y="268223"/>
                  </a:lnTo>
                  <a:lnTo>
                    <a:pt x="1146047" y="263651"/>
                  </a:lnTo>
                  <a:lnTo>
                    <a:pt x="1146047" y="257555"/>
                  </a:lnTo>
                  <a:lnTo>
                    <a:pt x="1150619" y="252983"/>
                  </a:lnTo>
                  <a:lnTo>
                    <a:pt x="1150619" y="246887"/>
                  </a:lnTo>
                  <a:lnTo>
                    <a:pt x="1156715" y="242315"/>
                  </a:lnTo>
                  <a:lnTo>
                    <a:pt x="1156715" y="236219"/>
                  </a:lnTo>
                  <a:lnTo>
                    <a:pt x="1167383" y="225551"/>
                  </a:lnTo>
                  <a:lnTo>
                    <a:pt x="1161287" y="225551"/>
                  </a:lnTo>
                  <a:lnTo>
                    <a:pt x="1167383" y="225551"/>
                  </a:lnTo>
                  <a:lnTo>
                    <a:pt x="1173479" y="220979"/>
                  </a:lnTo>
                  <a:lnTo>
                    <a:pt x="1173479" y="225551"/>
                  </a:lnTo>
                  <a:lnTo>
                    <a:pt x="1184147" y="225551"/>
                  </a:lnTo>
                  <a:lnTo>
                    <a:pt x="1178051" y="225551"/>
                  </a:lnTo>
                  <a:lnTo>
                    <a:pt x="1184147" y="225551"/>
                  </a:lnTo>
                  <a:lnTo>
                    <a:pt x="1188719" y="231647"/>
                  </a:lnTo>
                  <a:lnTo>
                    <a:pt x="1188719" y="236219"/>
                  </a:lnTo>
                  <a:lnTo>
                    <a:pt x="1194815" y="242315"/>
                  </a:lnTo>
                  <a:lnTo>
                    <a:pt x="1199387" y="246887"/>
                  </a:lnTo>
                  <a:lnTo>
                    <a:pt x="1199387" y="257555"/>
                  </a:lnTo>
                  <a:lnTo>
                    <a:pt x="1205483" y="263651"/>
                  </a:lnTo>
                  <a:lnTo>
                    <a:pt x="1205483" y="268223"/>
                  </a:lnTo>
                  <a:lnTo>
                    <a:pt x="1210055" y="278891"/>
                  </a:lnTo>
                  <a:lnTo>
                    <a:pt x="1210055" y="291083"/>
                  </a:lnTo>
                  <a:lnTo>
                    <a:pt x="1216151" y="295655"/>
                  </a:lnTo>
                  <a:lnTo>
                    <a:pt x="1216151" y="306323"/>
                  </a:lnTo>
                  <a:lnTo>
                    <a:pt x="1220723" y="312419"/>
                  </a:lnTo>
                  <a:lnTo>
                    <a:pt x="1220723" y="323087"/>
                  </a:lnTo>
                  <a:lnTo>
                    <a:pt x="1226819" y="327659"/>
                  </a:lnTo>
                  <a:lnTo>
                    <a:pt x="1226819" y="338327"/>
                  </a:lnTo>
                  <a:lnTo>
                    <a:pt x="1231391" y="344423"/>
                  </a:lnTo>
                  <a:lnTo>
                    <a:pt x="1231391" y="359663"/>
                  </a:lnTo>
                  <a:lnTo>
                    <a:pt x="1237487" y="365759"/>
                  </a:lnTo>
                  <a:lnTo>
                    <a:pt x="1237487" y="376427"/>
                  </a:lnTo>
                  <a:lnTo>
                    <a:pt x="1242059" y="382523"/>
                  </a:lnTo>
                  <a:lnTo>
                    <a:pt x="1242059" y="393191"/>
                  </a:lnTo>
                  <a:lnTo>
                    <a:pt x="1248155" y="397763"/>
                  </a:lnTo>
                  <a:lnTo>
                    <a:pt x="1248155" y="408431"/>
                  </a:lnTo>
                  <a:lnTo>
                    <a:pt x="1254251" y="414527"/>
                  </a:lnTo>
                  <a:lnTo>
                    <a:pt x="1254251" y="419099"/>
                  </a:lnTo>
                  <a:lnTo>
                    <a:pt x="1258823" y="425195"/>
                  </a:lnTo>
                  <a:lnTo>
                    <a:pt x="1258823" y="435863"/>
                  </a:lnTo>
                  <a:lnTo>
                    <a:pt x="1264919" y="440435"/>
                  </a:lnTo>
                  <a:lnTo>
                    <a:pt x="1264919" y="446531"/>
                  </a:lnTo>
                  <a:lnTo>
                    <a:pt x="1269491" y="452627"/>
                  </a:lnTo>
                  <a:lnTo>
                    <a:pt x="1269491" y="457199"/>
                  </a:lnTo>
                  <a:lnTo>
                    <a:pt x="1280159" y="467867"/>
                  </a:lnTo>
                  <a:lnTo>
                    <a:pt x="1280159" y="473963"/>
                  </a:lnTo>
                  <a:lnTo>
                    <a:pt x="1296923" y="473963"/>
                  </a:lnTo>
                  <a:lnTo>
                    <a:pt x="1307591" y="463295"/>
                  </a:lnTo>
                  <a:lnTo>
                    <a:pt x="1307591" y="457199"/>
                  </a:lnTo>
                  <a:lnTo>
                    <a:pt x="1312163" y="452627"/>
                  </a:lnTo>
                  <a:lnTo>
                    <a:pt x="1312163" y="446531"/>
                  </a:lnTo>
                  <a:lnTo>
                    <a:pt x="1318259" y="440435"/>
                  </a:lnTo>
                  <a:lnTo>
                    <a:pt x="1318259" y="429767"/>
                  </a:lnTo>
                  <a:lnTo>
                    <a:pt x="1322831" y="425195"/>
                  </a:lnTo>
                  <a:lnTo>
                    <a:pt x="1322831" y="414527"/>
                  </a:lnTo>
                  <a:lnTo>
                    <a:pt x="1328927" y="397763"/>
                  </a:lnTo>
                  <a:lnTo>
                    <a:pt x="1328927" y="403859"/>
                  </a:lnTo>
                  <a:lnTo>
                    <a:pt x="1328927" y="397763"/>
                  </a:lnTo>
                  <a:lnTo>
                    <a:pt x="1333499" y="382523"/>
                  </a:lnTo>
                  <a:lnTo>
                    <a:pt x="1333499" y="387095"/>
                  </a:lnTo>
                  <a:lnTo>
                    <a:pt x="1333499" y="382523"/>
                  </a:lnTo>
                  <a:lnTo>
                    <a:pt x="1339595" y="376427"/>
                  </a:lnTo>
                  <a:lnTo>
                    <a:pt x="1339595" y="365759"/>
                  </a:lnTo>
                  <a:lnTo>
                    <a:pt x="1345691" y="359663"/>
                  </a:lnTo>
                  <a:lnTo>
                    <a:pt x="1345691" y="348995"/>
                  </a:lnTo>
                  <a:lnTo>
                    <a:pt x="1350263" y="344423"/>
                  </a:lnTo>
                  <a:lnTo>
                    <a:pt x="1350263" y="333755"/>
                  </a:lnTo>
                  <a:lnTo>
                    <a:pt x="1356359" y="327659"/>
                  </a:lnTo>
                  <a:lnTo>
                    <a:pt x="1356359" y="316991"/>
                  </a:lnTo>
                  <a:lnTo>
                    <a:pt x="1360931" y="312419"/>
                  </a:lnTo>
                  <a:lnTo>
                    <a:pt x="1360931" y="301751"/>
                  </a:lnTo>
                  <a:lnTo>
                    <a:pt x="1367027" y="295655"/>
                  </a:lnTo>
                  <a:lnTo>
                    <a:pt x="1367027" y="284987"/>
                  </a:lnTo>
                  <a:lnTo>
                    <a:pt x="1371599" y="278891"/>
                  </a:lnTo>
                  <a:lnTo>
                    <a:pt x="1371599" y="268223"/>
                  </a:lnTo>
                  <a:lnTo>
                    <a:pt x="1382267" y="257555"/>
                  </a:lnTo>
                  <a:lnTo>
                    <a:pt x="1382267" y="246887"/>
                  </a:lnTo>
                  <a:lnTo>
                    <a:pt x="1392935" y="236219"/>
                  </a:lnTo>
                  <a:lnTo>
                    <a:pt x="1392935" y="231647"/>
                  </a:lnTo>
                  <a:lnTo>
                    <a:pt x="1403603" y="231647"/>
                  </a:lnTo>
                  <a:lnTo>
                    <a:pt x="1399031" y="231647"/>
                  </a:lnTo>
                  <a:lnTo>
                    <a:pt x="1403603" y="225551"/>
                  </a:lnTo>
                  <a:lnTo>
                    <a:pt x="1409699" y="231647"/>
                  </a:lnTo>
                  <a:lnTo>
                    <a:pt x="1409699" y="225551"/>
                  </a:lnTo>
                  <a:lnTo>
                    <a:pt x="1409699" y="231647"/>
                  </a:lnTo>
                  <a:lnTo>
                    <a:pt x="1414271" y="236219"/>
                  </a:lnTo>
                  <a:lnTo>
                    <a:pt x="1420367" y="242315"/>
                  </a:lnTo>
                  <a:lnTo>
                    <a:pt x="1426463" y="246887"/>
                  </a:lnTo>
                  <a:lnTo>
                    <a:pt x="1426463" y="257555"/>
                  </a:lnTo>
                  <a:lnTo>
                    <a:pt x="1431035" y="263651"/>
                  </a:lnTo>
                  <a:lnTo>
                    <a:pt x="1431035" y="268223"/>
                  </a:lnTo>
                  <a:lnTo>
                    <a:pt x="1437131" y="274319"/>
                  </a:lnTo>
                  <a:lnTo>
                    <a:pt x="1437131" y="278891"/>
                  </a:lnTo>
                  <a:lnTo>
                    <a:pt x="1441703" y="291083"/>
                  </a:lnTo>
                  <a:lnTo>
                    <a:pt x="1441703" y="301751"/>
                  </a:lnTo>
                  <a:lnTo>
                    <a:pt x="1447799" y="306323"/>
                  </a:lnTo>
                  <a:lnTo>
                    <a:pt x="1447799" y="316991"/>
                  </a:lnTo>
                  <a:lnTo>
                    <a:pt x="1452371" y="323087"/>
                  </a:lnTo>
                  <a:lnTo>
                    <a:pt x="1452371" y="333755"/>
                  </a:lnTo>
                  <a:lnTo>
                    <a:pt x="1458467" y="338327"/>
                  </a:lnTo>
                  <a:lnTo>
                    <a:pt x="1458467" y="348995"/>
                  </a:lnTo>
                  <a:lnTo>
                    <a:pt x="1463039" y="355091"/>
                  </a:lnTo>
                  <a:lnTo>
                    <a:pt x="1463039" y="365759"/>
                  </a:lnTo>
                  <a:lnTo>
                    <a:pt x="1469135" y="376427"/>
                  </a:lnTo>
                  <a:lnTo>
                    <a:pt x="1469135" y="382523"/>
                  </a:lnTo>
                  <a:lnTo>
                    <a:pt x="1473707" y="393191"/>
                  </a:lnTo>
                  <a:lnTo>
                    <a:pt x="1473707" y="403859"/>
                  </a:lnTo>
                  <a:lnTo>
                    <a:pt x="1479803" y="408431"/>
                  </a:lnTo>
                  <a:lnTo>
                    <a:pt x="1479803" y="414527"/>
                  </a:lnTo>
                  <a:lnTo>
                    <a:pt x="1484375" y="419099"/>
                  </a:lnTo>
                  <a:lnTo>
                    <a:pt x="1484375" y="429767"/>
                  </a:lnTo>
                  <a:lnTo>
                    <a:pt x="1490471" y="435863"/>
                  </a:lnTo>
                  <a:lnTo>
                    <a:pt x="1490471" y="440435"/>
                  </a:lnTo>
                  <a:lnTo>
                    <a:pt x="1495043" y="446531"/>
                  </a:lnTo>
                  <a:lnTo>
                    <a:pt x="1501139" y="452627"/>
                  </a:lnTo>
                  <a:lnTo>
                    <a:pt x="1501139" y="457199"/>
                  </a:lnTo>
                  <a:lnTo>
                    <a:pt x="1511807" y="467867"/>
                  </a:lnTo>
                  <a:lnTo>
                    <a:pt x="1511807" y="473963"/>
                  </a:lnTo>
                  <a:lnTo>
                    <a:pt x="1522475" y="473963"/>
                  </a:lnTo>
                  <a:lnTo>
                    <a:pt x="1528571" y="467867"/>
                  </a:lnTo>
                </a:path>
                <a:path w="2352040" h="672465">
                  <a:moveTo>
                    <a:pt x="1528571" y="467867"/>
                  </a:moveTo>
                  <a:lnTo>
                    <a:pt x="1533143" y="463295"/>
                  </a:lnTo>
                  <a:lnTo>
                    <a:pt x="1543811" y="452627"/>
                  </a:lnTo>
                  <a:lnTo>
                    <a:pt x="1543811" y="440435"/>
                  </a:lnTo>
                  <a:lnTo>
                    <a:pt x="1549907" y="435863"/>
                  </a:lnTo>
                  <a:lnTo>
                    <a:pt x="1549907" y="429767"/>
                  </a:lnTo>
                  <a:lnTo>
                    <a:pt x="1554479" y="425195"/>
                  </a:lnTo>
                  <a:lnTo>
                    <a:pt x="1554479" y="414527"/>
                  </a:lnTo>
                  <a:lnTo>
                    <a:pt x="1560575" y="408431"/>
                  </a:lnTo>
                  <a:lnTo>
                    <a:pt x="1560575" y="397763"/>
                  </a:lnTo>
                  <a:lnTo>
                    <a:pt x="1565147" y="393191"/>
                  </a:lnTo>
                  <a:lnTo>
                    <a:pt x="1565147" y="382523"/>
                  </a:lnTo>
                  <a:lnTo>
                    <a:pt x="1571243" y="376427"/>
                  </a:lnTo>
                  <a:lnTo>
                    <a:pt x="1571243" y="365759"/>
                  </a:lnTo>
                  <a:lnTo>
                    <a:pt x="1575815" y="359663"/>
                  </a:lnTo>
                  <a:lnTo>
                    <a:pt x="1575815" y="348995"/>
                  </a:lnTo>
                  <a:lnTo>
                    <a:pt x="1581911" y="344423"/>
                  </a:lnTo>
                  <a:lnTo>
                    <a:pt x="1581911" y="327659"/>
                  </a:lnTo>
                  <a:lnTo>
                    <a:pt x="1586483" y="327659"/>
                  </a:lnTo>
                  <a:lnTo>
                    <a:pt x="1586483" y="316991"/>
                  </a:lnTo>
                  <a:lnTo>
                    <a:pt x="1592579" y="312419"/>
                  </a:lnTo>
                  <a:lnTo>
                    <a:pt x="1592579" y="301751"/>
                  </a:lnTo>
                  <a:lnTo>
                    <a:pt x="1598675" y="295655"/>
                  </a:lnTo>
                  <a:lnTo>
                    <a:pt x="1598675" y="284987"/>
                  </a:lnTo>
                  <a:lnTo>
                    <a:pt x="1603247" y="278891"/>
                  </a:lnTo>
                  <a:lnTo>
                    <a:pt x="1603247" y="268223"/>
                  </a:lnTo>
                  <a:lnTo>
                    <a:pt x="1609343" y="263651"/>
                  </a:lnTo>
                  <a:lnTo>
                    <a:pt x="1609343" y="257555"/>
                  </a:lnTo>
                  <a:lnTo>
                    <a:pt x="1613915" y="252983"/>
                  </a:lnTo>
                  <a:lnTo>
                    <a:pt x="1613915" y="246887"/>
                  </a:lnTo>
                  <a:lnTo>
                    <a:pt x="1624583" y="236219"/>
                  </a:lnTo>
                  <a:lnTo>
                    <a:pt x="1624583" y="231647"/>
                  </a:lnTo>
                  <a:lnTo>
                    <a:pt x="1641347" y="231647"/>
                  </a:lnTo>
                  <a:lnTo>
                    <a:pt x="1645919" y="236219"/>
                  </a:lnTo>
                  <a:lnTo>
                    <a:pt x="1656587" y="246887"/>
                  </a:lnTo>
                  <a:lnTo>
                    <a:pt x="1656587" y="257555"/>
                  </a:lnTo>
                  <a:lnTo>
                    <a:pt x="1662683" y="263651"/>
                  </a:lnTo>
                  <a:lnTo>
                    <a:pt x="1662683" y="268223"/>
                  </a:lnTo>
                  <a:lnTo>
                    <a:pt x="1667255" y="274319"/>
                  </a:lnTo>
                  <a:lnTo>
                    <a:pt x="1667255" y="284987"/>
                  </a:lnTo>
                  <a:lnTo>
                    <a:pt x="1673351" y="291083"/>
                  </a:lnTo>
                  <a:lnTo>
                    <a:pt x="1673351" y="301751"/>
                  </a:lnTo>
                  <a:lnTo>
                    <a:pt x="1677923" y="306323"/>
                  </a:lnTo>
                  <a:lnTo>
                    <a:pt x="1677923" y="316991"/>
                  </a:lnTo>
                  <a:lnTo>
                    <a:pt x="1684019" y="323087"/>
                  </a:lnTo>
                  <a:lnTo>
                    <a:pt x="1684019" y="333755"/>
                  </a:lnTo>
                  <a:lnTo>
                    <a:pt x="1690115" y="344423"/>
                  </a:lnTo>
                  <a:lnTo>
                    <a:pt x="1690115" y="355091"/>
                  </a:lnTo>
                  <a:lnTo>
                    <a:pt x="1694687" y="359663"/>
                  </a:lnTo>
                  <a:lnTo>
                    <a:pt x="1694687" y="371855"/>
                  </a:lnTo>
                  <a:lnTo>
                    <a:pt x="1700783" y="376427"/>
                  </a:lnTo>
                  <a:lnTo>
                    <a:pt x="1700783" y="387095"/>
                  </a:lnTo>
                  <a:lnTo>
                    <a:pt x="1705355" y="393191"/>
                  </a:lnTo>
                  <a:lnTo>
                    <a:pt x="1705355" y="403859"/>
                  </a:lnTo>
                  <a:lnTo>
                    <a:pt x="1711451" y="403859"/>
                  </a:lnTo>
                  <a:lnTo>
                    <a:pt x="1711451" y="414527"/>
                  </a:lnTo>
                  <a:lnTo>
                    <a:pt x="1716023" y="419099"/>
                  </a:lnTo>
                  <a:lnTo>
                    <a:pt x="1716023" y="429767"/>
                  </a:lnTo>
                  <a:lnTo>
                    <a:pt x="1722119" y="435863"/>
                  </a:lnTo>
                  <a:lnTo>
                    <a:pt x="1722119" y="440435"/>
                  </a:lnTo>
                  <a:lnTo>
                    <a:pt x="1726691" y="446531"/>
                  </a:lnTo>
                  <a:lnTo>
                    <a:pt x="1726691" y="452627"/>
                  </a:lnTo>
                  <a:lnTo>
                    <a:pt x="1737359" y="463295"/>
                  </a:lnTo>
                  <a:lnTo>
                    <a:pt x="1737359" y="467867"/>
                  </a:lnTo>
                  <a:lnTo>
                    <a:pt x="1743455" y="473963"/>
                  </a:lnTo>
                  <a:lnTo>
                    <a:pt x="1748027" y="473963"/>
                  </a:lnTo>
                  <a:lnTo>
                    <a:pt x="1754123" y="467867"/>
                  </a:lnTo>
                  <a:lnTo>
                    <a:pt x="1758695" y="473963"/>
                  </a:lnTo>
                  <a:lnTo>
                    <a:pt x="1758695" y="467867"/>
                  </a:lnTo>
                  <a:lnTo>
                    <a:pt x="1770887" y="457199"/>
                  </a:lnTo>
                  <a:lnTo>
                    <a:pt x="1770887" y="452627"/>
                  </a:lnTo>
                  <a:lnTo>
                    <a:pt x="1775459" y="446531"/>
                  </a:lnTo>
                  <a:lnTo>
                    <a:pt x="1775459" y="435863"/>
                  </a:lnTo>
                  <a:lnTo>
                    <a:pt x="1781555" y="429767"/>
                  </a:lnTo>
                  <a:lnTo>
                    <a:pt x="1781555" y="425195"/>
                  </a:lnTo>
                  <a:lnTo>
                    <a:pt x="1786127" y="419099"/>
                  </a:lnTo>
                  <a:lnTo>
                    <a:pt x="1786127" y="408431"/>
                  </a:lnTo>
                  <a:lnTo>
                    <a:pt x="1792223" y="403859"/>
                  </a:lnTo>
                  <a:lnTo>
                    <a:pt x="1792223" y="387095"/>
                  </a:lnTo>
                  <a:lnTo>
                    <a:pt x="1796795" y="387095"/>
                  </a:lnTo>
                  <a:lnTo>
                    <a:pt x="1796795" y="376427"/>
                  </a:lnTo>
                  <a:lnTo>
                    <a:pt x="1802891" y="376427"/>
                  </a:lnTo>
                  <a:lnTo>
                    <a:pt x="1802891" y="365759"/>
                  </a:lnTo>
                  <a:lnTo>
                    <a:pt x="1807463" y="355091"/>
                  </a:lnTo>
                  <a:lnTo>
                    <a:pt x="1807463" y="348995"/>
                  </a:lnTo>
                  <a:lnTo>
                    <a:pt x="1813559" y="338327"/>
                  </a:lnTo>
                  <a:lnTo>
                    <a:pt x="1813559" y="333755"/>
                  </a:lnTo>
                  <a:lnTo>
                    <a:pt x="1818131" y="327659"/>
                  </a:lnTo>
                  <a:lnTo>
                    <a:pt x="1818131" y="312419"/>
                  </a:lnTo>
                  <a:lnTo>
                    <a:pt x="1824227" y="306323"/>
                  </a:lnTo>
                  <a:lnTo>
                    <a:pt x="1824227" y="295655"/>
                  </a:lnTo>
                  <a:lnTo>
                    <a:pt x="1828799" y="291083"/>
                  </a:lnTo>
                  <a:lnTo>
                    <a:pt x="1828799" y="284987"/>
                  </a:lnTo>
                  <a:lnTo>
                    <a:pt x="1834895" y="278891"/>
                  </a:lnTo>
                  <a:lnTo>
                    <a:pt x="1834895" y="268223"/>
                  </a:lnTo>
                  <a:lnTo>
                    <a:pt x="1839467" y="263651"/>
                  </a:lnTo>
                  <a:lnTo>
                    <a:pt x="1839467" y="257555"/>
                  </a:lnTo>
                  <a:lnTo>
                    <a:pt x="1845563" y="252983"/>
                  </a:lnTo>
                  <a:lnTo>
                    <a:pt x="1845563" y="246887"/>
                  </a:lnTo>
                  <a:lnTo>
                    <a:pt x="1856231" y="236219"/>
                  </a:lnTo>
                  <a:lnTo>
                    <a:pt x="1856231" y="231647"/>
                  </a:lnTo>
                  <a:lnTo>
                    <a:pt x="1872995" y="231647"/>
                  </a:lnTo>
                  <a:lnTo>
                    <a:pt x="1877567" y="236219"/>
                  </a:lnTo>
                  <a:lnTo>
                    <a:pt x="1883663" y="242315"/>
                  </a:lnTo>
                  <a:lnTo>
                    <a:pt x="1883663" y="246887"/>
                  </a:lnTo>
                  <a:lnTo>
                    <a:pt x="1888235" y="252983"/>
                  </a:lnTo>
                  <a:lnTo>
                    <a:pt x="1888235" y="257555"/>
                  </a:lnTo>
                  <a:lnTo>
                    <a:pt x="1894331" y="263651"/>
                  </a:lnTo>
                  <a:lnTo>
                    <a:pt x="1894331" y="268223"/>
                  </a:lnTo>
                  <a:lnTo>
                    <a:pt x="1898903" y="278891"/>
                  </a:lnTo>
                  <a:lnTo>
                    <a:pt x="1898903" y="291083"/>
                  </a:lnTo>
                  <a:lnTo>
                    <a:pt x="1904999" y="295655"/>
                  </a:lnTo>
                  <a:lnTo>
                    <a:pt x="1904999" y="306323"/>
                  </a:lnTo>
                  <a:lnTo>
                    <a:pt x="1909571" y="312419"/>
                  </a:lnTo>
                  <a:lnTo>
                    <a:pt x="1909571" y="323087"/>
                  </a:lnTo>
                  <a:lnTo>
                    <a:pt x="1915667" y="327659"/>
                  </a:lnTo>
                  <a:lnTo>
                    <a:pt x="1915667" y="338327"/>
                  </a:lnTo>
                  <a:lnTo>
                    <a:pt x="1920239" y="344423"/>
                  </a:lnTo>
                  <a:lnTo>
                    <a:pt x="1920239" y="359663"/>
                  </a:lnTo>
                  <a:lnTo>
                    <a:pt x="1926335" y="365759"/>
                  </a:lnTo>
                  <a:lnTo>
                    <a:pt x="1926335" y="376427"/>
                  </a:lnTo>
                  <a:lnTo>
                    <a:pt x="1937003" y="387095"/>
                  </a:lnTo>
                  <a:lnTo>
                    <a:pt x="1937003" y="397763"/>
                  </a:lnTo>
                  <a:lnTo>
                    <a:pt x="1943099" y="403859"/>
                  </a:lnTo>
                </a:path>
                <a:path w="2352040" h="672465">
                  <a:moveTo>
                    <a:pt x="1943099" y="403859"/>
                  </a:moveTo>
                  <a:lnTo>
                    <a:pt x="1943099" y="414527"/>
                  </a:lnTo>
                  <a:lnTo>
                    <a:pt x="1947671" y="419099"/>
                  </a:lnTo>
                  <a:lnTo>
                    <a:pt x="1947671" y="429767"/>
                  </a:lnTo>
                  <a:lnTo>
                    <a:pt x="1953767" y="440435"/>
                  </a:lnTo>
                  <a:lnTo>
                    <a:pt x="1953767" y="452627"/>
                  </a:lnTo>
                  <a:lnTo>
                    <a:pt x="1958339" y="457199"/>
                  </a:lnTo>
                  <a:lnTo>
                    <a:pt x="1958339" y="463295"/>
                  </a:lnTo>
                  <a:lnTo>
                    <a:pt x="1969007" y="478535"/>
                  </a:lnTo>
                  <a:lnTo>
                    <a:pt x="1969007" y="484631"/>
                  </a:lnTo>
                  <a:lnTo>
                    <a:pt x="1975103" y="489203"/>
                  </a:lnTo>
                  <a:lnTo>
                    <a:pt x="1979675" y="495299"/>
                  </a:lnTo>
                  <a:lnTo>
                    <a:pt x="1990343" y="495299"/>
                  </a:lnTo>
                  <a:lnTo>
                    <a:pt x="1996439" y="489203"/>
                  </a:lnTo>
                  <a:lnTo>
                    <a:pt x="2001011" y="484631"/>
                  </a:lnTo>
                  <a:lnTo>
                    <a:pt x="2001011" y="478535"/>
                  </a:lnTo>
                  <a:lnTo>
                    <a:pt x="2007107" y="473963"/>
                  </a:lnTo>
                  <a:lnTo>
                    <a:pt x="2007107" y="457199"/>
                  </a:lnTo>
                  <a:lnTo>
                    <a:pt x="2011679" y="452627"/>
                  </a:lnTo>
                  <a:lnTo>
                    <a:pt x="2011679" y="435863"/>
                  </a:lnTo>
                  <a:lnTo>
                    <a:pt x="2017775" y="429767"/>
                  </a:lnTo>
                  <a:lnTo>
                    <a:pt x="2017775" y="408431"/>
                  </a:lnTo>
                  <a:lnTo>
                    <a:pt x="2023871" y="403859"/>
                  </a:lnTo>
                  <a:lnTo>
                    <a:pt x="2023871" y="387095"/>
                  </a:lnTo>
                  <a:lnTo>
                    <a:pt x="2028443" y="382523"/>
                  </a:lnTo>
                  <a:lnTo>
                    <a:pt x="2028443" y="365759"/>
                  </a:lnTo>
                  <a:lnTo>
                    <a:pt x="2034539" y="359663"/>
                  </a:lnTo>
                  <a:lnTo>
                    <a:pt x="2034539" y="355091"/>
                  </a:lnTo>
                  <a:lnTo>
                    <a:pt x="2039111" y="348995"/>
                  </a:lnTo>
                  <a:lnTo>
                    <a:pt x="2039111" y="344423"/>
                  </a:lnTo>
                  <a:lnTo>
                    <a:pt x="2045207" y="338327"/>
                  </a:lnTo>
                  <a:lnTo>
                    <a:pt x="2045207" y="333755"/>
                  </a:lnTo>
                  <a:lnTo>
                    <a:pt x="2049779" y="327659"/>
                  </a:lnTo>
                  <a:lnTo>
                    <a:pt x="2049779" y="323087"/>
                  </a:lnTo>
                  <a:lnTo>
                    <a:pt x="2055875" y="312419"/>
                  </a:lnTo>
                  <a:lnTo>
                    <a:pt x="2055875" y="301751"/>
                  </a:lnTo>
                  <a:lnTo>
                    <a:pt x="2060447" y="295655"/>
                  </a:lnTo>
                  <a:lnTo>
                    <a:pt x="2060447" y="278891"/>
                  </a:lnTo>
                  <a:lnTo>
                    <a:pt x="2066543" y="274319"/>
                  </a:lnTo>
                  <a:lnTo>
                    <a:pt x="2066543" y="257555"/>
                  </a:lnTo>
                  <a:lnTo>
                    <a:pt x="2071115" y="246887"/>
                  </a:lnTo>
                  <a:lnTo>
                    <a:pt x="2071115" y="236219"/>
                  </a:lnTo>
                  <a:lnTo>
                    <a:pt x="2077211" y="231647"/>
                  </a:lnTo>
                  <a:lnTo>
                    <a:pt x="2077211" y="220979"/>
                  </a:lnTo>
                  <a:lnTo>
                    <a:pt x="2081783" y="214883"/>
                  </a:lnTo>
                  <a:lnTo>
                    <a:pt x="2087879" y="210311"/>
                  </a:lnTo>
                  <a:lnTo>
                    <a:pt x="2109215" y="210311"/>
                  </a:lnTo>
                  <a:lnTo>
                    <a:pt x="2119883" y="220979"/>
                  </a:lnTo>
                  <a:lnTo>
                    <a:pt x="2119883" y="231647"/>
                  </a:lnTo>
                  <a:lnTo>
                    <a:pt x="2125979" y="236219"/>
                  </a:lnTo>
                  <a:lnTo>
                    <a:pt x="2125979" y="246887"/>
                  </a:lnTo>
                  <a:lnTo>
                    <a:pt x="2130551" y="257555"/>
                  </a:lnTo>
                  <a:lnTo>
                    <a:pt x="2130551" y="274319"/>
                  </a:lnTo>
                  <a:lnTo>
                    <a:pt x="2136647" y="278891"/>
                  </a:lnTo>
                  <a:lnTo>
                    <a:pt x="2136647" y="295655"/>
                  </a:lnTo>
                  <a:lnTo>
                    <a:pt x="2141219" y="301751"/>
                  </a:lnTo>
                  <a:lnTo>
                    <a:pt x="2141219" y="316991"/>
                  </a:lnTo>
                  <a:lnTo>
                    <a:pt x="2147315" y="323087"/>
                  </a:lnTo>
                  <a:lnTo>
                    <a:pt x="2147315" y="333755"/>
                  </a:lnTo>
                  <a:lnTo>
                    <a:pt x="2151887" y="344423"/>
                  </a:lnTo>
                  <a:lnTo>
                    <a:pt x="2151887" y="355091"/>
                  </a:lnTo>
                  <a:lnTo>
                    <a:pt x="2157983" y="359663"/>
                  </a:lnTo>
                  <a:lnTo>
                    <a:pt x="2157983" y="365759"/>
                  </a:lnTo>
                  <a:lnTo>
                    <a:pt x="2162555" y="371855"/>
                  </a:lnTo>
                  <a:lnTo>
                    <a:pt x="2162555" y="382523"/>
                  </a:lnTo>
                  <a:lnTo>
                    <a:pt x="2168651" y="387095"/>
                  </a:lnTo>
                  <a:lnTo>
                    <a:pt x="2168651" y="393191"/>
                  </a:lnTo>
                  <a:lnTo>
                    <a:pt x="2173223" y="403859"/>
                  </a:lnTo>
                  <a:lnTo>
                    <a:pt x="2173223" y="414527"/>
                  </a:lnTo>
                  <a:lnTo>
                    <a:pt x="2179319" y="419099"/>
                  </a:lnTo>
                  <a:lnTo>
                    <a:pt x="2179319" y="429767"/>
                  </a:lnTo>
                  <a:lnTo>
                    <a:pt x="2183891" y="440435"/>
                  </a:lnTo>
                  <a:lnTo>
                    <a:pt x="2183891" y="457199"/>
                  </a:lnTo>
                  <a:lnTo>
                    <a:pt x="2189987" y="463295"/>
                  </a:lnTo>
                  <a:lnTo>
                    <a:pt x="2189987" y="467867"/>
                  </a:lnTo>
                  <a:lnTo>
                    <a:pt x="2196083" y="473963"/>
                  </a:lnTo>
                  <a:lnTo>
                    <a:pt x="2196083" y="484631"/>
                  </a:lnTo>
                  <a:lnTo>
                    <a:pt x="2200655" y="484631"/>
                  </a:lnTo>
                  <a:lnTo>
                    <a:pt x="2211323" y="495299"/>
                  </a:lnTo>
                  <a:lnTo>
                    <a:pt x="2206751" y="495299"/>
                  </a:lnTo>
                  <a:lnTo>
                    <a:pt x="2211323" y="495299"/>
                  </a:lnTo>
                  <a:lnTo>
                    <a:pt x="2217419" y="499871"/>
                  </a:lnTo>
                  <a:lnTo>
                    <a:pt x="2221991" y="495299"/>
                  </a:lnTo>
                  <a:lnTo>
                    <a:pt x="2221991" y="499871"/>
                  </a:lnTo>
                  <a:lnTo>
                    <a:pt x="2221991" y="495299"/>
                  </a:lnTo>
                  <a:lnTo>
                    <a:pt x="2228087" y="489203"/>
                  </a:lnTo>
                  <a:lnTo>
                    <a:pt x="2228087" y="495299"/>
                  </a:lnTo>
                  <a:lnTo>
                    <a:pt x="2238755" y="478535"/>
                  </a:lnTo>
                  <a:lnTo>
                    <a:pt x="2238755" y="463295"/>
                  </a:lnTo>
                  <a:lnTo>
                    <a:pt x="2243327" y="457199"/>
                  </a:lnTo>
                  <a:lnTo>
                    <a:pt x="2243327" y="440435"/>
                  </a:lnTo>
                  <a:lnTo>
                    <a:pt x="2249423" y="435863"/>
                  </a:lnTo>
                  <a:lnTo>
                    <a:pt x="2249423" y="419099"/>
                  </a:lnTo>
                  <a:lnTo>
                    <a:pt x="2253995" y="408431"/>
                  </a:lnTo>
                  <a:lnTo>
                    <a:pt x="2253995" y="397763"/>
                  </a:lnTo>
                  <a:lnTo>
                    <a:pt x="2260091" y="393191"/>
                  </a:lnTo>
                  <a:lnTo>
                    <a:pt x="2260091" y="376427"/>
                  </a:lnTo>
                  <a:lnTo>
                    <a:pt x="2264663" y="371855"/>
                  </a:lnTo>
                  <a:lnTo>
                    <a:pt x="2264663" y="359663"/>
                  </a:lnTo>
                  <a:lnTo>
                    <a:pt x="2270759" y="355091"/>
                  </a:lnTo>
                  <a:lnTo>
                    <a:pt x="2270759" y="348995"/>
                  </a:lnTo>
                  <a:lnTo>
                    <a:pt x="2275331" y="344423"/>
                  </a:lnTo>
                  <a:lnTo>
                    <a:pt x="2275331" y="333755"/>
                  </a:lnTo>
                  <a:lnTo>
                    <a:pt x="2281427" y="327659"/>
                  </a:lnTo>
                  <a:lnTo>
                    <a:pt x="2281427" y="316991"/>
                  </a:lnTo>
                  <a:lnTo>
                    <a:pt x="2287523" y="312419"/>
                  </a:lnTo>
                  <a:lnTo>
                    <a:pt x="2287523" y="295655"/>
                  </a:lnTo>
                  <a:lnTo>
                    <a:pt x="2292095" y="291083"/>
                  </a:lnTo>
                  <a:lnTo>
                    <a:pt x="2292095" y="274319"/>
                  </a:lnTo>
                  <a:lnTo>
                    <a:pt x="2298191" y="268223"/>
                  </a:lnTo>
                  <a:lnTo>
                    <a:pt x="2298191" y="257555"/>
                  </a:lnTo>
                  <a:lnTo>
                    <a:pt x="2302763" y="252983"/>
                  </a:lnTo>
                  <a:lnTo>
                    <a:pt x="2302763" y="242315"/>
                  </a:lnTo>
                  <a:lnTo>
                    <a:pt x="2308859" y="236219"/>
                  </a:lnTo>
                  <a:lnTo>
                    <a:pt x="2308859" y="231647"/>
                  </a:lnTo>
                  <a:lnTo>
                    <a:pt x="2319527" y="220979"/>
                  </a:lnTo>
                  <a:lnTo>
                    <a:pt x="2319527" y="214883"/>
                  </a:lnTo>
                  <a:lnTo>
                    <a:pt x="2324099" y="214883"/>
                  </a:lnTo>
                  <a:lnTo>
                    <a:pt x="2330195" y="210311"/>
                  </a:lnTo>
                  <a:lnTo>
                    <a:pt x="2334767" y="210311"/>
                  </a:lnTo>
                  <a:lnTo>
                    <a:pt x="2345435" y="220979"/>
                  </a:lnTo>
                  <a:lnTo>
                    <a:pt x="2345435" y="231647"/>
                  </a:lnTo>
                  <a:lnTo>
                    <a:pt x="2351531" y="236219"/>
                  </a:lnTo>
                  <a:lnTo>
                    <a:pt x="2351531" y="246887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0" name="object 3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2286" y="7600950"/>
              <a:ext cx="184403" cy="243839"/>
            </a:xfrm>
            <a:prstGeom prst="rect">
              <a:avLst/>
            </a:prstGeom>
          </p:spPr>
        </p:pic>
        <p:sp>
          <p:nvSpPr>
            <p:cNvPr id="321" name="object 321"/>
            <p:cNvSpPr/>
            <p:nvPr/>
          </p:nvSpPr>
          <p:spPr>
            <a:xfrm>
              <a:off x="3700271" y="7312152"/>
              <a:ext cx="425450" cy="365760"/>
            </a:xfrm>
            <a:custGeom>
              <a:avLst/>
              <a:gdLst/>
              <a:ahLst/>
              <a:cxnLst/>
              <a:rect l="l" t="t" r="r" b="b"/>
              <a:pathLst>
                <a:path w="425450" h="365759">
                  <a:moveTo>
                    <a:pt x="425195" y="0"/>
                  </a:moveTo>
                  <a:lnTo>
                    <a:pt x="0" y="0"/>
                  </a:lnTo>
                  <a:lnTo>
                    <a:pt x="0" y="365759"/>
                  </a:lnTo>
                  <a:lnTo>
                    <a:pt x="425195" y="365759"/>
                  </a:lnTo>
                  <a:lnTo>
                    <a:pt x="4251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700271" y="7312152"/>
              <a:ext cx="425450" cy="365760"/>
            </a:xfrm>
            <a:custGeom>
              <a:avLst/>
              <a:gdLst/>
              <a:ahLst/>
              <a:cxnLst/>
              <a:rect l="l" t="t" r="r" b="b"/>
              <a:pathLst>
                <a:path w="425450" h="365759">
                  <a:moveTo>
                    <a:pt x="0" y="365759"/>
                  </a:moveTo>
                  <a:lnTo>
                    <a:pt x="0" y="0"/>
                  </a:lnTo>
                  <a:lnTo>
                    <a:pt x="425195" y="0"/>
                  </a:lnTo>
                  <a:lnTo>
                    <a:pt x="425195" y="365759"/>
                  </a:lnTo>
                  <a:lnTo>
                    <a:pt x="0" y="365759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700271" y="7312152"/>
              <a:ext cx="425450" cy="0"/>
            </a:xfrm>
            <a:custGeom>
              <a:avLst/>
              <a:gdLst/>
              <a:ahLst/>
              <a:cxnLst/>
              <a:rect l="l" t="t" r="r" b="b"/>
              <a:pathLst>
                <a:path w="425450">
                  <a:moveTo>
                    <a:pt x="0" y="0"/>
                  </a:moveTo>
                  <a:lnTo>
                    <a:pt x="4251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4125467" y="731215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3700271" y="7677912"/>
              <a:ext cx="425450" cy="0"/>
            </a:xfrm>
            <a:custGeom>
              <a:avLst/>
              <a:gdLst/>
              <a:ahLst/>
              <a:cxnLst/>
              <a:rect l="l" t="t" r="r" b="b"/>
              <a:pathLst>
                <a:path w="425450">
                  <a:moveTo>
                    <a:pt x="0" y="0"/>
                  </a:moveTo>
                  <a:lnTo>
                    <a:pt x="4251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4125467" y="767791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4125467" y="7312152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h="365759">
                  <a:moveTo>
                    <a:pt x="0" y="36575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4125467" y="731215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3700271" y="7312152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h="365759">
                  <a:moveTo>
                    <a:pt x="0" y="36575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3700271" y="731215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3700271" y="7677912"/>
              <a:ext cx="425450" cy="0"/>
            </a:xfrm>
            <a:custGeom>
              <a:avLst/>
              <a:gdLst/>
              <a:ahLst/>
              <a:cxnLst/>
              <a:rect l="l" t="t" r="r" b="b"/>
              <a:pathLst>
                <a:path w="425450">
                  <a:moveTo>
                    <a:pt x="0" y="0"/>
                  </a:moveTo>
                  <a:lnTo>
                    <a:pt x="4251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4125467" y="767791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3700271" y="7312152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h="365759">
                  <a:moveTo>
                    <a:pt x="0" y="36575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3700271" y="731215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3700271" y="7312152"/>
              <a:ext cx="425450" cy="0"/>
            </a:xfrm>
            <a:custGeom>
              <a:avLst/>
              <a:gdLst/>
              <a:ahLst/>
              <a:cxnLst/>
              <a:rect l="l" t="t" r="r" b="b"/>
              <a:pathLst>
                <a:path w="425450">
                  <a:moveTo>
                    <a:pt x="0" y="0"/>
                  </a:moveTo>
                  <a:lnTo>
                    <a:pt x="4251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4125467" y="731215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3700271" y="7677912"/>
              <a:ext cx="425450" cy="0"/>
            </a:xfrm>
            <a:custGeom>
              <a:avLst/>
              <a:gdLst/>
              <a:ahLst/>
              <a:cxnLst/>
              <a:rect l="l" t="t" r="r" b="b"/>
              <a:pathLst>
                <a:path w="425450">
                  <a:moveTo>
                    <a:pt x="0" y="0"/>
                  </a:moveTo>
                  <a:lnTo>
                    <a:pt x="4251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4125467" y="767791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4125467" y="7312152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h="365759">
                  <a:moveTo>
                    <a:pt x="0" y="36575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4125467" y="731215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3700271" y="7312152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h="365759">
                  <a:moveTo>
                    <a:pt x="0" y="36575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3700271" y="731215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3749039" y="7380732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60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3749039" y="7495032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60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3749039" y="7601712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60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6" name="object 346"/>
          <p:cNvSpPr/>
          <p:nvPr/>
        </p:nvSpPr>
        <p:spPr>
          <a:xfrm>
            <a:off x="6524214" y="5552170"/>
            <a:ext cx="6339840" cy="3736610"/>
          </a:xfrm>
          <a:custGeom>
            <a:avLst/>
            <a:gdLst/>
            <a:ahLst/>
            <a:cxnLst/>
            <a:rect l="l" t="t" r="r" b="b"/>
            <a:pathLst>
              <a:path w="6339840" h="2811779">
                <a:moveTo>
                  <a:pt x="6339840" y="0"/>
                </a:moveTo>
                <a:lnTo>
                  <a:pt x="6333744" y="0"/>
                </a:lnTo>
                <a:lnTo>
                  <a:pt x="6333744" y="6096"/>
                </a:lnTo>
                <a:lnTo>
                  <a:pt x="6333744" y="2805684"/>
                </a:lnTo>
                <a:lnTo>
                  <a:pt x="4076700" y="2805684"/>
                </a:lnTo>
                <a:lnTo>
                  <a:pt x="4076700" y="6096"/>
                </a:lnTo>
                <a:lnTo>
                  <a:pt x="6333744" y="6096"/>
                </a:lnTo>
                <a:lnTo>
                  <a:pt x="6333744" y="0"/>
                </a:lnTo>
                <a:lnTo>
                  <a:pt x="4076700" y="0"/>
                </a:lnTo>
                <a:lnTo>
                  <a:pt x="4070604" y="0"/>
                </a:lnTo>
                <a:lnTo>
                  <a:pt x="4070604" y="6096"/>
                </a:lnTo>
                <a:lnTo>
                  <a:pt x="4070604" y="2805684"/>
                </a:lnTo>
                <a:lnTo>
                  <a:pt x="12192" y="2805684"/>
                </a:lnTo>
                <a:lnTo>
                  <a:pt x="6096" y="2805684"/>
                </a:lnTo>
                <a:lnTo>
                  <a:pt x="6096" y="6096"/>
                </a:lnTo>
                <a:lnTo>
                  <a:pt x="4070604" y="6096"/>
                </a:lnTo>
                <a:lnTo>
                  <a:pt x="4070604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2805684"/>
                </a:lnTo>
                <a:lnTo>
                  <a:pt x="0" y="2811780"/>
                </a:lnTo>
                <a:lnTo>
                  <a:pt x="6096" y="2811780"/>
                </a:lnTo>
                <a:lnTo>
                  <a:pt x="6339840" y="2811780"/>
                </a:lnTo>
                <a:lnTo>
                  <a:pt x="6339840" y="2805684"/>
                </a:lnTo>
                <a:lnTo>
                  <a:pt x="6339840" y="6096"/>
                </a:lnTo>
                <a:lnTo>
                  <a:pt x="63398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 txBox="1"/>
          <p:nvPr/>
        </p:nvSpPr>
        <p:spPr>
          <a:xfrm>
            <a:off x="207604" y="593983"/>
            <a:ext cx="6013635" cy="334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spc="-75" dirty="0">
                <a:latin typeface="Tahoma"/>
                <a:cs typeface="Tahoma"/>
              </a:rPr>
              <a:t>12</a:t>
            </a:r>
            <a:r>
              <a:rPr sz="2400" b="1" spc="-75" dirty="0" smtClean="0">
                <a:latin typeface="Tahoma"/>
                <a:cs typeface="Tahoma"/>
              </a:rPr>
              <a:t>.</a:t>
            </a:r>
            <a:r>
              <a:rPr lang="es-ES" sz="2400" b="1" spc="-75" dirty="0" smtClean="0">
                <a:latin typeface="Tahoma"/>
                <a:cs typeface="Tahoma"/>
              </a:rPr>
              <a:t>  </a:t>
            </a:r>
            <a:r>
              <a:rPr sz="2400" b="1" spc="-10" dirty="0" smtClean="0">
                <a:latin typeface="Tahoma"/>
                <a:cs typeface="Tahoma"/>
              </a:rPr>
              <a:t>Fall</a:t>
            </a:r>
            <a:r>
              <a:rPr lang="es-ES" sz="2400" b="1" spc="-10" dirty="0" smtClean="0">
                <a:latin typeface="Tahoma"/>
                <a:cs typeface="Tahoma"/>
              </a:rPr>
              <a:t>a</a:t>
            </a:r>
            <a:r>
              <a:rPr sz="2400" b="1" spc="-10" dirty="0" smtClean="0">
                <a:latin typeface="Tahoma"/>
                <a:cs typeface="Tahoma"/>
              </a:rPr>
              <a:t>s</a:t>
            </a:r>
            <a:r>
              <a:rPr sz="2400" b="1" spc="-35" dirty="0" smtClean="0">
                <a:latin typeface="Tahoma"/>
                <a:cs typeface="Tahoma"/>
              </a:rPr>
              <a:t> </a:t>
            </a:r>
            <a:r>
              <a:rPr lang="es-ES" sz="2400" b="1" dirty="0" smtClean="0">
                <a:latin typeface="Tahoma"/>
                <a:cs typeface="Tahoma"/>
              </a:rPr>
              <a:t>evolutivas</a:t>
            </a:r>
            <a:endParaRPr sz="2400" dirty="0">
              <a:latin typeface="Tahoma"/>
              <a:cs typeface="Tahoma"/>
            </a:endParaRPr>
          </a:p>
          <a:p>
            <a:pPr algn="just">
              <a:spcBef>
                <a:spcPts val="30"/>
              </a:spcBef>
            </a:pPr>
            <a:endParaRPr sz="2400" dirty="0">
              <a:latin typeface="Tahoma"/>
              <a:cs typeface="Tahoma"/>
            </a:endParaRPr>
          </a:p>
          <a:p>
            <a:pPr marL="12700" algn="just"/>
            <a:r>
              <a:rPr sz="2400" dirty="0">
                <a:latin typeface="Arial Unicode MS"/>
                <a:cs typeface="Arial Unicode MS"/>
              </a:rPr>
              <a:t>Ejemplo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Evento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1: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falla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evoluciona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65" dirty="0">
                <a:latin typeface="Arial Unicode MS"/>
                <a:cs typeface="Arial Unicode MS"/>
              </a:rPr>
              <a:t>CG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falla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BCG</a:t>
            </a:r>
            <a:endParaRPr sz="2400" dirty="0">
              <a:latin typeface="Arial Unicode MS"/>
              <a:cs typeface="Arial Unicode MS"/>
            </a:endParaRPr>
          </a:p>
          <a:p>
            <a:pPr algn="just">
              <a:spcBef>
                <a:spcPts val="50"/>
              </a:spcBef>
            </a:pPr>
            <a:endParaRPr sz="2400" dirty="0">
              <a:latin typeface="Arial Unicode MS"/>
              <a:cs typeface="Arial Unicode MS"/>
            </a:endParaRPr>
          </a:p>
          <a:p>
            <a:pPr marL="12700" algn="just"/>
            <a:r>
              <a:rPr sz="2400" spc="-10" dirty="0">
                <a:latin typeface="Arial Unicode MS"/>
                <a:cs typeface="Arial Unicode MS"/>
              </a:rPr>
              <a:t>Esta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falla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fue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falla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evolucionó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falla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spc="-60" dirty="0">
                <a:latin typeface="Arial Unicode MS"/>
                <a:cs typeface="Arial Unicode MS"/>
              </a:rPr>
              <a:t>CG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30" dirty="0">
                <a:latin typeface="Arial Unicode MS"/>
                <a:cs typeface="Arial Unicode MS"/>
              </a:rPr>
              <a:t>BCG.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causa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contacto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serpiente.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Las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formas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onda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muestran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Figura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44.</a:t>
            </a:r>
            <a:endParaRPr sz="2400" dirty="0">
              <a:latin typeface="Arial Unicode MS"/>
              <a:cs typeface="Arial Unicode MS"/>
            </a:endParaRPr>
          </a:p>
        </p:txBody>
      </p:sp>
      <p:sp>
        <p:nvSpPr>
          <p:cNvPr id="349" name="object 349"/>
          <p:cNvSpPr txBox="1"/>
          <p:nvPr/>
        </p:nvSpPr>
        <p:spPr>
          <a:xfrm>
            <a:off x="7020023" y="491471"/>
            <a:ext cx="29019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750" dirty="0">
                <a:latin typeface="Arial Unicode MS"/>
                <a:cs typeface="Arial Unicode MS"/>
              </a:rPr>
              <a:t>x10</a:t>
            </a:r>
            <a:r>
              <a:rPr sz="750" spc="-65" dirty="0">
                <a:latin typeface="Arial Unicode MS"/>
                <a:cs typeface="Arial Unicode MS"/>
              </a:rPr>
              <a:t> </a:t>
            </a:r>
            <a:r>
              <a:rPr sz="825" spc="-75" baseline="60606" dirty="0">
                <a:latin typeface="Arial Unicode MS"/>
                <a:cs typeface="Arial Unicode MS"/>
              </a:rPr>
              <a:t>4</a:t>
            </a:r>
            <a:endParaRPr sz="825" baseline="60606">
              <a:latin typeface="Arial Unicode MS"/>
              <a:cs typeface="Arial Unicode MS"/>
            </a:endParaRPr>
          </a:p>
        </p:txBody>
      </p:sp>
      <p:sp>
        <p:nvSpPr>
          <p:cNvPr id="350" name="object 350"/>
          <p:cNvSpPr txBox="1"/>
          <p:nvPr/>
        </p:nvSpPr>
        <p:spPr>
          <a:xfrm>
            <a:off x="8383494" y="473437"/>
            <a:ext cx="31051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latin typeface="Arial Unicode MS"/>
                <a:cs typeface="Arial Unicode MS"/>
              </a:rPr>
              <a:t>Voltaje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51" name="object 351"/>
          <p:cNvSpPr txBox="1"/>
          <p:nvPr/>
        </p:nvSpPr>
        <p:spPr>
          <a:xfrm>
            <a:off x="9918162" y="677399"/>
            <a:ext cx="85725" cy="412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algn="just">
              <a:lnSpc>
                <a:spcPct val="112000"/>
              </a:lnSpc>
              <a:spcBef>
                <a:spcPts val="125"/>
              </a:spcBef>
            </a:pPr>
            <a:r>
              <a:rPr sz="750" spc="-50" dirty="0">
                <a:latin typeface="Arial Unicode MS"/>
                <a:cs typeface="Arial Unicode MS"/>
              </a:rPr>
              <a:t>a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-50" dirty="0">
                <a:latin typeface="Arial Unicode MS"/>
                <a:cs typeface="Arial Unicode MS"/>
              </a:rPr>
              <a:t>b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-114" dirty="0">
                <a:latin typeface="Arial Unicode MS"/>
                <a:cs typeface="Arial Unicode MS"/>
              </a:rPr>
              <a:t>C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52" name="object 352"/>
          <p:cNvSpPr txBox="1"/>
          <p:nvPr/>
        </p:nvSpPr>
        <p:spPr>
          <a:xfrm>
            <a:off x="6961602" y="567672"/>
            <a:ext cx="80010" cy="341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Arial Unicode MS"/>
                <a:cs typeface="Arial Unicode MS"/>
              </a:rPr>
              <a:t>4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550">
              <a:latin typeface="Arial Unicode MS"/>
              <a:cs typeface="Arial Unicode MS"/>
            </a:endParaRPr>
          </a:p>
          <a:p>
            <a:pPr marL="12700">
              <a:spcBef>
                <a:spcPts val="5"/>
              </a:spcBef>
            </a:pPr>
            <a:r>
              <a:rPr sz="750" spc="10" dirty="0">
                <a:latin typeface="Arial Unicode MS"/>
                <a:cs typeface="Arial Unicode MS"/>
              </a:rPr>
              <a:t>2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53" name="object 353"/>
          <p:cNvSpPr txBox="1"/>
          <p:nvPr/>
        </p:nvSpPr>
        <p:spPr>
          <a:xfrm>
            <a:off x="10741121" y="1002521"/>
            <a:ext cx="130683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Arial Unicode MS"/>
                <a:cs typeface="Arial Unicode MS"/>
              </a:rPr>
              <a:t>Características</a:t>
            </a:r>
            <a:r>
              <a:rPr sz="650" spc="7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de</a:t>
            </a:r>
            <a:r>
              <a:rPr sz="650" spc="7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forma</a:t>
            </a:r>
            <a:r>
              <a:rPr sz="650" spc="7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de</a:t>
            </a:r>
            <a:r>
              <a:rPr sz="650" spc="70" dirty="0">
                <a:latin typeface="Arial Unicode MS"/>
                <a:cs typeface="Arial Unicode MS"/>
              </a:rPr>
              <a:t> </a:t>
            </a:r>
            <a:r>
              <a:rPr sz="650" spc="-20" dirty="0">
                <a:latin typeface="Arial Unicode MS"/>
                <a:cs typeface="Arial Unicode MS"/>
              </a:rPr>
              <a:t>onda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54" name="object 354"/>
          <p:cNvSpPr txBox="1"/>
          <p:nvPr/>
        </p:nvSpPr>
        <p:spPr>
          <a:xfrm>
            <a:off x="6961602" y="1056876"/>
            <a:ext cx="800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Arial Unicode MS"/>
                <a:cs typeface="Arial Unicode MS"/>
              </a:rPr>
              <a:t>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55" name="object 355"/>
          <p:cNvSpPr txBox="1"/>
          <p:nvPr/>
        </p:nvSpPr>
        <p:spPr>
          <a:xfrm>
            <a:off x="6932646" y="1302240"/>
            <a:ext cx="13589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latin typeface="Arial Unicode MS"/>
                <a:cs typeface="Arial Unicode MS"/>
              </a:rPr>
              <a:t>-</a:t>
            </a:r>
            <a:r>
              <a:rPr sz="750" spc="-25" dirty="0">
                <a:latin typeface="Arial Unicode MS"/>
                <a:cs typeface="Arial Unicode MS"/>
              </a:rPr>
              <a:t> </a:t>
            </a:r>
            <a:r>
              <a:rPr sz="750" spc="-60" dirty="0">
                <a:latin typeface="Arial Unicode MS"/>
                <a:cs typeface="Arial Unicode MS"/>
              </a:rPr>
              <a:t>2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56" name="object 356"/>
          <p:cNvSpPr txBox="1"/>
          <p:nvPr/>
        </p:nvSpPr>
        <p:spPr>
          <a:xfrm>
            <a:off x="6932646" y="1546080"/>
            <a:ext cx="13589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latin typeface="Arial Unicode MS"/>
                <a:cs typeface="Arial Unicode MS"/>
              </a:rPr>
              <a:t>-</a:t>
            </a:r>
            <a:r>
              <a:rPr sz="750" spc="-25" dirty="0">
                <a:latin typeface="Arial Unicode MS"/>
                <a:cs typeface="Arial Unicode MS"/>
              </a:rPr>
              <a:t> </a:t>
            </a:r>
            <a:r>
              <a:rPr sz="750" spc="-60" dirty="0">
                <a:latin typeface="Arial Unicode MS"/>
                <a:cs typeface="Arial Unicode MS"/>
              </a:rPr>
              <a:t>4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57" name="object 357"/>
          <p:cNvSpPr txBox="1"/>
          <p:nvPr/>
        </p:nvSpPr>
        <p:spPr>
          <a:xfrm>
            <a:off x="7022562" y="1623804"/>
            <a:ext cx="800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Arial Unicode MS"/>
                <a:cs typeface="Arial Unicode MS"/>
              </a:rPr>
              <a:t>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58" name="object 358"/>
          <p:cNvSpPr txBox="1"/>
          <p:nvPr/>
        </p:nvSpPr>
        <p:spPr>
          <a:xfrm>
            <a:off x="7415754" y="1623804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50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59" name="object 359"/>
          <p:cNvSpPr txBox="1"/>
          <p:nvPr/>
        </p:nvSpPr>
        <p:spPr>
          <a:xfrm>
            <a:off x="7822661" y="1623804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100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60" name="object 360"/>
          <p:cNvSpPr txBox="1"/>
          <p:nvPr/>
        </p:nvSpPr>
        <p:spPr>
          <a:xfrm>
            <a:off x="8682197" y="1623804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200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61" name="object 361"/>
          <p:cNvSpPr txBox="1"/>
          <p:nvPr/>
        </p:nvSpPr>
        <p:spPr>
          <a:xfrm>
            <a:off x="9111965" y="1623804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250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62" name="object 362"/>
          <p:cNvSpPr txBox="1"/>
          <p:nvPr/>
        </p:nvSpPr>
        <p:spPr>
          <a:xfrm>
            <a:off x="9543257" y="1623804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300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63" name="object 363"/>
          <p:cNvSpPr txBox="1"/>
          <p:nvPr/>
        </p:nvSpPr>
        <p:spPr>
          <a:xfrm>
            <a:off x="9973025" y="1623804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350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64" name="object 364"/>
          <p:cNvSpPr txBox="1"/>
          <p:nvPr/>
        </p:nvSpPr>
        <p:spPr>
          <a:xfrm>
            <a:off x="8252431" y="1623804"/>
            <a:ext cx="422275" cy="359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150</a:t>
            </a:r>
            <a:endParaRPr sz="750">
              <a:latin typeface="Arial Unicode MS"/>
              <a:cs typeface="Arial Unicode MS"/>
            </a:endParaRPr>
          </a:p>
          <a:p>
            <a:pPr marL="149225">
              <a:spcBef>
                <a:spcPts val="890"/>
              </a:spcBef>
            </a:pPr>
            <a:r>
              <a:rPr sz="700" spc="-10" dirty="0">
                <a:latin typeface="Arial Unicode MS"/>
                <a:cs typeface="Arial Unicode MS"/>
              </a:rPr>
              <a:t>Actual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65" name="object 365"/>
          <p:cNvSpPr txBox="1"/>
          <p:nvPr/>
        </p:nvSpPr>
        <p:spPr>
          <a:xfrm>
            <a:off x="9918162" y="2053572"/>
            <a:ext cx="85725" cy="4127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112000"/>
              </a:lnSpc>
              <a:spcBef>
                <a:spcPts val="120"/>
              </a:spcBef>
            </a:pPr>
            <a:r>
              <a:rPr sz="750" spc="-50" dirty="0">
                <a:latin typeface="Arial Unicode MS"/>
                <a:cs typeface="Arial Unicode MS"/>
              </a:rPr>
              <a:t>a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-50" dirty="0">
                <a:latin typeface="Arial Unicode MS"/>
                <a:cs typeface="Arial Unicode MS"/>
              </a:rPr>
              <a:t>b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-114" dirty="0">
                <a:latin typeface="Arial Unicode MS"/>
                <a:cs typeface="Arial Unicode MS"/>
              </a:rPr>
              <a:t>C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66" name="object 366"/>
          <p:cNvSpPr txBox="1"/>
          <p:nvPr/>
        </p:nvSpPr>
        <p:spPr>
          <a:xfrm>
            <a:off x="6801582" y="1945369"/>
            <a:ext cx="243840" cy="328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0" dirty="0">
                <a:latin typeface="Arial Unicode MS"/>
                <a:cs typeface="Arial Unicode MS"/>
              </a:rPr>
              <a:t>4000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25"/>
              </a:spcBef>
            </a:pPr>
            <a:endParaRPr sz="550">
              <a:latin typeface="Arial Unicode MS"/>
              <a:cs typeface="Arial Unicode MS"/>
            </a:endParaRPr>
          </a:p>
          <a:p>
            <a:pPr marL="12700"/>
            <a:r>
              <a:rPr sz="750" spc="-20" dirty="0">
                <a:latin typeface="Arial Unicode MS"/>
                <a:cs typeface="Arial Unicode MS"/>
              </a:rPr>
              <a:t>2000</a:t>
            </a:r>
            <a:endParaRPr sz="750">
              <a:latin typeface="Arial Unicode MS"/>
              <a:cs typeface="Arial Unicode MS"/>
            </a:endParaRPr>
          </a:p>
        </p:txBody>
      </p:sp>
      <p:graphicFrame>
        <p:nvGraphicFramePr>
          <p:cNvPr id="367" name="object 3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438146"/>
              </p:ext>
            </p:extLst>
          </p:nvPr>
        </p:nvGraphicFramePr>
        <p:xfrm>
          <a:off x="10723342" y="1276076"/>
          <a:ext cx="1982470" cy="1343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0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1765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750" spc="-10" dirty="0">
                          <a:latin typeface="Arial Unicode MS"/>
                          <a:cs typeface="Arial Unicode MS"/>
                        </a:rPr>
                        <a:t>Parámetros</a:t>
                      </a:r>
                      <a:endParaRPr sz="750">
                        <a:latin typeface="Arial Unicode MS"/>
                        <a:cs typeface="Arial Unicode MS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00"/>
                        </a:lnSpc>
                      </a:pPr>
                      <a:r>
                        <a:rPr sz="950" spc="-10" dirty="0">
                          <a:latin typeface="Arial Unicode MS"/>
                          <a:cs typeface="Arial Unicode MS"/>
                        </a:rPr>
                        <a:t>Valor</a:t>
                      </a:r>
                      <a:endParaRPr sz="95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66675" marR="468630">
                        <a:lnSpc>
                          <a:spcPts val="1150"/>
                        </a:lnSpc>
                      </a:pPr>
                      <a:r>
                        <a:rPr sz="750" spc="-10" dirty="0">
                          <a:latin typeface="Arial Unicode MS"/>
                          <a:cs typeface="Arial Unicode MS"/>
                        </a:rPr>
                        <a:t>Sistema</a:t>
                      </a:r>
                      <a:r>
                        <a:rPr sz="75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50" spc="-10" dirty="0">
                          <a:latin typeface="Arial Unicode MS"/>
                          <a:cs typeface="Arial Unicode MS"/>
                        </a:rPr>
                        <a:t>frecuencia</a:t>
                      </a:r>
                      <a:endParaRPr sz="75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900" dirty="0">
                          <a:latin typeface="Arial Unicode MS"/>
                          <a:cs typeface="Arial Unicode MS"/>
                        </a:rPr>
                        <a:t>60 </a:t>
                      </a:r>
                      <a:r>
                        <a:rPr sz="900" spc="-25" dirty="0">
                          <a:latin typeface="Arial Unicode MS"/>
                          <a:cs typeface="Arial Unicode MS"/>
                        </a:rPr>
                        <a:t>Hz</a:t>
                      </a:r>
                      <a:endParaRPr sz="900">
                        <a:latin typeface="Arial Unicode MS"/>
                        <a:cs typeface="Arial Unicode MS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545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800" spc="-10" dirty="0">
                          <a:latin typeface="Arial Unicode MS"/>
                          <a:cs typeface="Arial Unicode MS"/>
                        </a:rPr>
                        <a:t>Muestreo</a:t>
                      </a:r>
                      <a:endParaRPr sz="800">
                        <a:latin typeface="Arial Unicode MS"/>
                        <a:cs typeface="Arial Unicode MS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50" spc="-10" dirty="0">
                          <a:latin typeface="Arial Unicode MS"/>
                          <a:cs typeface="Arial Unicode MS"/>
                        </a:rPr>
                        <a:t>frecuencia</a:t>
                      </a:r>
                      <a:endParaRPr sz="750">
                        <a:latin typeface="Arial Unicode MS"/>
                        <a:cs typeface="Arial Unicode MS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850" dirty="0">
                          <a:latin typeface="Arial Unicode MS"/>
                          <a:cs typeface="Arial Unicode MS"/>
                        </a:rPr>
                        <a:t>960</a:t>
                      </a:r>
                      <a:r>
                        <a:rPr sz="850" spc="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50" spc="-25" dirty="0">
                          <a:latin typeface="Arial Unicode MS"/>
                          <a:cs typeface="Arial Unicode MS"/>
                        </a:rPr>
                        <a:t>Hz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825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765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700" dirty="0">
                          <a:latin typeface="Arial Unicode MS"/>
                          <a:cs typeface="Arial Unicode MS"/>
                        </a:rPr>
                        <a:t>Tipo</a:t>
                      </a:r>
                      <a:r>
                        <a:rPr sz="700" spc="3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00" dirty="0"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700" spc="3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00" spc="-10" dirty="0">
                          <a:latin typeface="Arial Unicode MS"/>
                          <a:cs typeface="Arial Unicode MS"/>
                        </a:rPr>
                        <a:t>falla:</a:t>
                      </a:r>
                      <a:endParaRPr sz="700">
                        <a:latin typeface="Arial Unicode MS"/>
                        <a:cs typeface="Arial Unicode MS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00"/>
                        </a:lnSpc>
                      </a:pPr>
                      <a:r>
                        <a:rPr sz="950" spc="-80" dirty="0">
                          <a:latin typeface="Arial Unicode MS"/>
                          <a:cs typeface="Arial Unicode MS"/>
                        </a:rPr>
                        <a:t>CG</a:t>
                      </a:r>
                      <a:r>
                        <a:rPr sz="95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950" dirty="0">
                          <a:latin typeface="Arial Unicode MS"/>
                          <a:cs typeface="Arial Unicode MS"/>
                        </a:rPr>
                        <a:t>a</a:t>
                      </a:r>
                      <a:r>
                        <a:rPr sz="950" spc="-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950" spc="-25" dirty="0">
                          <a:latin typeface="Arial Unicode MS"/>
                          <a:cs typeface="Arial Unicode MS"/>
                        </a:rPr>
                        <a:t>BCG</a:t>
                      </a:r>
                      <a:endParaRPr sz="95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600" dirty="0">
                          <a:latin typeface="Arial Unicode MS"/>
                          <a:cs typeface="Arial Unicode MS"/>
                        </a:rPr>
                        <a:t>Duración</a:t>
                      </a:r>
                      <a:r>
                        <a:rPr sz="600" spc="5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600" dirty="0"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600" spc="6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600" dirty="0">
                          <a:latin typeface="Arial Unicode MS"/>
                          <a:cs typeface="Arial Unicode MS"/>
                        </a:rPr>
                        <a:t>la</a:t>
                      </a:r>
                      <a:r>
                        <a:rPr sz="600" spc="6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600" spc="-10" dirty="0">
                          <a:latin typeface="Arial Unicode MS"/>
                          <a:cs typeface="Arial Unicode MS"/>
                        </a:rPr>
                        <a:t>falla: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900" spc="-50" dirty="0">
                          <a:latin typeface="Arial Unicode MS"/>
                          <a:cs typeface="Arial Unicode MS"/>
                        </a:rPr>
                        <a:t>CG:</a:t>
                      </a:r>
                      <a:r>
                        <a:rPr sz="90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900" dirty="0">
                          <a:latin typeface="Arial Unicode MS"/>
                          <a:cs typeface="Arial Unicode MS"/>
                        </a:rPr>
                        <a:t>8,5</a:t>
                      </a:r>
                      <a:r>
                        <a:rPr sz="900" spc="-10" dirty="0">
                          <a:latin typeface="Arial Unicode MS"/>
                          <a:cs typeface="Arial Unicode MS"/>
                        </a:rPr>
                        <a:t> ciclos</a:t>
                      </a:r>
                      <a:endParaRPr sz="900">
                        <a:latin typeface="Arial Unicode MS"/>
                        <a:cs typeface="Arial Unicode MS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spc="-45" dirty="0">
                          <a:latin typeface="Arial Unicode MS"/>
                          <a:cs typeface="Arial Unicode MS"/>
                        </a:rPr>
                        <a:t>BCG:</a:t>
                      </a:r>
                      <a:r>
                        <a:rPr sz="900" spc="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900" spc="-25" dirty="0">
                          <a:latin typeface="Arial Unicode MS"/>
                          <a:cs typeface="Arial Unicode MS"/>
                        </a:rPr>
                        <a:t>9,8</a:t>
                      </a:r>
                      <a:endParaRPr sz="900">
                        <a:latin typeface="Arial Unicode MS"/>
                        <a:cs typeface="Arial Unicode MS"/>
                      </a:endParaRPr>
                    </a:p>
                    <a:p>
                      <a:pPr marL="66675">
                        <a:lnSpc>
                          <a:spcPts val="1075"/>
                        </a:lnSpc>
                        <a:spcBef>
                          <a:spcPts val="70"/>
                        </a:spcBef>
                      </a:pPr>
                      <a:r>
                        <a:rPr sz="900" spc="-10" dirty="0">
                          <a:latin typeface="Arial Unicode MS"/>
                          <a:cs typeface="Arial Unicode MS"/>
                        </a:rPr>
                        <a:t>ciclos</a:t>
                      </a:r>
                      <a:endParaRPr sz="900">
                        <a:latin typeface="Arial Unicode MS"/>
                        <a:cs typeface="Arial Unicode MS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68" name="object 368"/>
          <p:cNvSpPr txBox="1"/>
          <p:nvPr/>
        </p:nvSpPr>
        <p:spPr>
          <a:xfrm>
            <a:off x="6771102" y="2428476"/>
            <a:ext cx="270510" cy="333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750" spc="10" dirty="0">
                <a:latin typeface="Arial Unicode MS"/>
                <a:cs typeface="Arial Unicode MS"/>
              </a:rPr>
              <a:t>0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00">
              <a:latin typeface="Arial Unicode MS"/>
              <a:cs typeface="Arial Unicode MS"/>
            </a:endParaRPr>
          </a:p>
          <a:p>
            <a:pPr marR="12700" algn="r"/>
            <a:r>
              <a:rPr sz="650" dirty="0">
                <a:latin typeface="Arial Unicode MS"/>
                <a:cs typeface="Arial Unicode MS"/>
              </a:rPr>
              <a:t>-</a:t>
            </a:r>
            <a:r>
              <a:rPr sz="650" spc="-25" dirty="0">
                <a:latin typeface="Arial Unicode MS"/>
                <a:cs typeface="Arial Unicode MS"/>
              </a:rPr>
              <a:t> </a:t>
            </a:r>
            <a:r>
              <a:rPr sz="650" spc="-20" dirty="0">
                <a:latin typeface="Arial Unicode MS"/>
                <a:cs typeface="Arial Unicode MS"/>
              </a:rPr>
              <a:t>2000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69" name="object 369"/>
          <p:cNvSpPr txBox="1"/>
          <p:nvPr/>
        </p:nvSpPr>
        <p:spPr>
          <a:xfrm>
            <a:off x="6745702" y="2917679"/>
            <a:ext cx="38227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50" dirty="0">
                <a:latin typeface="Arial Unicode MS"/>
                <a:cs typeface="Arial Unicode MS"/>
              </a:rPr>
              <a:t>-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4000</a:t>
            </a:r>
            <a:r>
              <a:rPr sz="650" spc="-60" dirty="0">
                <a:latin typeface="Arial Unicode MS"/>
                <a:cs typeface="Arial Unicode MS"/>
              </a:rPr>
              <a:t> </a:t>
            </a:r>
            <a:r>
              <a:rPr sz="1125" spc="-75" baseline="-44444" dirty="0">
                <a:latin typeface="Arial Unicode MS"/>
                <a:cs typeface="Arial Unicode MS"/>
              </a:rPr>
              <a:t>0</a:t>
            </a:r>
            <a:endParaRPr sz="1125" baseline="-44444">
              <a:latin typeface="Arial Unicode MS"/>
              <a:cs typeface="Arial Unicode MS"/>
            </a:endParaRPr>
          </a:p>
        </p:txBody>
      </p:sp>
      <p:sp>
        <p:nvSpPr>
          <p:cNvPr id="370" name="object 370"/>
          <p:cNvSpPr txBox="1"/>
          <p:nvPr/>
        </p:nvSpPr>
        <p:spPr>
          <a:xfrm>
            <a:off x="7415754" y="2995403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50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71" name="object 371"/>
          <p:cNvSpPr txBox="1"/>
          <p:nvPr/>
        </p:nvSpPr>
        <p:spPr>
          <a:xfrm>
            <a:off x="7822661" y="2995403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100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72" name="object 372"/>
          <p:cNvSpPr txBox="1"/>
          <p:nvPr/>
        </p:nvSpPr>
        <p:spPr>
          <a:xfrm>
            <a:off x="8252430" y="2995403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150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73" name="object 373"/>
          <p:cNvSpPr txBox="1"/>
          <p:nvPr/>
        </p:nvSpPr>
        <p:spPr>
          <a:xfrm>
            <a:off x="8682197" y="2995403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200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74" name="object 374"/>
          <p:cNvSpPr txBox="1"/>
          <p:nvPr/>
        </p:nvSpPr>
        <p:spPr>
          <a:xfrm>
            <a:off x="9111965" y="2995403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250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75" name="object 375"/>
          <p:cNvSpPr txBox="1"/>
          <p:nvPr/>
        </p:nvSpPr>
        <p:spPr>
          <a:xfrm>
            <a:off x="9543257" y="2995403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300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76" name="object 376"/>
          <p:cNvSpPr txBox="1"/>
          <p:nvPr/>
        </p:nvSpPr>
        <p:spPr>
          <a:xfrm>
            <a:off x="9973025" y="2995403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Arial Unicode MS"/>
                <a:cs typeface="Arial Unicode MS"/>
              </a:rPr>
              <a:t>350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77" name="object 377"/>
          <p:cNvSpPr txBox="1"/>
          <p:nvPr/>
        </p:nvSpPr>
        <p:spPr>
          <a:xfrm>
            <a:off x="6524214" y="3139422"/>
            <a:ext cx="2664460" cy="3103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78790" algn="r">
              <a:spcBef>
                <a:spcPts val="100"/>
              </a:spcBef>
            </a:pPr>
            <a:r>
              <a:rPr sz="600" spc="-10" dirty="0">
                <a:latin typeface="Arial Unicode MS"/>
                <a:cs typeface="Arial Unicode MS"/>
              </a:rPr>
              <a:t>Muestras</a:t>
            </a:r>
            <a:endParaRPr sz="600" dirty="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550" dirty="0">
              <a:latin typeface="Arial Unicode MS"/>
              <a:cs typeface="Arial Unicode MS"/>
            </a:endParaRPr>
          </a:p>
          <a:p>
            <a:pPr marL="12700"/>
            <a:r>
              <a:rPr sz="700" dirty="0">
                <a:latin typeface="Arial Unicode MS"/>
                <a:cs typeface="Arial Unicode MS"/>
              </a:rPr>
              <a:t>Figura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44.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Falla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evolutiva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provocada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por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contacto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con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serpiente</a:t>
            </a:r>
            <a:endParaRPr sz="700" dirty="0">
              <a:latin typeface="Arial Unicode MS"/>
              <a:cs typeface="Arial Unicode MS"/>
            </a:endParaRPr>
          </a:p>
        </p:txBody>
      </p:sp>
      <p:sp>
        <p:nvSpPr>
          <p:cNvPr id="378" name="object 378"/>
          <p:cNvSpPr txBox="1"/>
          <p:nvPr/>
        </p:nvSpPr>
        <p:spPr>
          <a:xfrm>
            <a:off x="267214" y="5057433"/>
            <a:ext cx="6087838" cy="26109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latin typeface="Arial Unicode MS"/>
                <a:cs typeface="Arial Unicode MS"/>
              </a:rPr>
              <a:t>Ejemplo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evento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2: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falla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evoluciona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65" dirty="0">
                <a:latin typeface="Arial Unicode MS"/>
                <a:cs typeface="Arial Unicode MS"/>
              </a:rPr>
              <a:t>CG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BG</a:t>
            </a:r>
            <a:endParaRPr sz="2400" dirty="0">
              <a:latin typeface="Arial Unicode MS"/>
              <a:cs typeface="Arial Unicode MS"/>
            </a:endParaRPr>
          </a:p>
          <a:p>
            <a:pPr>
              <a:spcBef>
                <a:spcPts val="85"/>
              </a:spcBef>
            </a:pPr>
            <a:endParaRPr sz="2400" dirty="0">
              <a:latin typeface="Arial Unicode MS"/>
              <a:cs typeface="Arial Unicode MS"/>
            </a:endParaRPr>
          </a:p>
          <a:p>
            <a:pPr marL="12700"/>
            <a:r>
              <a:rPr sz="2400" spc="-10" dirty="0">
                <a:latin typeface="Arial Unicode MS"/>
                <a:cs typeface="Arial Unicode MS"/>
              </a:rPr>
              <a:t>Esta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falla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desarrolla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spc="-65" dirty="0">
                <a:latin typeface="Arial Unicode MS"/>
                <a:cs typeface="Arial Unicode MS"/>
              </a:rPr>
              <a:t>CG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spc="-20" dirty="0">
                <a:latin typeface="Arial Unicode MS"/>
                <a:cs typeface="Arial Unicode MS"/>
              </a:rPr>
              <a:t>BG.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falla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fue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causada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por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excavación.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formas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onda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muestran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Figura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45.</a:t>
            </a:r>
            <a:endParaRPr sz="2400" dirty="0">
              <a:latin typeface="Arial Unicode MS"/>
              <a:cs typeface="Arial Unicode MS"/>
            </a:endParaRPr>
          </a:p>
        </p:txBody>
      </p:sp>
      <p:sp>
        <p:nvSpPr>
          <p:cNvPr id="379" name="object 379"/>
          <p:cNvSpPr txBox="1"/>
          <p:nvPr/>
        </p:nvSpPr>
        <p:spPr>
          <a:xfrm>
            <a:off x="8457661" y="6595113"/>
            <a:ext cx="29019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latin typeface="Arial Unicode MS"/>
                <a:cs typeface="Arial Unicode MS"/>
              </a:rPr>
              <a:t>Voltaje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80" name="object 380"/>
          <p:cNvSpPr txBox="1"/>
          <p:nvPr/>
        </p:nvSpPr>
        <p:spPr>
          <a:xfrm>
            <a:off x="7150577" y="6565394"/>
            <a:ext cx="3441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0480" algn="r">
              <a:lnSpc>
                <a:spcPts val="475"/>
              </a:lnSpc>
              <a:spcBef>
                <a:spcPts val="100"/>
              </a:spcBef>
            </a:pPr>
            <a:r>
              <a:rPr sz="500" spc="5" dirty="0">
                <a:latin typeface="Arial Unicode MS"/>
                <a:cs typeface="Arial Unicode MS"/>
              </a:rPr>
              <a:t>4</a:t>
            </a:r>
            <a:endParaRPr sz="500">
              <a:latin typeface="Arial Unicode MS"/>
              <a:cs typeface="Arial Unicode MS"/>
            </a:endParaRPr>
          </a:p>
          <a:p>
            <a:pPr marL="38100">
              <a:lnSpc>
                <a:spcPts val="715"/>
              </a:lnSpc>
            </a:pPr>
            <a:r>
              <a:rPr sz="1050" baseline="-43650" dirty="0">
                <a:latin typeface="Arial Unicode MS"/>
                <a:cs typeface="Arial Unicode MS"/>
              </a:rPr>
              <a:t>2</a:t>
            </a:r>
            <a:r>
              <a:rPr sz="1050" spc="15" baseline="-43650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x10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81" name="object 381"/>
          <p:cNvSpPr txBox="1"/>
          <p:nvPr/>
        </p:nvSpPr>
        <p:spPr>
          <a:xfrm>
            <a:off x="9791161" y="6843779"/>
            <a:ext cx="25717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latin typeface="Arial Unicode MS"/>
                <a:cs typeface="Arial Unicode MS"/>
              </a:rPr>
              <a:t>abdominales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382" name="object 382"/>
          <p:cNvSpPr txBox="1"/>
          <p:nvPr/>
        </p:nvSpPr>
        <p:spPr>
          <a:xfrm>
            <a:off x="9791160" y="6962651"/>
            <a:ext cx="29337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latin typeface="Arial Unicode MS"/>
                <a:cs typeface="Arial Unicode MS"/>
              </a:rPr>
              <a:t>antes</a:t>
            </a:r>
            <a:r>
              <a:rPr sz="300" spc="15" dirty="0">
                <a:latin typeface="Arial Unicode MS"/>
                <a:cs typeface="Arial Unicode MS"/>
              </a:rPr>
              <a:t> </a:t>
            </a:r>
            <a:r>
              <a:rPr sz="300" dirty="0">
                <a:latin typeface="Arial Unicode MS"/>
                <a:cs typeface="Arial Unicode MS"/>
              </a:rPr>
              <a:t>de</a:t>
            </a:r>
            <a:r>
              <a:rPr sz="300" spc="15" dirty="0">
                <a:latin typeface="Arial Unicode MS"/>
                <a:cs typeface="Arial Unicode MS"/>
              </a:rPr>
              <a:t> </a:t>
            </a:r>
            <a:r>
              <a:rPr sz="300" spc="-10" dirty="0">
                <a:latin typeface="Arial Unicode MS"/>
                <a:cs typeface="Arial Unicode MS"/>
              </a:rPr>
              <a:t>Cristo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383" name="object 383"/>
          <p:cNvSpPr txBox="1"/>
          <p:nvPr/>
        </p:nvSpPr>
        <p:spPr>
          <a:xfrm>
            <a:off x="9791161" y="7075427"/>
            <a:ext cx="19748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latin typeface="Arial Unicode MS"/>
                <a:cs typeface="Arial Unicode MS"/>
              </a:rPr>
              <a:t>California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384" name="object 384"/>
          <p:cNvSpPr txBox="1"/>
          <p:nvPr/>
        </p:nvSpPr>
        <p:spPr>
          <a:xfrm>
            <a:off x="7175978" y="6901182"/>
            <a:ext cx="76835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1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25"/>
              </a:spcBef>
            </a:pPr>
            <a:endParaRPr sz="500">
              <a:latin typeface="Arial Unicode MS"/>
              <a:cs typeface="Arial Unicode MS"/>
            </a:endParaRPr>
          </a:p>
          <a:p>
            <a:pPr marL="12700">
              <a:spcBef>
                <a:spcPts val="5"/>
              </a:spcBef>
            </a:pPr>
            <a:r>
              <a:rPr sz="700" spc="10" dirty="0">
                <a:latin typeface="Arial Unicode MS"/>
                <a:cs typeface="Arial Unicode MS"/>
              </a:rPr>
              <a:t>0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85" name="object 385"/>
          <p:cNvSpPr txBox="1"/>
          <p:nvPr/>
        </p:nvSpPr>
        <p:spPr>
          <a:xfrm>
            <a:off x="10653744" y="7206999"/>
            <a:ext cx="115443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latin typeface="Arial Unicode MS"/>
                <a:cs typeface="Arial Unicode MS"/>
              </a:rPr>
              <a:t>Tabla</a:t>
            </a:r>
            <a:r>
              <a:rPr sz="800" spc="1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1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Características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386" name="object 386"/>
          <p:cNvSpPr txBox="1"/>
          <p:nvPr/>
        </p:nvSpPr>
        <p:spPr>
          <a:xfrm>
            <a:off x="7150069" y="7341618"/>
            <a:ext cx="1282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-</a:t>
            </a:r>
            <a:r>
              <a:rPr sz="700" spc="-25" dirty="0">
                <a:latin typeface="Arial Unicode MS"/>
                <a:cs typeface="Arial Unicode MS"/>
              </a:rPr>
              <a:t> </a:t>
            </a:r>
            <a:r>
              <a:rPr sz="700" spc="-60" dirty="0">
                <a:latin typeface="Arial Unicode MS"/>
                <a:cs typeface="Arial Unicode MS"/>
              </a:rPr>
              <a:t>1</a:t>
            </a:r>
            <a:endParaRPr sz="700">
              <a:latin typeface="Arial Unicode MS"/>
              <a:cs typeface="Arial Unicode MS"/>
            </a:endParaRPr>
          </a:p>
        </p:txBody>
      </p:sp>
      <p:graphicFrame>
        <p:nvGraphicFramePr>
          <p:cNvPr id="387" name="object 3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021067"/>
              </p:ext>
            </p:extLst>
          </p:nvPr>
        </p:nvGraphicFramePr>
        <p:xfrm>
          <a:off x="10666445" y="7200249"/>
          <a:ext cx="2120264" cy="1203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7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750" spc="-10" dirty="0">
                          <a:latin typeface="Arial Unicode MS"/>
                          <a:cs typeface="Arial Unicode MS"/>
                        </a:rPr>
                        <a:t>Parámetros</a:t>
                      </a:r>
                      <a:endParaRPr sz="750">
                        <a:latin typeface="Arial Unicode MS"/>
                        <a:cs typeface="Arial Unicode MS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100"/>
                        </a:lnSpc>
                      </a:pPr>
                      <a:r>
                        <a:rPr sz="950" spc="-10" dirty="0">
                          <a:latin typeface="Arial Unicode MS"/>
                          <a:cs typeface="Arial Unicode MS"/>
                        </a:rPr>
                        <a:t>Valor</a:t>
                      </a:r>
                      <a:endParaRPr sz="95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650" dirty="0">
                          <a:latin typeface="Arial Unicode MS"/>
                          <a:cs typeface="Arial Unicode MS"/>
                        </a:rPr>
                        <a:t>Frecuencia</a:t>
                      </a:r>
                      <a:r>
                        <a:rPr sz="650" spc="4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650" dirty="0">
                          <a:latin typeface="Arial Unicode MS"/>
                          <a:cs typeface="Arial Unicode MS"/>
                        </a:rPr>
                        <a:t>del</a:t>
                      </a:r>
                      <a:r>
                        <a:rPr sz="650" spc="5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650" spc="-10" dirty="0">
                          <a:latin typeface="Arial Unicode MS"/>
                          <a:cs typeface="Arial Unicode MS"/>
                        </a:rPr>
                        <a:t>sistema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065"/>
                        </a:lnSpc>
                        <a:spcBef>
                          <a:spcPts val="35"/>
                        </a:spcBef>
                      </a:pPr>
                      <a:r>
                        <a:rPr sz="900" dirty="0">
                          <a:latin typeface="Arial Unicode MS"/>
                          <a:cs typeface="Arial Unicode MS"/>
                        </a:rPr>
                        <a:t>60 </a:t>
                      </a:r>
                      <a:r>
                        <a:rPr sz="900" spc="-25" dirty="0">
                          <a:latin typeface="Arial Unicode MS"/>
                          <a:cs typeface="Arial Unicode MS"/>
                        </a:rPr>
                        <a:t>Hz</a:t>
                      </a:r>
                      <a:endParaRPr sz="900">
                        <a:latin typeface="Arial Unicode MS"/>
                        <a:cs typeface="Arial Unicode MS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700" dirty="0">
                          <a:latin typeface="Arial Unicode MS"/>
                          <a:cs typeface="Arial Unicode MS"/>
                        </a:rPr>
                        <a:t>Frecuencia</a:t>
                      </a:r>
                      <a:r>
                        <a:rPr sz="700" spc="3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00" dirty="0"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700" spc="4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00" spc="-10" dirty="0">
                          <a:latin typeface="Arial Unicode MS"/>
                          <a:cs typeface="Arial Unicode MS"/>
                        </a:rPr>
                        <a:t>muestreo</a:t>
                      </a:r>
                      <a:endParaRPr sz="700">
                        <a:latin typeface="Arial Unicode MS"/>
                        <a:cs typeface="Arial Unicode MS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015"/>
                        </a:lnSpc>
                        <a:spcBef>
                          <a:spcPts val="85"/>
                        </a:spcBef>
                      </a:pPr>
                      <a:r>
                        <a:rPr sz="850" dirty="0">
                          <a:latin typeface="Arial Unicode MS"/>
                          <a:cs typeface="Arial Unicode MS"/>
                        </a:rPr>
                        <a:t>7680</a:t>
                      </a:r>
                      <a:r>
                        <a:rPr sz="850" spc="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50" spc="-25" dirty="0">
                          <a:latin typeface="Arial Unicode MS"/>
                          <a:cs typeface="Arial Unicode MS"/>
                        </a:rPr>
                        <a:t>Hz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700" dirty="0">
                          <a:latin typeface="Arial Unicode MS"/>
                          <a:cs typeface="Arial Unicode MS"/>
                        </a:rPr>
                        <a:t>Tipo</a:t>
                      </a:r>
                      <a:r>
                        <a:rPr sz="700" spc="3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00" dirty="0"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700" spc="3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00" spc="-10" dirty="0">
                          <a:latin typeface="Arial Unicode MS"/>
                          <a:cs typeface="Arial Unicode MS"/>
                        </a:rPr>
                        <a:t>falla:</a:t>
                      </a:r>
                      <a:endParaRPr sz="700">
                        <a:latin typeface="Arial Unicode MS"/>
                        <a:cs typeface="Arial Unicode MS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100"/>
                        </a:lnSpc>
                      </a:pPr>
                      <a:r>
                        <a:rPr sz="950" spc="-80" dirty="0">
                          <a:latin typeface="Arial Unicode MS"/>
                          <a:cs typeface="Arial Unicode MS"/>
                        </a:rPr>
                        <a:t>CG</a:t>
                      </a:r>
                      <a:r>
                        <a:rPr sz="95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950" dirty="0">
                          <a:latin typeface="Arial Unicode MS"/>
                          <a:cs typeface="Arial Unicode MS"/>
                        </a:rPr>
                        <a:t>a</a:t>
                      </a:r>
                      <a:r>
                        <a:rPr sz="950" spc="-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950" spc="-25" dirty="0">
                          <a:latin typeface="Arial Unicode MS"/>
                          <a:cs typeface="Arial Unicode MS"/>
                        </a:rPr>
                        <a:t>GB</a:t>
                      </a:r>
                      <a:endParaRPr sz="95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614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Arial Unicode MS"/>
                          <a:cs typeface="Arial Unicode MS"/>
                        </a:rPr>
                        <a:t>Duración</a:t>
                      </a:r>
                      <a:r>
                        <a:rPr sz="600" spc="5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600" dirty="0"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600" spc="6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600" dirty="0">
                          <a:latin typeface="Arial Unicode MS"/>
                          <a:cs typeface="Arial Unicode MS"/>
                        </a:rPr>
                        <a:t>la</a:t>
                      </a:r>
                      <a:r>
                        <a:rPr sz="600" spc="6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600" spc="-10" dirty="0">
                          <a:latin typeface="Arial Unicode MS"/>
                          <a:cs typeface="Arial Unicode MS"/>
                        </a:rPr>
                        <a:t>falla: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900" spc="-50" dirty="0">
                          <a:latin typeface="Arial Unicode MS"/>
                          <a:cs typeface="Arial Unicode MS"/>
                        </a:rPr>
                        <a:t>CG:</a:t>
                      </a:r>
                      <a:r>
                        <a:rPr sz="90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900" dirty="0">
                          <a:latin typeface="Arial Unicode MS"/>
                          <a:cs typeface="Arial Unicode MS"/>
                        </a:rPr>
                        <a:t>2,5</a:t>
                      </a:r>
                      <a:r>
                        <a:rPr sz="900" spc="-10" dirty="0">
                          <a:latin typeface="Arial Unicode MS"/>
                          <a:cs typeface="Arial Unicode MS"/>
                        </a:rPr>
                        <a:t> ciclos</a:t>
                      </a:r>
                      <a:endParaRPr sz="900">
                        <a:latin typeface="Arial Unicode MS"/>
                        <a:cs typeface="Arial Unicode MS"/>
                      </a:endParaRPr>
                    </a:p>
                    <a:p>
                      <a:pPr marL="67945">
                        <a:lnSpc>
                          <a:spcPts val="1125"/>
                        </a:lnSpc>
                        <a:spcBef>
                          <a:spcPts val="10"/>
                        </a:spcBef>
                      </a:pPr>
                      <a:r>
                        <a:rPr sz="950" spc="-65" dirty="0">
                          <a:latin typeface="Arial Unicode MS"/>
                          <a:cs typeface="Arial Unicode MS"/>
                        </a:rPr>
                        <a:t>GS:</a:t>
                      </a:r>
                      <a:r>
                        <a:rPr sz="950" spc="-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950" dirty="0">
                          <a:latin typeface="Arial Unicode MS"/>
                          <a:cs typeface="Arial Unicode MS"/>
                        </a:rPr>
                        <a:t>2,4</a:t>
                      </a:r>
                      <a:r>
                        <a:rPr sz="950" spc="-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950" spc="-10" dirty="0">
                          <a:latin typeface="Arial Unicode MS"/>
                          <a:cs typeface="Arial Unicode MS"/>
                        </a:rPr>
                        <a:t>ciclos</a:t>
                      </a:r>
                      <a:endParaRPr sz="950">
                        <a:latin typeface="Arial Unicode MS"/>
                        <a:cs typeface="Arial Unicode MS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88" name="object 388"/>
          <p:cNvSpPr txBox="1"/>
          <p:nvPr/>
        </p:nvSpPr>
        <p:spPr>
          <a:xfrm>
            <a:off x="7150069" y="7562598"/>
            <a:ext cx="1282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-</a:t>
            </a:r>
            <a:r>
              <a:rPr sz="700" spc="-25" dirty="0">
                <a:latin typeface="Arial Unicode MS"/>
                <a:cs typeface="Arial Unicode MS"/>
              </a:rPr>
              <a:t> </a:t>
            </a:r>
            <a:r>
              <a:rPr sz="700" spc="-6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89" name="object 389"/>
          <p:cNvSpPr txBox="1"/>
          <p:nvPr/>
        </p:nvSpPr>
        <p:spPr>
          <a:xfrm>
            <a:off x="7230842" y="7632702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0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90" name="object 390"/>
          <p:cNvSpPr txBox="1"/>
          <p:nvPr/>
        </p:nvSpPr>
        <p:spPr>
          <a:xfrm>
            <a:off x="8081234" y="7632702"/>
            <a:ext cx="1784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5" dirty="0">
                <a:latin typeface="Arial Unicode MS"/>
                <a:cs typeface="Arial Unicode MS"/>
              </a:rPr>
              <a:t>500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91" name="object 391"/>
          <p:cNvSpPr txBox="1"/>
          <p:nvPr/>
        </p:nvSpPr>
        <p:spPr>
          <a:xfrm>
            <a:off x="8957533" y="7632702"/>
            <a:ext cx="2292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0" dirty="0">
                <a:latin typeface="Arial Unicode MS"/>
                <a:cs typeface="Arial Unicode MS"/>
              </a:rPr>
              <a:t>1000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92" name="object 392"/>
          <p:cNvSpPr txBox="1"/>
          <p:nvPr/>
        </p:nvSpPr>
        <p:spPr>
          <a:xfrm>
            <a:off x="9861265" y="7632702"/>
            <a:ext cx="2292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0" dirty="0">
                <a:latin typeface="Arial Unicode MS"/>
                <a:cs typeface="Arial Unicode MS"/>
              </a:rPr>
              <a:t>1500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93" name="object 393"/>
          <p:cNvSpPr txBox="1"/>
          <p:nvPr/>
        </p:nvSpPr>
        <p:spPr>
          <a:xfrm>
            <a:off x="8462232" y="7838697"/>
            <a:ext cx="26670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latin typeface="Arial Unicode MS"/>
                <a:cs typeface="Arial Unicode MS"/>
              </a:rPr>
              <a:t>Actual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94" name="object 394"/>
          <p:cNvSpPr txBox="1"/>
          <p:nvPr/>
        </p:nvSpPr>
        <p:spPr>
          <a:xfrm>
            <a:off x="7031198" y="7923786"/>
            <a:ext cx="2292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0" dirty="0">
                <a:latin typeface="Arial Unicode MS"/>
                <a:cs typeface="Arial Unicode MS"/>
              </a:rPr>
              <a:t>5000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95" name="object 395"/>
          <p:cNvSpPr txBox="1"/>
          <p:nvPr/>
        </p:nvSpPr>
        <p:spPr>
          <a:xfrm>
            <a:off x="7264497" y="7993381"/>
            <a:ext cx="2707005" cy="39902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2587625" marR="54610" algn="just">
              <a:lnSpc>
                <a:spcPct val="108600"/>
              </a:lnSpc>
              <a:spcBef>
                <a:spcPts val="365"/>
              </a:spcBef>
            </a:pPr>
            <a:r>
              <a:rPr sz="700" spc="-50" dirty="0">
                <a:latin typeface="Arial Unicode MS"/>
                <a:cs typeface="Arial Unicode MS"/>
              </a:rPr>
              <a:t>a</a:t>
            </a:r>
            <a:r>
              <a:rPr sz="700" spc="200" dirty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b</a:t>
            </a:r>
            <a:r>
              <a:rPr sz="700" spc="200" dirty="0">
                <a:latin typeface="Arial Unicode MS"/>
                <a:cs typeface="Arial Unicode MS"/>
              </a:rPr>
              <a:t> </a:t>
            </a:r>
            <a:r>
              <a:rPr sz="700" spc="-105" dirty="0">
                <a:latin typeface="Arial Unicode MS"/>
                <a:cs typeface="Arial Unicode MS"/>
              </a:rPr>
              <a:t>C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96" name="object 396"/>
          <p:cNvSpPr txBox="1"/>
          <p:nvPr/>
        </p:nvSpPr>
        <p:spPr>
          <a:xfrm>
            <a:off x="7175978" y="8359649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0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97" name="object 397"/>
          <p:cNvSpPr txBox="1"/>
          <p:nvPr/>
        </p:nvSpPr>
        <p:spPr>
          <a:xfrm>
            <a:off x="6978365" y="8801609"/>
            <a:ext cx="3543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550" dirty="0">
                <a:latin typeface="Arial Unicode MS"/>
                <a:cs typeface="Arial Unicode MS"/>
              </a:rPr>
              <a:t>-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5000</a:t>
            </a:r>
            <a:r>
              <a:rPr sz="550" spc="65" dirty="0">
                <a:latin typeface="Arial Unicode MS"/>
                <a:cs typeface="Arial Unicode MS"/>
              </a:rPr>
              <a:t> </a:t>
            </a:r>
            <a:r>
              <a:rPr sz="1050" spc="-75" baseline="-43650" dirty="0">
                <a:latin typeface="Arial Unicode MS"/>
                <a:cs typeface="Arial Unicode MS"/>
              </a:rPr>
              <a:t>0</a:t>
            </a:r>
            <a:endParaRPr sz="1050" baseline="-43650">
              <a:latin typeface="Arial Unicode MS"/>
              <a:cs typeface="Arial Unicode MS"/>
            </a:endParaRPr>
          </a:p>
        </p:txBody>
      </p:sp>
      <p:sp>
        <p:nvSpPr>
          <p:cNvPr id="398" name="object 398"/>
          <p:cNvSpPr txBox="1"/>
          <p:nvPr/>
        </p:nvSpPr>
        <p:spPr>
          <a:xfrm>
            <a:off x="8081234" y="8839709"/>
            <a:ext cx="2009139" cy="27305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  <a:tabLst>
                <a:tab pos="888365" algn="l"/>
                <a:tab pos="1792605" algn="l"/>
              </a:tabLst>
            </a:pPr>
            <a:r>
              <a:rPr sz="700" spc="-25" dirty="0">
                <a:latin typeface="Arial Unicode MS"/>
                <a:cs typeface="Arial Unicode MS"/>
              </a:rPr>
              <a:t>500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700" spc="-20" dirty="0">
                <a:latin typeface="Arial Unicode MS"/>
                <a:cs typeface="Arial Unicode MS"/>
              </a:rPr>
              <a:t>1000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700" spc="-20" dirty="0">
                <a:latin typeface="Arial Unicode MS"/>
                <a:cs typeface="Arial Unicode MS"/>
              </a:rPr>
              <a:t>1500</a:t>
            </a:r>
            <a:endParaRPr sz="700">
              <a:latin typeface="Arial Unicode MS"/>
              <a:cs typeface="Arial Unicode MS"/>
            </a:endParaRPr>
          </a:p>
          <a:p>
            <a:pPr marL="361315">
              <a:spcBef>
                <a:spcPts val="200"/>
              </a:spcBef>
            </a:pPr>
            <a:r>
              <a:rPr sz="550" spc="-10" dirty="0">
                <a:latin typeface="Arial Unicode MS"/>
                <a:cs typeface="Arial Unicode MS"/>
              </a:rPr>
              <a:t>Muestras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399" name="object 399"/>
          <p:cNvSpPr txBox="1"/>
          <p:nvPr/>
        </p:nvSpPr>
        <p:spPr>
          <a:xfrm>
            <a:off x="6583141" y="9333740"/>
            <a:ext cx="261620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Arial Unicode MS"/>
                <a:cs typeface="Arial Unicode MS"/>
              </a:rPr>
              <a:t>Figura</a:t>
            </a:r>
            <a:r>
              <a:rPr sz="650" spc="7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45.</a:t>
            </a:r>
            <a:r>
              <a:rPr sz="650" spc="8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Falla</a:t>
            </a:r>
            <a:r>
              <a:rPr sz="650" spc="8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evolutiva</a:t>
            </a:r>
            <a:r>
              <a:rPr sz="650" spc="8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provocada</a:t>
            </a:r>
            <a:r>
              <a:rPr sz="650" spc="8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por</a:t>
            </a:r>
            <a:r>
              <a:rPr sz="650" spc="8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un</a:t>
            </a:r>
            <a:r>
              <a:rPr sz="650" spc="8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contacto</a:t>
            </a:r>
            <a:r>
              <a:rPr sz="650" spc="7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de</a:t>
            </a:r>
            <a:r>
              <a:rPr sz="650" spc="80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excavación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00" name="object 400"/>
          <p:cNvSpPr txBox="1"/>
          <p:nvPr/>
        </p:nvSpPr>
        <p:spPr>
          <a:xfrm>
            <a:off x="6622588" y="2271732"/>
            <a:ext cx="184666" cy="47752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latin typeface="Arial Unicode MS"/>
                <a:cs typeface="Arial Unicode MS"/>
              </a:rPr>
              <a:t>Corriente</a:t>
            </a:r>
            <a:r>
              <a:rPr sz="600" spc="155" dirty="0">
                <a:latin typeface="Arial Unicode MS"/>
                <a:cs typeface="Arial Unicode MS"/>
              </a:rPr>
              <a:t> </a:t>
            </a:r>
            <a:r>
              <a:rPr sz="600" spc="-25" dirty="0">
                <a:latin typeface="Arial Unicode MS"/>
                <a:cs typeface="Arial Unicode MS"/>
              </a:rPr>
              <a:t>(A)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401" name="object 401"/>
          <p:cNvSpPr txBox="1"/>
          <p:nvPr/>
        </p:nvSpPr>
        <p:spPr>
          <a:xfrm>
            <a:off x="6869661" y="8069850"/>
            <a:ext cx="84639" cy="583951"/>
          </a:xfrm>
          <a:prstGeom prst="rect">
            <a:avLst/>
          </a:prstGeom>
        </p:spPr>
        <p:txBody>
          <a:bodyPr vert="vert270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550" dirty="0">
                <a:latin typeface="Arial Unicode MS"/>
                <a:cs typeface="Arial Unicode MS"/>
              </a:rPr>
              <a:t>Corriente</a:t>
            </a:r>
            <a:r>
              <a:rPr sz="550" spc="145" dirty="0">
                <a:latin typeface="Arial Unicode MS"/>
                <a:cs typeface="Arial Unicode MS"/>
              </a:rPr>
              <a:t> </a:t>
            </a:r>
            <a:r>
              <a:rPr sz="550" spc="-25" dirty="0">
                <a:latin typeface="Arial Unicode MS"/>
                <a:cs typeface="Arial Unicode MS"/>
              </a:rPr>
              <a:t>(A)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402" name="object 402"/>
          <p:cNvSpPr txBox="1"/>
          <p:nvPr/>
        </p:nvSpPr>
        <p:spPr>
          <a:xfrm>
            <a:off x="6770556" y="949065"/>
            <a:ext cx="215444" cy="44069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spcBef>
                <a:spcPts val="145"/>
              </a:spcBef>
            </a:pPr>
            <a:r>
              <a:rPr sz="700" dirty="0">
                <a:latin typeface="Arial Unicode MS"/>
                <a:cs typeface="Arial Unicode MS"/>
              </a:rPr>
              <a:t>Voltaje</a:t>
            </a:r>
            <a:r>
              <a:rPr sz="700" spc="70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(V)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03" name="object 403"/>
          <p:cNvSpPr txBox="1"/>
          <p:nvPr/>
        </p:nvSpPr>
        <p:spPr>
          <a:xfrm>
            <a:off x="7002388" y="6879646"/>
            <a:ext cx="100027" cy="545977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spcBef>
                <a:spcPts val="145"/>
              </a:spcBef>
            </a:pPr>
            <a:r>
              <a:rPr sz="650" dirty="0">
                <a:latin typeface="Arial Unicode MS"/>
                <a:cs typeface="Arial Unicode MS"/>
              </a:rPr>
              <a:t>Voltaje</a:t>
            </a:r>
            <a:r>
              <a:rPr sz="650" spc="60" dirty="0">
                <a:latin typeface="Arial Unicode MS"/>
                <a:cs typeface="Arial Unicode MS"/>
              </a:rPr>
              <a:t> </a:t>
            </a:r>
            <a:r>
              <a:rPr sz="650" spc="-25" dirty="0">
                <a:latin typeface="Arial Unicode MS"/>
                <a:cs typeface="Arial Unicode MS"/>
              </a:rPr>
              <a:t>(V)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04" name="Rectángulo 403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587" y="2274023"/>
            <a:ext cx="2317275" cy="4114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6923" y="2836448"/>
            <a:ext cx="2854763" cy="218959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19992" y="2385849"/>
            <a:ext cx="3125289" cy="247230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38304" y="2167342"/>
            <a:ext cx="6440805" cy="2997835"/>
          </a:xfrm>
          <a:custGeom>
            <a:avLst/>
            <a:gdLst/>
            <a:ahLst/>
            <a:cxnLst/>
            <a:rect l="l" t="t" r="r" b="b"/>
            <a:pathLst>
              <a:path w="6440805" h="2997835">
                <a:moveTo>
                  <a:pt x="6440424" y="0"/>
                </a:moveTo>
                <a:lnTo>
                  <a:pt x="6434328" y="0"/>
                </a:lnTo>
                <a:lnTo>
                  <a:pt x="6434328" y="6096"/>
                </a:lnTo>
                <a:lnTo>
                  <a:pt x="6434328" y="2991612"/>
                </a:lnTo>
                <a:lnTo>
                  <a:pt x="3060192" y="2991612"/>
                </a:lnTo>
                <a:lnTo>
                  <a:pt x="3060192" y="6096"/>
                </a:lnTo>
                <a:lnTo>
                  <a:pt x="6434328" y="6096"/>
                </a:lnTo>
                <a:lnTo>
                  <a:pt x="6434328" y="0"/>
                </a:lnTo>
                <a:lnTo>
                  <a:pt x="3060192" y="0"/>
                </a:lnTo>
                <a:lnTo>
                  <a:pt x="3054096" y="0"/>
                </a:lnTo>
                <a:lnTo>
                  <a:pt x="3054096" y="6096"/>
                </a:lnTo>
                <a:lnTo>
                  <a:pt x="3054096" y="2991612"/>
                </a:lnTo>
                <a:lnTo>
                  <a:pt x="12192" y="2991612"/>
                </a:lnTo>
                <a:lnTo>
                  <a:pt x="6096" y="2991612"/>
                </a:lnTo>
                <a:lnTo>
                  <a:pt x="6096" y="6096"/>
                </a:lnTo>
                <a:lnTo>
                  <a:pt x="3054096" y="6096"/>
                </a:lnTo>
                <a:lnTo>
                  <a:pt x="3054096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2991612"/>
                </a:lnTo>
                <a:lnTo>
                  <a:pt x="0" y="2997708"/>
                </a:lnTo>
                <a:lnTo>
                  <a:pt x="6096" y="2997708"/>
                </a:lnTo>
                <a:lnTo>
                  <a:pt x="6440424" y="2997708"/>
                </a:lnTo>
                <a:lnTo>
                  <a:pt x="6440424" y="2991612"/>
                </a:lnTo>
                <a:lnTo>
                  <a:pt x="6440424" y="6096"/>
                </a:lnTo>
                <a:lnTo>
                  <a:pt x="64404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74060" y="5930758"/>
            <a:ext cx="2976255" cy="226661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44396" y="5966061"/>
            <a:ext cx="2702450" cy="212272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626115" y="5433314"/>
            <a:ext cx="6248400" cy="2562225"/>
          </a:xfrm>
          <a:custGeom>
            <a:avLst/>
            <a:gdLst/>
            <a:ahLst/>
            <a:cxnLst/>
            <a:rect l="l" t="t" r="r" b="b"/>
            <a:pathLst>
              <a:path w="6248400" h="2562225">
                <a:moveTo>
                  <a:pt x="6248400" y="0"/>
                </a:moveTo>
                <a:lnTo>
                  <a:pt x="6242304" y="0"/>
                </a:lnTo>
                <a:lnTo>
                  <a:pt x="6242304" y="6096"/>
                </a:lnTo>
                <a:lnTo>
                  <a:pt x="6242304" y="2555748"/>
                </a:lnTo>
                <a:lnTo>
                  <a:pt x="3189732" y="2555748"/>
                </a:lnTo>
                <a:lnTo>
                  <a:pt x="3189732" y="6096"/>
                </a:lnTo>
                <a:lnTo>
                  <a:pt x="6242304" y="6096"/>
                </a:lnTo>
                <a:lnTo>
                  <a:pt x="6242304" y="0"/>
                </a:lnTo>
                <a:lnTo>
                  <a:pt x="3189732" y="0"/>
                </a:lnTo>
                <a:lnTo>
                  <a:pt x="3183636" y="0"/>
                </a:lnTo>
                <a:lnTo>
                  <a:pt x="3183636" y="6096"/>
                </a:lnTo>
                <a:lnTo>
                  <a:pt x="3183636" y="2555748"/>
                </a:lnTo>
                <a:lnTo>
                  <a:pt x="12192" y="2555748"/>
                </a:lnTo>
                <a:lnTo>
                  <a:pt x="6096" y="2555748"/>
                </a:lnTo>
                <a:lnTo>
                  <a:pt x="6096" y="6096"/>
                </a:lnTo>
                <a:lnTo>
                  <a:pt x="3183636" y="6096"/>
                </a:lnTo>
                <a:lnTo>
                  <a:pt x="3183636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2555748"/>
                </a:lnTo>
                <a:lnTo>
                  <a:pt x="0" y="2561844"/>
                </a:lnTo>
                <a:lnTo>
                  <a:pt x="6096" y="2561844"/>
                </a:lnTo>
                <a:lnTo>
                  <a:pt x="6248400" y="2561844"/>
                </a:lnTo>
                <a:lnTo>
                  <a:pt x="6248400" y="2555748"/>
                </a:lnTo>
                <a:lnTo>
                  <a:pt x="6248400" y="6096"/>
                </a:lnTo>
                <a:lnTo>
                  <a:pt x="6248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6923" y="333025"/>
            <a:ext cx="12739477" cy="16209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75" dirty="0">
                <a:latin typeface="Tahoma"/>
                <a:cs typeface="Tahoma"/>
              </a:rPr>
              <a:t>13</a:t>
            </a:r>
            <a:r>
              <a:rPr b="1" spc="-75" dirty="0" smtClean="0">
                <a:latin typeface="Tahoma"/>
                <a:cs typeface="Tahoma"/>
              </a:rPr>
              <a:t>.</a:t>
            </a:r>
            <a:r>
              <a:rPr b="1" spc="-30" dirty="0" smtClean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Ubicaciones</a:t>
            </a:r>
            <a:r>
              <a:rPr b="1" spc="-30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de</a:t>
            </a:r>
            <a:r>
              <a:rPr b="1" spc="-30" dirty="0">
                <a:latin typeface="Tahoma"/>
                <a:cs typeface="Tahoma"/>
              </a:rPr>
              <a:t> </a:t>
            </a:r>
            <a:r>
              <a:rPr b="1" spc="-10" dirty="0" err="1" smtClean="0">
                <a:latin typeface="Tahoma"/>
                <a:cs typeface="Tahoma"/>
              </a:rPr>
              <a:t>fallas</a:t>
            </a:r>
            <a:endParaRPr lang="es-ES" b="1" spc="-10" dirty="0" smtClean="0">
              <a:latin typeface="Tahoma"/>
              <a:cs typeface="Tahoma"/>
            </a:endParaRPr>
          </a:p>
          <a:p>
            <a:pPr marL="12700">
              <a:spcBef>
                <a:spcPts val="100"/>
              </a:spcBef>
            </a:pPr>
            <a:endParaRPr lang="es-ES" b="1" spc="-10" dirty="0">
              <a:latin typeface="Tahoma"/>
              <a:cs typeface="Tahoma"/>
            </a:endParaRPr>
          </a:p>
          <a:p>
            <a:pPr marL="12700" algn="just">
              <a:spcBef>
                <a:spcPts val="100"/>
              </a:spcBef>
            </a:pPr>
            <a:r>
              <a:rPr lang="es-ES" spc="-45" dirty="0" smtClean="0">
                <a:latin typeface="Arial Unicode MS"/>
                <a:cs typeface="Arial Unicode MS"/>
              </a:rPr>
              <a:t>Se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produce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tierra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transmisión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60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Hz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161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kV</a:t>
            </a:r>
            <a:r>
              <a:rPr lang="es-ES" dirty="0" smtClean="0">
                <a:latin typeface="Arial Unicode MS"/>
                <a:cs typeface="Arial Unicode MS"/>
              </a:rPr>
              <a:t>.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longitud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total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48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millas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está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ubicada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30.6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millas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barra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1.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Las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46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47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muestran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formas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onda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medidas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ambos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extremos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línea,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cuando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ha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utilizado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muestreo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5760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Hz.</a:t>
            </a:r>
            <a:endParaRPr lang="es-ES" dirty="0" smtClean="0">
              <a:latin typeface="Arial Unicode MS"/>
              <a:cs typeface="Arial Unicode MS"/>
            </a:endParaRPr>
          </a:p>
          <a:p>
            <a:pPr marL="12700">
              <a:spcBef>
                <a:spcPts val="100"/>
              </a:spcBef>
            </a:pPr>
            <a:endParaRPr sz="120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7231" y="5203660"/>
            <a:ext cx="518916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46.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Formas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onda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voltaje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corriente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lang="en-US" sz="1400" dirty="0" err="1" smtClean="0">
                <a:latin typeface="Arial Unicode MS"/>
                <a:cs typeface="Arial Unicode MS"/>
              </a:rPr>
              <a:t>barra</a:t>
            </a:r>
            <a:r>
              <a:rPr sz="1400" spc="65" dirty="0" smtClean="0">
                <a:latin typeface="Arial Unicode MS"/>
                <a:cs typeface="Arial Unicode MS"/>
              </a:rPr>
              <a:t> </a:t>
            </a:r>
            <a:r>
              <a:rPr sz="1400" spc="-50" dirty="0">
                <a:latin typeface="Arial Unicode MS"/>
                <a:cs typeface="Arial Unicode MS"/>
              </a:rPr>
              <a:t>1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01942" y="8375539"/>
            <a:ext cx="282844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Figura</a:t>
            </a:r>
            <a:r>
              <a:rPr sz="700" spc="6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47.</a:t>
            </a:r>
            <a:r>
              <a:rPr sz="700" spc="6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Formas</a:t>
            </a:r>
            <a:r>
              <a:rPr sz="700" spc="6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7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onda</a:t>
            </a:r>
            <a:r>
              <a:rPr sz="700" spc="6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6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voltaje</a:t>
            </a:r>
            <a:r>
              <a:rPr sz="700" spc="6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y</a:t>
            </a:r>
            <a:r>
              <a:rPr sz="700" spc="7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corriente</a:t>
            </a:r>
            <a:r>
              <a:rPr sz="700" spc="6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del</a:t>
            </a:r>
            <a:r>
              <a:rPr sz="700" spc="65" dirty="0">
                <a:latin typeface="Arial Unicode MS"/>
                <a:cs typeface="Arial Unicode MS"/>
              </a:rPr>
              <a:t> </a:t>
            </a:r>
            <a:r>
              <a:rPr lang="en-US" sz="700" dirty="0" err="1" smtClean="0">
                <a:latin typeface="Arial Unicode MS"/>
                <a:cs typeface="Arial Unicode MS"/>
              </a:rPr>
              <a:t>barra</a:t>
            </a:r>
            <a:r>
              <a:rPr sz="700" spc="65" dirty="0" smtClean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2</a:t>
            </a:r>
            <a:endParaRPr sz="700" dirty="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3922" y="8337312"/>
            <a:ext cx="12612478" cy="16542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b="1" spc="-10" dirty="0">
                <a:latin typeface="Tahoma"/>
                <a:cs typeface="Tahoma"/>
              </a:rPr>
              <a:t>Resultados</a:t>
            </a:r>
            <a:r>
              <a:rPr b="1" spc="20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de</a:t>
            </a:r>
            <a:r>
              <a:rPr b="1" spc="20" dirty="0">
                <a:latin typeface="Tahoma"/>
                <a:cs typeface="Tahoma"/>
              </a:rPr>
              <a:t> </a:t>
            </a:r>
            <a:r>
              <a:rPr b="1" spc="-10" dirty="0">
                <a:latin typeface="Tahoma"/>
                <a:cs typeface="Tahoma"/>
              </a:rPr>
              <a:t>localización</a:t>
            </a:r>
            <a:r>
              <a:rPr b="1" spc="20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de</a:t>
            </a:r>
            <a:r>
              <a:rPr b="1" spc="20" dirty="0">
                <a:latin typeface="Tahoma"/>
                <a:cs typeface="Tahoma"/>
              </a:rPr>
              <a:t> </a:t>
            </a:r>
            <a:r>
              <a:rPr b="1" spc="-10" dirty="0" err="1" smtClean="0">
                <a:latin typeface="Tahoma"/>
                <a:cs typeface="Tahoma"/>
              </a:rPr>
              <a:t>falla</a:t>
            </a:r>
            <a:endParaRPr lang="es-ES" b="1" spc="-10" dirty="0" smtClean="0">
              <a:latin typeface="Tahoma"/>
              <a:cs typeface="Tahoma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endParaRPr lang="es-ES" b="1" spc="-10" dirty="0" smtClean="0">
              <a:latin typeface="Tahoma"/>
              <a:cs typeface="Tahoma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ejemplo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usa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calcular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ubicación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falla.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resultados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localización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fallas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son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siguientes:</a:t>
            </a:r>
            <a:endParaRPr lang="es-ES" dirty="0" smtClean="0">
              <a:latin typeface="Arial Unicode MS"/>
              <a:cs typeface="Arial Unicode MS"/>
            </a:endParaRPr>
          </a:p>
          <a:p>
            <a:pPr marL="241300" indent="-228600">
              <a:lnSpc>
                <a:spcPts val="1800"/>
              </a:lnSpc>
              <a:spcBef>
                <a:spcPts val="30"/>
              </a:spcBef>
              <a:buSzPct val="133333"/>
              <a:buChar char="-"/>
              <a:tabLst>
                <a:tab pos="240665" algn="l"/>
                <a:tab pos="24130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Resultados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basados</a:t>
            </a:r>
            <a:r>
              <a:rPr lang="es-ES" spc="204" dirty="0" smtClean="0">
                <a:latin typeface="Arial Unicode MS"/>
                <a:cs typeface="Arial Unicode MS"/>
              </a:rPr>
              <a:t> 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secuencia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positiva: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26,94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millas,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error: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3,66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millas,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7,6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%</a:t>
            </a:r>
            <a:endParaRPr lang="es-ES" dirty="0" smtClean="0">
              <a:latin typeface="Arial Unicode MS"/>
              <a:cs typeface="Arial Unicode MS"/>
            </a:endParaRPr>
          </a:p>
          <a:p>
            <a:pPr marL="241300" indent="-228600">
              <a:lnSpc>
                <a:spcPts val="1800"/>
              </a:lnSpc>
              <a:buSzPct val="133333"/>
              <a:buChar char="-"/>
              <a:tabLst>
                <a:tab pos="240665" algn="l"/>
                <a:tab pos="24130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Resultados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basados</a:t>
            </a:r>
            <a:r>
              <a:rPr lang="es-ES" spc="210" dirty="0" smtClean="0">
                <a:latin typeface="Arial Unicode MS"/>
                <a:cs typeface="Arial Unicode MS"/>
              </a:rPr>
              <a:t> 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secuencia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negativa: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28,28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millas,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error: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2,32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millas,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4,8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%</a:t>
            </a:r>
            <a:endParaRPr lang="es-ES" dirty="0" smtClean="0">
              <a:latin typeface="Arial Unicode MS"/>
              <a:cs typeface="Arial Unicode MS"/>
            </a:endParaRPr>
          </a:p>
          <a:p>
            <a:pPr marL="241300" indent="-228600">
              <a:lnSpc>
                <a:spcPts val="1800"/>
              </a:lnSpc>
              <a:buSzPct val="133333"/>
              <a:buChar char="-"/>
              <a:tabLst>
                <a:tab pos="240665" algn="l"/>
                <a:tab pos="24130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Resultados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basados</a:t>
            </a:r>
            <a:r>
              <a:rPr lang="es-ES" spc="200" dirty="0" smtClean="0">
                <a:latin typeface="Arial Unicode MS"/>
                <a:cs typeface="Arial Unicode MS"/>
              </a:rPr>
              <a:t> 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secuencia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cero: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28,40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millas,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error: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2,2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millas,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4,5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%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4800600"/>
            <a:ext cx="8458200" cy="412816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0654" y="304800"/>
            <a:ext cx="12801600" cy="4642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sz="2000" b="1" spc="-80" dirty="0">
                <a:latin typeface="Tahoma"/>
                <a:cs typeface="Tahoma"/>
              </a:rPr>
              <a:t>14</a:t>
            </a:r>
            <a:r>
              <a:rPr sz="2000" b="1" spc="-80" dirty="0" smtClean="0">
                <a:latin typeface="Tahoma"/>
                <a:cs typeface="Tahoma"/>
              </a:rPr>
              <a:t>.</a:t>
            </a:r>
            <a:r>
              <a:rPr lang="es-ES" sz="2000" b="1" spc="-80" dirty="0" smtClean="0">
                <a:latin typeface="Tahoma"/>
                <a:cs typeface="Tahoma"/>
              </a:rPr>
              <a:t> </a:t>
            </a:r>
            <a:r>
              <a:rPr sz="2000" b="1" spc="-10" dirty="0" smtClean="0">
                <a:latin typeface="Tahoma"/>
                <a:cs typeface="Tahoma"/>
              </a:rPr>
              <a:t> </a:t>
            </a:r>
            <a:r>
              <a:rPr sz="2000" b="1" dirty="0">
                <a:latin typeface="Tahoma"/>
                <a:cs typeface="Tahoma"/>
              </a:rPr>
              <a:t>Control</a:t>
            </a:r>
            <a:r>
              <a:rPr sz="2000" b="1" spc="-5" dirty="0">
                <a:latin typeface="Tahoma"/>
                <a:cs typeface="Tahoma"/>
              </a:rPr>
              <a:t> </a:t>
            </a:r>
            <a:r>
              <a:rPr sz="2000" b="1" dirty="0">
                <a:latin typeface="Tahoma"/>
                <a:cs typeface="Tahoma"/>
              </a:rPr>
              <a:t>antibombeo</a:t>
            </a:r>
            <a:r>
              <a:rPr sz="2000" b="1" spc="-5" dirty="0">
                <a:latin typeface="Tahoma"/>
                <a:cs typeface="Tahoma"/>
              </a:rPr>
              <a:t> </a:t>
            </a:r>
            <a:r>
              <a:rPr sz="2000" b="1" dirty="0">
                <a:latin typeface="Tahoma"/>
                <a:cs typeface="Tahoma"/>
              </a:rPr>
              <a:t>del</a:t>
            </a:r>
            <a:r>
              <a:rPr sz="2000" b="1" spc="-10" dirty="0">
                <a:latin typeface="Tahoma"/>
                <a:cs typeface="Tahoma"/>
              </a:rPr>
              <a:t> </a:t>
            </a:r>
            <a:r>
              <a:rPr sz="2000" b="1" dirty="0">
                <a:latin typeface="Tahoma"/>
                <a:cs typeface="Tahoma"/>
              </a:rPr>
              <a:t>interruptor</a:t>
            </a:r>
            <a:r>
              <a:rPr sz="2000" b="1" spc="-5" dirty="0">
                <a:latin typeface="Tahoma"/>
                <a:cs typeface="Tahoma"/>
              </a:rPr>
              <a:t> </a:t>
            </a:r>
            <a:r>
              <a:rPr sz="2000" b="1" spc="-25" dirty="0">
                <a:latin typeface="Tahoma"/>
                <a:cs typeface="Tahoma"/>
              </a:rPr>
              <a:t>(lógica</a:t>
            </a:r>
            <a:r>
              <a:rPr sz="2000" b="1" spc="-5" dirty="0">
                <a:latin typeface="Tahoma"/>
                <a:cs typeface="Tahoma"/>
              </a:rPr>
              <a:t> </a:t>
            </a:r>
            <a:r>
              <a:rPr sz="2000" b="1" spc="-85" dirty="0">
                <a:latin typeface="Tahoma"/>
                <a:cs typeface="Tahoma"/>
              </a:rPr>
              <a:t>XY)</a:t>
            </a:r>
            <a:r>
              <a:rPr sz="2000" b="1" spc="-10" dirty="0">
                <a:latin typeface="Tahoma"/>
                <a:cs typeface="Tahoma"/>
              </a:rPr>
              <a:t> </a:t>
            </a:r>
            <a:r>
              <a:rPr sz="2000" b="1" spc="-10" dirty="0" err="1" smtClean="0">
                <a:latin typeface="Tahoma"/>
                <a:cs typeface="Tahoma"/>
              </a:rPr>
              <a:t>anulado</a:t>
            </a:r>
            <a:endParaRPr lang="es-ES" sz="2000" b="1" spc="-10" dirty="0" smtClean="0">
              <a:latin typeface="Tahoma"/>
              <a:cs typeface="Tahoma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endParaRPr lang="es-ES" sz="2000" b="1" spc="-10" dirty="0" smtClean="0">
              <a:latin typeface="Tahoma"/>
              <a:cs typeface="Tahoma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000" spc="-10" dirty="0" smtClean="0">
                <a:latin typeface="Arial Unicode MS"/>
                <a:cs typeface="Arial Unicode MS"/>
              </a:rPr>
              <a:t>Este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ilustra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funcionamiento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control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antibombeo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(también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conocido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70" dirty="0" smtClean="0">
                <a:latin typeface="Arial Unicode MS"/>
                <a:cs typeface="Arial Unicode MS"/>
              </a:rPr>
              <a:t>XY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control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libre).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1900"/>
              </a:lnSpc>
              <a:spcBef>
                <a:spcPts val="2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  <a:spcBef>
                <a:spcPts val="5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orden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cierre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dada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afirmarse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tiempo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suficiente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asegurar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cierre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sólido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interruptor.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Cerrar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una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presenta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conflicto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controles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controles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cierre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afirman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simultáneamente.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lógica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antibombeo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del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evita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cierre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inmediatamente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después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dispararse.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lógica,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posible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parlotee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ritmo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rápido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entre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estados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abierto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cerrado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resultados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potencialmente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catastróficos.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1900"/>
              </a:lnSpc>
              <a:spcBef>
                <a:spcPts val="15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149860" algn="just">
              <a:lnSpc>
                <a:spcPts val="1900"/>
              </a:lnSpc>
              <a:spcBef>
                <a:spcPts val="5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estación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ejemplo,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todos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controles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70" dirty="0" smtClean="0">
                <a:latin typeface="Arial Unicode MS"/>
                <a:cs typeface="Arial Unicode MS"/>
              </a:rPr>
              <a:t>XY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habían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sido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anulados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proyecto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construcción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debido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error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diseño.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descubrió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primera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línea,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pidió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protecciones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dispararan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volvieran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cerrar.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1900"/>
              </a:lnSpc>
              <a:spcBef>
                <a:spcPts val="3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>
              <a:lnSpc>
                <a:spcPts val="19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Dentro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círculo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48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particular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fueron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llamados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disparar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volver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cerrar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evento.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>
              <a:lnSpc>
                <a:spcPts val="1600"/>
              </a:lnSpc>
              <a:spcBef>
                <a:spcPts val="100"/>
              </a:spcBef>
            </a:pPr>
            <a:endParaRPr dirty="0">
              <a:latin typeface="Tahoma"/>
              <a:cs typeface="Tahoma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029200" y="9144000"/>
            <a:ext cx="2794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52400">
              <a:spcBef>
                <a:spcPts val="100"/>
              </a:spcBef>
            </a:pPr>
            <a:r>
              <a:rPr lang="en-US" sz="1800" dirty="0" err="1" smtClean="0">
                <a:latin typeface="Arial Unicode MS"/>
                <a:cs typeface="Arial Unicode MS"/>
              </a:rPr>
              <a:t>Figura</a:t>
            </a:r>
            <a:r>
              <a:rPr lang="en-US" sz="1800" spc="40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48.</a:t>
            </a:r>
            <a:r>
              <a:rPr lang="en-US" sz="1800" spc="40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Área</a:t>
            </a:r>
            <a:r>
              <a:rPr lang="en-US" sz="1800" spc="45" dirty="0" smtClean="0">
                <a:latin typeface="Arial Unicode MS"/>
                <a:cs typeface="Arial Unicode MS"/>
              </a:rPr>
              <a:t> </a:t>
            </a:r>
            <a:r>
              <a:rPr lang="en-US" sz="1800" spc="-10" dirty="0" err="1" smtClean="0">
                <a:latin typeface="Arial Unicode MS"/>
                <a:cs typeface="Arial Unicode MS"/>
              </a:rPr>
              <a:t>Oneline</a:t>
            </a:r>
            <a:endParaRPr lang="en-US" sz="1800" dirty="0">
              <a:latin typeface="Arial Unicode MS"/>
              <a:cs typeface="Arial Unicode MS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04800" y="76200"/>
            <a:ext cx="12649200" cy="309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400"/>
              </a:lnSpc>
            </a:pPr>
            <a:r>
              <a:rPr b="1" dirty="0" smtClean="0">
                <a:latin typeface="Tahoma"/>
                <a:cs typeface="Tahoma"/>
              </a:rPr>
              <a:t>Primer</a:t>
            </a:r>
            <a:r>
              <a:rPr b="1" spc="-10" dirty="0" smtClean="0">
                <a:latin typeface="Tahoma"/>
                <a:cs typeface="Tahoma"/>
              </a:rPr>
              <a:t> </a:t>
            </a:r>
            <a:r>
              <a:rPr b="1" spc="-10" dirty="0">
                <a:latin typeface="Tahoma"/>
                <a:cs typeface="Tahoma"/>
              </a:rPr>
              <a:t>Registro </a:t>
            </a:r>
            <a:r>
              <a:rPr b="1" dirty="0">
                <a:latin typeface="Tahoma"/>
                <a:cs typeface="Tahoma"/>
              </a:rPr>
              <a:t>de</a:t>
            </a:r>
            <a:r>
              <a:rPr b="1" spc="-5" dirty="0">
                <a:latin typeface="Tahoma"/>
                <a:cs typeface="Tahoma"/>
              </a:rPr>
              <a:t> </a:t>
            </a:r>
            <a:r>
              <a:rPr b="1" spc="-10" dirty="0">
                <a:latin typeface="Tahoma"/>
                <a:cs typeface="Tahoma"/>
              </a:rPr>
              <a:t>Evento</a:t>
            </a:r>
            <a:r>
              <a:rPr b="1" spc="-10" dirty="0">
                <a:latin typeface="Tahoma"/>
                <a:cs typeface="Tahoma"/>
              </a:rPr>
              <a:t>: </a:t>
            </a:r>
            <a:r>
              <a:rPr lang="es-ES" b="1" spc="-20" dirty="0" err="1" smtClean="0">
                <a:latin typeface="Tahoma"/>
                <a:cs typeface="Tahoma"/>
              </a:rPr>
              <a:t>Trip</a:t>
            </a:r>
            <a:r>
              <a:rPr lang="es-ES" b="1" spc="-20" dirty="0" smtClean="0">
                <a:latin typeface="Tahoma"/>
                <a:cs typeface="Tahoma"/>
              </a:rPr>
              <a:t> de la</a:t>
            </a:r>
            <a:r>
              <a:rPr b="1" spc="-5" dirty="0" smtClean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Línea</a:t>
            </a:r>
            <a:r>
              <a:rPr b="1" spc="-10" dirty="0">
                <a:latin typeface="Tahoma"/>
                <a:cs typeface="Tahoma"/>
              </a:rPr>
              <a:t> </a:t>
            </a:r>
            <a:r>
              <a:rPr b="1" spc="-25" dirty="0">
                <a:latin typeface="Tahoma"/>
                <a:cs typeface="Tahoma"/>
              </a:rPr>
              <a:t>18</a:t>
            </a:r>
            <a:endParaRPr dirty="0">
              <a:latin typeface="Tahoma"/>
              <a:cs typeface="Tahoma"/>
            </a:endParaRPr>
          </a:p>
          <a:p>
            <a:pPr algn="just">
              <a:lnSpc>
                <a:spcPts val="2400"/>
              </a:lnSpc>
            </a:pPr>
            <a:endParaRPr dirty="0">
              <a:latin typeface="Tahoma"/>
              <a:cs typeface="Tahoma"/>
            </a:endParaRPr>
          </a:p>
          <a:p>
            <a:pPr marL="12700" marR="45720" algn="just">
              <a:lnSpc>
                <a:spcPts val="2400"/>
              </a:lnSpc>
            </a:pPr>
            <a:r>
              <a:rPr dirty="0">
                <a:latin typeface="Arial Unicode MS"/>
                <a:cs typeface="Arial Unicode MS"/>
              </a:rPr>
              <a:t>La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Figura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49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proporciona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voltios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amperios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primarios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disparo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inicial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respuesta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</a:t>
            </a:r>
            <a:r>
              <a:rPr dirty="0">
                <a:latin typeface="Arial Unicode MS"/>
                <a:cs typeface="Arial Unicode MS"/>
              </a:rPr>
              <a:t> fase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fase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spc="-40" dirty="0">
                <a:latin typeface="Arial Unicode MS"/>
                <a:cs typeface="Arial Unicode MS"/>
              </a:rPr>
              <a:t>CA.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voltajes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fases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spc="-80" dirty="0">
                <a:latin typeface="Arial Unicode MS"/>
                <a:cs typeface="Arial Unicode MS"/>
              </a:rPr>
              <a:t>C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reducen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corrientes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aumentan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sustancialmente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t=0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seg.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interruptores</a:t>
            </a:r>
            <a:r>
              <a:rPr dirty="0">
                <a:latin typeface="Arial Unicode MS"/>
                <a:cs typeface="Arial Unicode MS"/>
              </a:rPr>
              <a:t> locales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abren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4,5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ciclos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después.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Observe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punto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(aprox.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t=0,075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s),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interrumpe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falla.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embargo,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el</a:t>
            </a:r>
            <a:r>
              <a:rPr dirty="0">
                <a:latin typeface="Arial Unicode MS"/>
                <a:cs typeface="Arial Unicode MS"/>
              </a:rPr>
              <a:t> voltaje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reduce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cero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porque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extremo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remoto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abre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otros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2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ciclos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400"/>
              </a:lnSpc>
            </a:pP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50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magnitud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fases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spc="-60" dirty="0">
                <a:latin typeface="Arial Unicode MS"/>
                <a:cs typeface="Arial Unicode MS"/>
              </a:rPr>
              <a:t>C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aproximadamente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10,6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kA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spc="-35" dirty="0">
                <a:latin typeface="Arial Unicode MS"/>
                <a:cs typeface="Arial Unicode MS"/>
              </a:rPr>
              <a:t>RMS,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mientras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fase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aproximadamente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142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amperios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spc="-35" dirty="0">
                <a:latin typeface="Arial Unicode MS"/>
                <a:cs typeface="Arial Unicode MS"/>
              </a:rPr>
              <a:t>RMS.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Hasta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ahora,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esto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parece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evento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disparo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normal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correcto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</p:txBody>
      </p:sp>
      <p:pic>
        <p:nvPicPr>
          <p:cNvPr id="6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4520" y="5805091"/>
            <a:ext cx="5926634" cy="3319869"/>
          </a:xfrm>
          <a:prstGeom prst="rect">
            <a:avLst/>
          </a:prstGeom>
        </p:spPr>
      </p:pic>
      <p:grpSp>
        <p:nvGrpSpPr>
          <p:cNvPr id="9" name="object 3"/>
          <p:cNvGrpSpPr/>
          <p:nvPr/>
        </p:nvGrpSpPr>
        <p:grpSpPr>
          <a:xfrm>
            <a:off x="3505200" y="2895601"/>
            <a:ext cx="6705600" cy="6376736"/>
            <a:chOff x="1318259" y="894588"/>
            <a:chExt cx="5135880" cy="6845934"/>
          </a:xfrm>
        </p:grpSpPr>
        <p:sp>
          <p:nvSpPr>
            <p:cNvPr id="10" name="object 4"/>
            <p:cNvSpPr/>
            <p:nvPr/>
          </p:nvSpPr>
          <p:spPr>
            <a:xfrm>
              <a:off x="1318260" y="894587"/>
              <a:ext cx="5135880" cy="6845934"/>
            </a:xfrm>
            <a:custGeom>
              <a:avLst/>
              <a:gdLst/>
              <a:ahLst/>
              <a:cxnLst/>
              <a:rect l="l" t="t" r="r" b="b"/>
              <a:pathLst>
                <a:path w="5135880" h="6845934">
                  <a:moveTo>
                    <a:pt x="5135880" y="0"/>
                  </a:moveTo>
                  <a:lnTo>
                    <a:pt x="5129784" y="0"/>
                  </a:lnTo>
                  <a:lnTo>
                    <a:pt x="5129784" y="6096"/>
                  </a:lnTo>
                  <a:lnTo>
                    <a:pt x="5129784" y="6839712"/>
                  </a:lnTo>
                  <a:lnTo>
                    <a:pt x="12192" y="6839712"/>
                  </a:lnTo>
                  <a:lnTo>
                    <a:pt x="6096" y="6839712"/>
                  </a:lnTo>
                  <a:lnTo>
                    <a:pt x="6096" y="6096"/>
                  </a:lnTo>
                  <a:lnTo>
                    <a:pt x="5129784" y="6096"/>
                  </a:lnTo>
                  <a:lnTo>
                    <a:pt x="5129784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6839712"/>
                  </a:lnTo>
                  <a:lnTo>
                    <a:pt x="0" y="6845808"/>
                  </a:lnTo>
                  <a:lnTo>
                    <a:pt x="6096" y="6845808"/>
                  </a:lnTo>
                  <a:lnTo>
                    <a:pt x="12192" y="6845808"/>
                  </a:lnTo>
                  <a:lnTo>
                    <a:pt x="5129784" y="6845808"/>
                  </a:lnTo>
                  <a:lnTo>
                    <a:pt x="5135880" y="6845808"/>
                  </a:lnTo>
                  <a:lnTo>
                    <a:pt x="5135880" y="6839712"/>
                  </a:lnTo>
                  <a:lnTo>
                    <a:pt x="5135880" y="6096"/>
                  </a:lnTo>
                  <a:lnTo>
                    <a:pt x="51358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2243" y="960120"/>
              <a:ext cx="4877489" cy="2921507"/>
            </a:xfrm>
            <a:prstGeom prst="rect">
              <a:avLst/>
            </a:prstGeom>
          </p:spPr>
        </p:pic>
      </p:grpSp>
      <p:sp>
        <p:nvSpPr>
          <p:cNvPr id="4" name="Rectángulo 3"/>
          <p:cNvSpPr/>
          <p:nvPr/>
        </p:nvSpPr>
        <p:spPr>
          <a:xfrm>
            <a:off x="990600" y="9296400"/>
            <a:ext cx="12725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0560">
              <a:spcBef>
                <a:spcPts val="100"/>
              </a:spcBef>
            </a:pPr>
            <a:r>
              <a:rPr lang="es-ES" sz="1800" dirty="0" smtClean="0">
                <a:latin typeface="Arial Unicode MS"/>
                <a:cs typeface="Arial Unicode MS"/>
              </a:rPr>
              <a:t>Figura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49.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Evento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6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disparo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con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voltajes</a:t>
            </a:r>
            <a:r>
              <a:rPr lang="es-ES" sz="1800" spc="6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y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corrientes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línea</a:t>
            </a:r>
            <a:r>
              <a:rPr lang="es-ES" sz="1800" spc="6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115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err="1" smtClean="0">
                <a:latin typeface="Arial Unicode MS"/>
                <a:cs typeface="Arial Unicode MS"/>
              </a:rPr>
              <a:t>kV</a:t>
            </a:r>
            <a:r>
              <a:rPr lang="es-ES" sz="1800" spc="6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voltios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y</a:t>
            </a:r>
            <a:r>
              <a:rPr lang="es-ES" sz="1800" spc="6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amperios</a:t>
            </a:r>
            <a:r>
              <a:rPr lang="es-ES" sz="1800" spc="65" dirty="0" smtClean="0">
                <a:latin typeface="Arial Unicode MS"/>
                <a:cs typeface="Arial Unicode MS"/>
              </a:rPr>
              <a:t> </a:t>
            </a:r>
            <a:r>
              <a:rPr lang="es-ES" sz="1800" spc="-10" dirty="0" smtClean="0">
                <a:latin typeface="Arial Unicode MS"/>
                <a:cs typeface="Arial Unicode MS"/>
              </a:rPr>
              <a:t>primarios</a:t>
            </a:r>
            <a:endParaRPr lang="es-ES" sz="1800" dirty="0" smtClean="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lang="es-ES" sz="5400" dirty="0" smtClean="0">
              <a:latin typeface="Arial Unicode MS"/>
              <a:cs typeface="Arial Unicode M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8845169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81000" y="609600"/>
            <a:ext cx="12704412" cy="21800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ts val="2100"/>
              </a:lnSpc>
              <a:spcBef>
                <a:spcPts val="55"/>
              </a:spcBef>
            </a:pPr>
            <a:r>
              <a:rPr lang="es-ES" sz="2000" b="1" spc="-10" dirty="0" smtClean="0">
                <a:latin typeface="Tahoma"/>
                <a:cs typeface="Tahoma"/>
              </a:rPr>
              <a:t>Segundo</a:t>
            </a:r>
            <a:r>
              <a:rPr lang="es-ES" sz="2000" b="1" spc="-15" dirty="0" smtClean="0">
                <a:latin typeface="Tahoma"/>
                <a:cs typeface="Tahoma"/>
              </a:rPr>
              <a:t> </a:t>
            </a:r>
            <a:r>
              <a:rPr lang="es-ES" sz="2000" b="1" dirty="0" smtClean="0">
                <a:latin typeface="Tahoma"/>
                <a:cs typeface="Tahoma"/>
              </a:rPr>
              <a:t>registro</a:t>
            </a:r>
            <a:r>
              <a:rPr lang="es-ES" sz="2000" b="1" spc="-10" dirty="0" smtClean="0">
                <a:latin typeface="Tahoma"/>
                <a:cs typeface="Tahoma"/>
              </a:rPr>
              <a:t> </a:t>
            </a:r>
            <a:r>
              <a:rPr lang="es-ES" sz="2000" b="1" dirty="0" smtClean="0">
                <a:latin typeface="Tahoma"/>
                <a:cs typeface="Tahoma"/>
              </a:rPr>
              <a:t>de</a:t>
            </a:r>
            <a:r>
              <a:rPr lang="es-ES" sz="2000" b="1" spc="-15" dirty="0" smtClean="0">
                <a:latin typeface="Tahoma"/>
                <a:cs typeface="Tahoma"/>
              </a:rPr>
              <a:t> </a:t>
            </a:r>
            <a:r>
              <a:rPr lang="es-ES" sz="2000" b="1" spc="-10" dirty="0" smtClean="0">
                <a:latin typeface="Tahoma"/>
                <a:cs typeface="Tahoma"/>
              </a:rPr>
              <a:t>evento: </a:t>
            </a:r>
            <a:r>
              <a:rPr lang="es-ES" sz="2000" b="1" dirty="0" err="1" smtClean="0">
                <a:latin typeface="Tahoma"/>
                <a:cs typeface="Tahoma"/>
              </a:rPr>
              <a:t>recierre</a:t>
            </a:r>
            <a:r>
              <a:rPr lang="es-ES" sz="2000" b="1" spc="-10" dirty="0" smtClean="0">
                <a:latin typeface="Tahoma"/>
                <a:cs typeface="Tahoma"/>
              </a:rPr>
              <a:t> </a:t>
            </a:r>
            <a:r>
              <a:rPr lang="es-ES" sz="2000" b="1" dirty="0" smtClean="0">
                <a:latin typeface="Tahoma"/>
                <a:cs typeface="Tahoma"/>
              </a:rPr>
              <a:t>de</a:t>
            </a:r>
            <a:r>
              <a:rPr lang="es-ES" sz="2000" b="1" spc="-15" dirty="0" smtClean="0">
                <a:latin typeface="Tahoma"/>
                <a:cs typeface="Tahoma"/>
              </a:rPr>
              <a:t> </a:t>
            </a:r>
            <a:r>
              <a:rPr lang="es-ES" sz="2000" b="1" dirty="0" smtClean="0">
                <a:latin typeface="Tahoma"/>
                <a:cs typeface="Tahoma"/>
              </a:rPr>
              <a:t>la</a:t>
            </a:r>
            <a:r>
              <a:rPr lang="es-ES" sz="2000" b="1" spc="-10" dirty="0" smtClean="0">
                <a:latin typeface="Tahoma"/>
                <a:cs typeface="Tahoma"/>
              </a:rPr>
              <a:t> </a:t>
            </a:r>
            <a:r>
              <a:rPr lang="es-ES" sz="2000" b="1" dirty="0" smtClean="0">
                <a:latin typeface="Tahoma"/>
                <a:cs typeface="Tahoma"/>
              </a:rPr>
              <a:t>línea</a:t>
            </a:r>
            <a:r>
              <a:rPr lang="es-ES" sz="2000" b="1" spc="-15" dirty="0" smtClean="0">
                <a:latin typeface="Tahoma"/>
                <a:cs typeface="Tahoma"/>
              </a:rPr>
              <a:t> </a:t>
            </a:r>
            <a:r>
              <a:rPr lang="es-ES" sz="2000" b="1" spc="-55" dirty="0" smtClean="0">
                <a:latin typeface="Tahoma"/>
                <a:cs typeface="Tahoma"/>
              </a:rPr>
              <a:t>18</a:t>
            </a:r>
            <a:r>
              <a:rPr lang="es-ES" sz="2000" b="1" spc="-10" dirty="0" smtClean="0">
                <a:latin typeface="Tahoma"/>
                <a:cs typeface="Tahoma"/>
              </a:rPr>
              <a:t> </a:t>
            </a:r>
            <a:r>
              <a:rPr lang="es-ES" sz="2000" b="1" dirty="0" smtClean="0">
                <a:latin typeface="Tahoma"/>
                <a:cs typeface="Tahoma"/>
              </a:rPr>
              <a:t>y</a:t>
            </a:r>
            <a:r>
              <a:rPr lang="es-ES" sz="2000" b="1" spc="-10" dirty="0" smtClean="0">
                <a:latin typeface="Tahoma"/>
                <a:cs typeface="Tahoma"/>
              </a:rPr>
              <a:t> </a:t>
            </a:r>
            <a:r>
              <a:rPr lang="es-ES" sz="2000" b="1" dirty="0" smtClean="0">
                <a:latin typeface="Tahoma"/>
                <a:cs typeface="Tahoma"/>
              </a:rPr>
              <a:t>posterior</a:t>
            </a:r>
            <a:r>
              <a:rPr lang="es-ES" sz="2000" b="1" spc="-15" dirty="0" smtClean="0">
                <a:latin typeface="Tahoma"/>
                <a:cs typeface="Tahoma"/>
              </a:rPr>
              <a:t> </a:t>
            </a:r>
            <a:r>
              <a:rPr lang="es-ES" sz="2000" b="1" dirty="0" smtClean="0">
                <a:latin typeface="Tahoma"/>
                <a:cs typeface="Tahoma"/>
              </a:rPr>
              <a:t>disparo</a:t>
            </a:r>
            <a:r>
              <a:rPr lang="es-ES" sz="2000" b="1" spc="-10" dirty="0" smtClean="0">
                <a:latin typeface="Tahoma"/>
                <a:cs typeface="Tahoma"/>
              </a:rPr>
              <a:t> </a:t>
            </a:r>
            <a:r>
              <a:rPr lang="es-ES" sz="2000" b="1" dirty="0" smtClean="0">
                <a:latin typeface="Tahoma"/>
                <a:cs typeface="Tahoma"/>
              </a:rPr>
              <a:t>por</a:t>
            </a:r>
            <a:r>
              <a:rPr lang="es-ES" sz="2000" b="1" spc="-15" dirty="0" smtClean="0">
                <a:latin typeface="Tahoma"/>
                <a:cs typeface="Tahoma"/>
              </a:rPr>
              <a:t> </a:t>
            </a:r>
            <a:r>
              <a:rPr lang="es-ES" sz="2000" b="1" dirty="0" smtClean="0">
                <a:latin typeface="Tahoma"/>
                <a:cs typeface="Tahoma"/>
              </a:rPr>
              <a:t>falla</a:t>
            </a:r>
            <a:r>
              <a:rPr lang="es-ES" sz="2000" b="1" spc="-10" dirty="0" smtClean="0">
                <a:latin typeface="Tahoma"/>
                <a:cs typeface="Tahoma"/>
              </a:rPr>
              <a:t> </a:t>
            </a:r>
            <a:r>
              <a:rPr lang="es-ES" sz="2000" b="1" dirty="0" smtClean="0">
                <a:latin typeface="Tahoma"/>
                <a:cs typeface="Tahoma"/>
              </a:rPr>
              <a:t>del</a:t>
            </a:r>
            <a:r>
              <a:rPr lang="es-ES" sz="2000" b="1" spc="-10" dirty="0" smtClean="0">
                <a:latin typeface="Tahoma"/>
                <a:cs typeface="Tahoma"/>
              </a:rPr>
              <a:t> interruptor</a:t>
            </a:r>
            <a:endParaRPr lang="es-ES" sz="2000" dirty="0" smtClean="0">
              <a:latin typeface="Tahoma"/>
              <a:cs typeface="Tahoma"/>
            </a:endParaRPr>
          </a:p>
          <a:p>
            <a:pPr algn="just">
              <a:lnSpc>
                <a:spcPts val="2100"/>
              </a:lnSpc>
              <a:spcBef>
                <a:spcPts val="55"/>
              </a:spcBef>
            </a:pPr>
            <a:endParaRPr sz="2000" dirty="0">
              <a:latin typeface="Tahoma"/>
              <a:cs typeface="Tahoma"/>
            </a:endParaRPr>
          </a:p>
          <a:p>
            <a:pPr marL="12700" marR="5080" indent="-635" algn="just">
              <a:lnSpc>
                <a:spcPts val="2100"/>
              </a:lnSpc>
              <a:spcBef>
                <a:spcPts val="5"/>
              </a:spcBef>
            </a:pP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50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proporciona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voltios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amperios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primarios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posterior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recierre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lang="en-US" sz="2000" dirty="0" err="1" smtClean="0">
                <a:latin typeface="Arial Unicode MS"/>
                <a:cs typeface="Arial Unicode MS"/>
              </a:rPr>
              <a:t>interruptor</a:t>
            </a:r>
            <a:r>
              <a:rPr sz="2000" spc="95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lang="en-US" sz="2000" dirty="0" err="1" smtClean="0">
                <a:latin typeface="Arial Unicode MS"/>
                <a:cs typeface="Arial Unicode MS"/>
              </a:rPr>
              <a:t>barra</a:t>
            </a:r>
            <a:r>
              <a:rPr sz="2000" spc="95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(1649).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20" dirty="0">
                <a:latin typeface="Arial Unicode MS"/>
                <a:cs typeface="Arial Unicode MS"/>
              </a:rPr>
              <a:t>Como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muestra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registro,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ahora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fase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fase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AB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magnitud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alrededor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10,6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kA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spc="-45" dirty="0">
                <a:latin typeface="Arial Unicode MS"/>
                <a:cs typeface="Arial Unicode MS"/>
              </a:rPr>
              <a:t>RMS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ambas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fases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falladas.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elimina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extremo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local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aproximadamente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3,5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ciclos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ambos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extremos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aproximadamente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6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ciclos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  <a:p>
            <a:pPr algn="just">
              <a:lnSpc>
                <a:spcPts val="2100"/>
              </a:lnSpc>
              <a:spcBef>
                <a:spcPts val="10"/>
              </a:spcBef>
            </a:pPr>
            <a:endParaRPr sz="2000" dirty="0">
              <a:latin typeface="Arial Unicode MS"/>
              <a:cs typeface="Arial Unicode MS"/>
            </a:endParaRPr>
          </a:p>
          <a:p>
            <a:pPr marL="12700" marR="24765" algn="just">
              <a:lnSpc>
                <a:spcPts val="2100"/>
              </a:lnSpc>
            </a:pPr>
            <a:endParaRPr sz="2000" dirty="0">
              <a:latin typeface="Arial Unicode MS"/>
              <a:cs typeface="Arial Unicode MS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2209801" y="2514599"/>
            <a:ext cx="8458200" cy="7086601"/>
            <a:chOff x="4034631" y="2514599"/>
            <a:chExt cx="5114543" cy="7086601"/>
          </a:xfrm>
        </p:grpSpPr>
        <p:pic>
          <p:nvPicPr>
            <p:cNvPr id="9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4631" y="2514599"/>
              <a:ext cx="5114543" cy="3441035"/>
            </a:xfrm>
            <a:prstGeom prst="rect">
              <a:avLst/>
            </a:prstGeom>
          </p:spPr>
        </p:pic>
        <p:pic>
          <p:nvPicPr>
            <p:cNvPr id="10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0274" y="6267234"/>
              <a:ext cx="4820885" cy="3333966"/>
            </a:xfrm>
            <a:prstGeom prst="rect">
              <a:avLst/>
            </a:prstGeom>
          </p:spPr>
        </p:pic>
      </p:grpSp>
      <p:sp>
        <p:nvSpPr>
          <p:cNvPr id="12" name="object 7"/>
          <p:cNvSpPr txBox="1"/>
          <p:nvPr/>
        </p:nvSpPr>
        <p:spPr>
          <a:xfrm>
            <a:off x="2483734" y="9601200"/>
            <a:ext cx="894626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50.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Evento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recierre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voltajes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corrientes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línea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115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kV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en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voltios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amperios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primarios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81000" y="838200"/>
            <a:ext cx="12704412" cy="84079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4765" indent="-342900" algn="just">
              <a:lnSpc>
                <a:spcPts val="2100"/>
              </a:lnSpc>
              <a:buFont typeface="Wingdings" panose="05000000000000000000" pitchFamily="2" charset="2"/>
              <a:buChar char="q"/>
            </a:pPr>
            <a:r>
              <a:rPr sz="2000" dirty="0" err="1" smtClean="0">
                <a:latin typeface="Arial Unicode MS"/>
                <a:cs typeface="Arial Unicode MS"/>
              </a:rPr>
              <a:t>Después</a:t>
            </a:r>
            <a:r>
              <a:rPr sz="2000" spc="80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aproximadamente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0,2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segundos,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AB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vuelve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estar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presente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posteriormente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elimina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manera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similar.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Sabemos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marcas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tiempo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registro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(que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muestran)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registros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disparo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recierre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activan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diferencia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aproximadamente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5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segundos.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concuerda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ajustes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restaurador</a:t>
            </a:r>
            <a:r>
              <a:rPr sz="2000" dirty="0">
                <a:latin typeface="Arial Unicode MS"/>
                <a:cs typeface="Arial Unicode MS"/>
              </a:rPr>
              <a:t>.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endParaRPr lang="es-ES" sz="2000" spc="110" dirty="0" smtClean="0">
              <a:latin typeface="Arial Unicode MS"/>
              <a:cs typeface="Arial Unicode MS"/>
            </a:endParaRPr>
          </a:p>
          <a:p>
            <a:pPr marL="355600" marR="24765" indent="-342900" algn="just">
              <a:lnSpc>
                <a:spcPts val="2100"/>
              </a:lnSpc>
              <a:buFont typeface="Wingdings" panose="05000000000000000000" pitchFamily="2" charset="2"/>
              <a:buChar char="q"/>
            </a:pPr>
            <a:endParaRPr lang="es-ES" sz="2000" spc="110" dirty="0">
              <a:latin typeface="Arial Unicode MS"/>
              <a:cs typeface="Arial Unicode MS"/>
            </a:endParaRPr>
          </a:p>
          <a:p>
            <a:pPr marL="355600" marR="24765" indent="-342900" algn="just">
              <a:lnSpc>
                <a:spcPts val="2100"/>
              </a:lnSpc>
              <a:buFont typeface="Wingdings" panose="05000000000000000000" pitchFamily="2" charset="2"/>
              <a:buChar char="q"/>
            </a:pPr>
            <a:r>
              <a:rPr sz="2000" spc="-30" dirty="0" smtClean="0">
                <a:latin typeface="Arial Unicode MS"/>
                <a:cs typeface="Arial Unicode MS"/>
              </a:rPr>
              <a:t>El</a:t>
            </a:r>
            <a:r>
              <a:rPr sz="2000" spc="110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segundo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"recierre"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simplemente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ocurre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demasiado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rápido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planificado.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Observe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actividad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previa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al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disparo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alta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frecuencia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trazas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lang="en-US" sz="2000" dirty="0" err="1" smtClean="0">
                <a:latin typeface="Arial Unicode MS"/>
                <a:cs typeface="Arial Unicode MS"/>
              </a:rPr>
              <a:t>recierre</a:t>
            </a:r>
            <a:r>
              <a:rPr sz="2000" spc="75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verdadero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 smtClean="0">
                <a:latin typeface="Arial Unicode MS"/>
                <a:cs typeface="Arial Unicode MS"/>
              </a:rPr>
              <a:t>"</a:t>
            </a:r>
            <a:r>
              <a:rPr lang="en-US" sz="2000" dirty="0" err="1" smtClean="0">
                <a:latin typeface="Arial Unicode MS"/>
                <a:cs typeface="Arial Unicode MS"/>
              </a:rPr>
              <a:t>recierre</a:t>
            </a:r>
            <a:r>
              <a:rPr sz="2000" dirty="0" smtClean="0">
                <a:latin typeface="Arial Unicode MS"/>
                <a:cs typeface="Arial Unicode MS"/>
              </a:rPr>
              <a:t>"</a:t>
            </a:r>
            <a:r>
              <a:rPr sz="2000" spc="75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falso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idéntica.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sugiere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-25" dirty="0" smtClean="0">
                <a:latin typeface="Arial Unicode MS"/>
                <a:cs typeface="Arial Unicode MS"/>
              </a:rPr>
              <a:t>el</a:t>
            </a:r>
            <a:r>
              <a:rPr lang="es-ES" sz="2000" spc="-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realmente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cerró,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descartó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reencendido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favor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probar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afirmación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antibomba</a:t>
            </a:r>
            <a:r>
              <a:rPr lang="es-ES" sz="2000" dirty="0" smtClean="0">
                <a:latin typeface="Arial Unicode MS"/>
                <a:cs typeface="Arial Unicode MS"/>
              </a:rPr>
              <a:t>.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</a:p>
          <a:p>
            <a:pPr marL="355600" marR="24765" indent="-342900" algn="just">
              <a:lnSpc>
                <a:spcPts val="2100"/>
              </a:lnSpc>
              <a:buFont typeface="Wingdings" panose="05000000000000000000" pitchFamily="2" charset="2"/>
              <a:buChar char="q"/>
            </a:pPr>
            <a:endParaRPr lang="es-ES" sz="2000" spc="114" dirty="0">
              <a:latin typeface="Arial Unicode MS"/>
              <a:cs typeface="Arial Unicode MS"/>
            </a:endParaRPr>
          </a:p>
          <a:p>
            <a:pPr marL="355600" marR="24765" indent="-342900" algn="just">
              <a:lnSpc>
                <a:spcPts val="2100"/>
              </a:lnSpc>
              <a:buFont typeface="Wingdings" panose="05000000000000000000" pitchFamily="2" charset="2"/>
              <a:buChar char="q"/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antibombeo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fue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confirmada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observación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campo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cableado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sellado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75" dirty="0" smtClean="0">
                <a:latin typeface="Arial Unicode MS"/>
                <a:cs typeface="Arial Unicode MS"/>
              </a:rPr>
              <a:t>XY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había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quitado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última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actividad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construcción.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Luego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se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probó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confirmar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funcionaba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lógica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err="1" smtClean="0">
                <a:latin typeface="Arial Unicode MS"/>
                <a:cs typeface="Arial Unicode MS"/>
              </a:rPr>
              <a:t>antibombeo</a:t>
            </a:r>
            <a:r>
              <a:rPr lang="es-ES" sz="2000" spc="-10" dirty="0" smtClean="0">
                <a:latin typeface="Arial Unicode MS"/>
                <a:cs typeface="Arial Unicode MS"/>
              </a:rPr>
              <a:t>.</a:t>
            </a:r>
          </a:p>
          <a:p>
            <a:pPr marL="355600" marR="24765" indent="-342900" algn="just">
              <a:lnSpc>
                <a:spcPts val="2100"/>
              </a:lnSpc>
              <a:buFont typeface="Wingdings" panose="05000000000000000000" pitchFamily="2" charset="2"/>
              <a:buChar char="q"/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355600" marR="24765" indent="-342900" algn="just">
              <a:lnSpc>
                <a:spcPts val="2100"/>
              </a:lnSpc>
              <a:buFont typeface="Wingdings" panose="05000000000000000000" pitchFamily="2" charset="2"/>
              <a:buChar char="q"/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>
              <a:spcBef>
                <a:spcPts val="100"/>
              </a:spcBef>
            </a:pPr>
            <a:r>
              <a:rPr lang="es-ES" sz="2000" b="1" spc="-10" dirty="0" smtClean="0">
                <a:latin typeface="Tahoma"/>
                <a:cs typeface="Tahoma"/>
              </a:rPr>
              <a:t>Conclusiones:</a:t>
            </a:r>
            <a:endParaRPr lang="es-ES" sz="2000" dirty="0" smtClean="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lang="es-ES" sz="2000" dirty="0" smtClean="0">
              <a:latin typeface="Tahoma"/>
              <a:cs typeface="Tahoma"/>
            </a:endParaRPr>
          </a:p>
          <a:p>
            <a:pPr marL="355600" marR="5080" indent="-342900">
              <a:lnSpc>
                <a:spcPct val="147700"/>
              </a:lnSpc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recierres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coincidan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tiempos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ajuste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reconectador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requieren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escrutinio.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</a:p>
          <a:p>
            <a:pPr marL="355600" marR="5080" indent="-342900">
              <a:lnSpc>
                <a:spcPct val="147700"/>
              </a:lnSpc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cierres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largos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esperado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ser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resultado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intervención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elementos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supervisión.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</a:p>
          <a:p>
            <a:pPr marL="355600" marR="5080" indent="-342900">
              <a:lnSpc>
                <a:spcPct val="147700"/>
              </a:lnSpc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"</a:t>
            </a:r>
            <a:r>
              <a:rPr lang="es-ES" sz="2000" dirty="0" err="1" smtClean="0">
                <a:latin typeface="Arial Unicode MS"/>
                <a:cs typeface="Arial Unicode MS"/>
              </a:rPr>
              <a:t>recierres</a:t>
            </a:r>
            <a:r>
              <a:rPr lang="es-ES" sz="2000" dirty="0" smtClean="0">
                <a:latin typeface="Arial Unicode MS"/>
                <a:cs typeface="Arial Unicode MS"/>
              </a:rPr>
              <a:t>"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inusualmente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rápidos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problemas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probables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recierre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velocidad.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problema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antibombeo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posible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explicación.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Restrike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otro.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</a:p>
          <a:p>
            <a:pPr marL="355600" marR="5080" indent="-342900">
              <a:lnSpc>
                <a:spcPct val="147700"/>
              </a:lnSpc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lang="es-ES" sz="2000" spc="-10" dirty="0" smtClean="0">
                <a:latin typeface="Arial Unicode MS"/>
                <a:cs typeface="Arial Unicode MS"/>
              </a:rPr>
              <a:t>Este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ilustra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importancia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asegurarse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que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instrumentación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registro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capture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tanto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recierres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disparos.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355600" marR="24765" indent="-342900" algn="just">
              <a:lnSpc>
                <a:spcPts val="2100"/>
              </a:lnSpc>
              <a:buFont typeface="Wingdings" panose="05000000000000000000" pitchFamily="2" charset="2"/>
              <a:buChar char="q"/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24765" algn="just">
              <a:lnSpc>
                <a:spcPts val="2100"/>
              </a:lnSpc>
            </a:pP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1223400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81000" y="533400"/>
            <a:ext cx="12573000" cy="92076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ts val="1700"/>
              </a:lnSpc>
              <a:spcBef>
                <a:spcPts val="100"/>
              </a:spcBef>
            </a:pPr>
            <a:r>
              <a:rPr b="1" spc="-75" dirty="0">
                <a:latin typeface="Tahoma"/>
                <a:cs typeface="Tahoma"/>
              </a:rPr>
              <a:t>15</a:t>
            </a:r>
            <a:r>
              <a:rPr b="1" spc="-75" dirty="0" smtClean="0">
                <a:latin typeface="Tahoma"/>
                <a:cs typeface="Tahoma"/>
              </a:rPr>
              <a:t>.</a:t>
            </a:r>
            <a:r>
              <a:rPr b="1" spc="-35" dirty="0" smtClean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Perturbaciones</a:t>
            </a:r>
            <a:r>
              <a:rPr b="1" spc="-30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del</a:t>
            </a:r>
            <a:r>
              <a:rPr b="1" spc="-35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sistema</a:t>
            </a:r>
            <a:r>
              <a:rPr b="1" spc="-30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de</a:t>
            </a:r>
            <a:r>
              <a:rPr b="1" spc="-35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energía</a:t>
            </a:r>
            <a:r>
              <a:rPr b="1" spc="-30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de</a:t>
            </a:r>
            <a:r>
              <a:rPr b="1" spc="-35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área</a:t>
            </a:r>
            <a:r>
              <a:rPr b="1" spc="-30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amplia</a:t>
            </a:r>
            <a:r>
              <a:rPr b="1" spc="-35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y</a:t>
            </a:r>
            <a:r>
              <a:rPr b="1" spc="-30" dirty="0">
                <a:latin typeface="Tahoma"/>
                <a:cs typeface="Tahoma"/>
              </a:rPr>
              <a:t> </a:t>
            </a:r>
            <a:r>
              <a:rPr b="1" spc="-25" dirty="0">
                <a:latin typeface="Tahoma"/>
                <a:cs typeface="Tahoma"/>
              </a:rPr>
              <a:t>la </a:t>
            </a:r>
            <a:r>
              <a:rPr b="1" dirty="0">
                <a:latin typeface="Tahoma"/>
                <a:cs typeface="Tahoma"/>
              </a:rPr>
              <a:t>sincronización</a:t>
            </a:r>
            <a:r>
              <a:rPr b="1" spc="-40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de</a:t>
            </a:r>
            <a:r>
              <a:rPr b="1" spc="-35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tiempo</a:t>
            </a:r>
            <a:r>
              <a:rPr b="1" spc="-35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de</a:t>
            </a:r>
            <a:r>
              <a:rPr b="1" spc="-35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registros</a:t>
            </a:r>
            <a:r>
              <a:rPr b="1" spc="-35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no</a:t>
            </a:r>
            <a:r>
              <a:rPr b="1" spc="-35" dirty="0">
                <a:latin typeface="Tahoma"/>
                <a:cs typeface="Tahoma"/>
              </a:rPr>
              <a:t> </a:t>
            </a:r>
            <a:r>
              <a:rPr b="1" spc="-10" dirty="0" err="1" smtClean="0">
                <a:latin typeface="Tahoma"/>
                <a:cs typeface="Tahoma"/>
              </a:rPr>
              <a:t>sincronizados</a:t>
            </a:r>
            <a:endParaRPr lang="es-ES" b="1" spc="-10" dirty="0" smtClean="0">
              <a:latin typeface="Tahoma"/>
              <a:cs typeface="Tahoma"/>
            </a:endParaRPr>
          </a:p>
          <a:p>
            <a:pPr marL="12700" marR="5080" algn="just">
              <a:lnSpc>
                <a:spcPts val="1700"/>
              </a:lnSpc>
              <a:spcBef>
                <a:spcPts val="100"/>
              </a:spcBef>
            </a:pPr>
            <a:endParaRPr lang="es-ES" b="1" spc="-10" dirty="0">
              <a:latin typeface="Tahoma"/>
              <a:cs typeface="Tahoma"/>
            </a:endParaRPr>
          </a:p>
          <a:p>
            <a:pPr marL="12700" marR="61594" algn="just">
              <a:lnSpc>
                <a:spcPts val="1700"/>
              </a:lnSpc>
              <a:spcBef>
                <a:spcPts val="100"/>
              </a:spcBef>
            </a:pP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análisis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perturbación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incluye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invariablemente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estudio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datos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disponibles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dispositivos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registro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dinámico,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como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registradores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digitales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35" dirty="0" smtClean="0">
                <a:latin typeface="Arial Unicode MS"/>
                <a:cs typeface="Arial Unicode MS"/>
              </a:rPr>
              <a:t>(DFR).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veces,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especialmente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históricos,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datos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dinámicos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sincronizados.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embargo,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tales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datos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necesitan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descartarse;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existen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medios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calcular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desfase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entre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reloj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DFR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sincronizado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tiempo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real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60" dirty="0" smtClean="0">
                <a:latin typeface="Arial Unicode MS"/>
                <a:cs typeface="Arial Unicode MS"/>
              </a:rPr>
              <a:t>GPS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registrado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por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Instituto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Nacional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Estándares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Tecnología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(NIST)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spc="-65" dirty="0" smtClean="0">
                <a:latin typeface="Arial Unicode MS"/>
                <a:cs typeface="Arial Unicode MS"/>
              </a:rPr>
              <a:t>EE.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UU.,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siempre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conozca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precisión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al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menos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particular.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partir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evento,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determinar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precisión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muchos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específicos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otros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durante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la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perturbación.</a:t>
            </a:r>
            <a:endParaRPr lang="es-ES" dirty="0" smtClean="0">
              <a:latin typeface="Arial Unicode MS"/>
              <a:cs typeface="Arial Unicode MS"/>
            </a:endParaRPr>
          </a:p>
          <a:p>
            <a:pPr algn="just">
              <a:lnSpc>
                <a:spcPts val="1700"/>
              </a:lnSpc>
              <a:spcBef>
                <a:spcPts val="40"/>
              </a:spcBef>
            </a:pPr>
            <a:endParaRPr lang="es-ES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700"/>
              </a:lnSpc>
            </a:pP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determinar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maIr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precisión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registro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particular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analiza,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calcularse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partir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</a:t>
            </a:r>
            <a:r>
              <a:rPr lang="es-ES" dirty="0" smtClean="0">
                <a:latin typeface="Arial Unicode MS"/>
                <a:cs typeface="Arial Unicode MS"/>
              </a:rPr>
              <a:t> los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datos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disponibles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calculando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entre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cruces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por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cero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ascendentes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consecutivos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(y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también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cruces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por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cero</a:t>
            </a:r>
            <a:r>
              <a:rPr lang="es-ES" spc="400" dirty="0" smtClean="0">
                <a:latin typeface="Arial Unicode MS"/>
                <a:cs typeface="Arial Unicode MS"/>
              </a:rPr>
              <a:t>  </a:t>
            </a:r>
            <a:r>
              <a:rPr lang="es-ES" dirty="0" smtClean="0">
                <a:latin typeface="Arial Unicode MS"/>
                <a:cs typeface="Arial Unicode MS"/>
              </a:rPr>
              <a:t>descendentes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consecutivos)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canal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corriente.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información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calculada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compara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trazas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</a:t>
            </a:r>
            <a:r>
              <a:rPr lang="es-ES" dirty="0" smtClean="0">
                <a:latin typeface="Arial Unicode MS"/>
                <a:cs typeface="Arial Unicode MS"/>
              </a:rPr>
              <a:t> frecuencia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-55" dirty="0" smtClean="0">
                <a:latin typeface="Arial Unicode MS"/>
                <a:cs typeface="Arial Unicode MS"/>
              </a:rPr>
              <a:t>DFR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otras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estaciones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sincronizado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NIST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conocido.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-35" dirty="0" smtClean="0">
                <a:latin typeface="Arial Unicode MS"/>
                <a:cs typeface="Arial Unicode MS"/>
              </a:rPr>
              <a:t>Si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disponible,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la</a:t>
            </a:r>
            <a:r>
              <a:rPr lang="es-ES" spc="400" dirty="0" smtClean="0">
                <a:latin typeface="Arial Unicode MS"/>
                <a:cs typeface="Arial Unicode MS"/>
              </a:rPr>
              <a:t> 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simulación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dinámica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perturbación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también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utilizar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ayudar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identificar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registro. </a:t>
            </a:r>
            <a:r>
              <a:rPr lang="es-ES" dirty="0" smtClean="0">
                <a:latin typeface="Arial Unicode MS"/>
                <a:cs typeface="Arial Unicode MS"/>
              </a:rPr>
              <a:t>Dado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tiende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ser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relativamente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uniforme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área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amplia,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comparaciones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son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posibles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entre </a:t>
            </a:r>
            <a:r>
              <a:rPr lang="es-ES" dirty="0" smtClean="0">
                <a:latin typeface="Arial Unicode MS"/>
                <a:cs typeface="Arial Unicode MS"/>
              </a:rPr>
              <a:t>grabaciones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spc="-55" dirty="0" smtClean="0">
                <a:latin typeface="Arial Unicode MS"/>
                <a:cs typeface="Arial Unicode MS"/>
              </a:rPr>
              <a:t>DFR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múltiples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estaciones.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Además,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flujos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energía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real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reactiva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calcular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algunas </a:t>
            </a:r>
            <a:r>
              <a:rPr lang="es-ES" dirty="0" smtClean="0">
                <a:latin typeface="Arial Unicode MS"/>
                <a:cs typeface="Arial Unicode MS"/>
              </a:rPr>
              <a:t>grabaciones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utilizando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fase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datos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DFR.</a:t>
            </a:r>
          </a:p>
          <a:p>
            <a:pPr marL="12700" marR="5080" algn="just">
              <a:lnSpc>
                <a:spcPts val="1700"/>
              </a:lnSpc>
            </a:pPr>
            <a:endParaRPr lang="es-ES" spc="-2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700"/>
              </a:lnSpc>
            </a:pP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diagramas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derivados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grabaciones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DFR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menudo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picos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corresponden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discretos,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viajes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generación.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También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observan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cambios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escalonados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muchas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grabaciones,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indica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eventos.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En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muchos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casos,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DFR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extremo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disparó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registró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disparo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línea,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facilitó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identificación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causa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pico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grabación.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Este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pico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identificar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grabaciones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DFR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otras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estaciones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área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comparando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otras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cantidades.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embargo,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algunos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casos,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DFR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no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observa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directamente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viaje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ninguno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extremos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línea.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En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esos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casos,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necesario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aplicar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algún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razonamiento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deductivo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determinar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observó,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menudo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utilizando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datos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múltiples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DFR.</a:t>
            </a:r>
          </a:p>
          <a:p>
            <a:pPr marL="12700" marR="5080" algn="just">
              <a:lnSpc>
                <a:spcPts val="1700"/>
              </a:lnSpc>
            </a:pPr>
            <a:endParaRPr lang="es-ES" spc="-2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700"/>
              </a:lnSpc>
            </a:pP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sincronización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picos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cambios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acompañan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usar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establecer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sincronización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precisa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entre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grabaciones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DFR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diferentes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estaciones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después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realizar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coincidencia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general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descrita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anteriormente.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duración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tiempo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entre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picos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indica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precisión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transcurrido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entre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eventos.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encontrar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NIST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conocido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grabaciones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DFR,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calculan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otros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midiendo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diferencia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entre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eventos.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Además,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vez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conoce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desfase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DFR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particular,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datos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utilizar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referencia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otros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registradores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datos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cuIs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desfases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aún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conocen.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número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registradores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cuI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desfase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calcularse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“en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cadena”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manera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ilimitado.</a:t>
            </a:r>
          </a:p>
          <a:p>
            <a:pPr marL="12700" marR="5080" algn="just">
              <a:lnSpc>
                <a:spcPts val="1700"/>
              </a:lnSpc>
            </a:pPr>
            <a:endParaRPr lang="es-ES" spc="-1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70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70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700"/>
              </a:lnSpc>
              <a:spcBef>
                <a:spcPts val="100"/>
              </a:spcBef>
            </a:pPr>
            <a:endParaRPr dirty="0">
              <a:latin typeface="Tahoma"/>
              <a:cs typeface="Tahoma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1" y="1380272"/>
            <a:ext cx="3926308" cy="303186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90844" y="1671951"/>
            <a:ext cx="2823859" cy="264130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282465" y="1219201"/>
            <a:ext cx="7546309" cy="3345174"/>
          </a:xfrm>
          <a:custGeom>
            <a:avLst/>
            <a:gdLst/>
            <a:ahLst/>
            <a:cxnLst/>
            <a:rect l="l" t="t" r="r" b="b"/>
            <a:pathLst>
              <a:path w="6210300" h="2308860">
                <a:moveTo>
                  <a:pt x="6210300" y="0"/>
                </a:moveTo>
                <a:lnTo>
                  <a:pt x="6204204" y="0"/>
                </a:lnTo>
                <a:lnTo>
                  <a:pt x="6204204" y="6096"/>
                </a:lnTo>
                <a:lnTo>
                  <a:pt x="6204204" y="2302764"/>
                </a:lnTo>
                <a:lnTo>
                  <a:pt x="3485388" y="2302764"/>
                </a:lnTo>
                <a:lnTo>
                  <a:pt x="3479292" y="2302764"/>
                </a:lnTo>
                <a:lnTo>
                  <a:pt x="3479292" y="6096"/>
                </a:lnTo>
                <a:lnTo>
                  <a:pt x="6204204" y="6096"/>
                </a:lnTo>
                <a:lnTo>
                  <a:pt x="6204204" y="0"/>
                </a:lnTo>
                <a:lnTo>
                  <a:pt x="3479292" y="0"/>
                </a:lnTo>
                <a:lnTo>
                  <a:pt x="3473196" y="0"/>
                </a:lnTo>
                <a:lnTo>
                  <a:pt x="3473196" y="6096"/>
                </a:lnTo>
                <a:lnTo>
                  <a:pt x="3473196" y="2302764"/>
                </a:lnTo>
                <a:lnTo>
                  <a:pt x="12192" y="2302764"/>
                </a:lnTo>
                <a:lnTo>
                  <a:pt x="6096" y="2302764"/>
                </a:lnTo>
                <a:lnTo>
                  <a:pt x="6096" y="6096"/>
                </a:lnTo>
                <a:lnTo>
                  <a:pt x="3473196" y="6096"/>
                </a:lnTo>
                <a:lnTo>
                  <a:pt x="3473196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2302764"/>
                </a:lnTo>
                <a:lnTo>
                  <a:pt x="0" y="2308860"/>
                </a:lnTo>
                <a:lnTo>
                  <a:pt x="6096" y="2308860"/>
                </a:lnTo>
                <a:lnTo>
                  <a:pt x="6210300" y="2308860"/>
                </a:lnTo>
                <a:lnTo>
                  <a:pt x="6210300" y="2302764"/>
                </a:lnTo>
                <a:lnTo>
                  <a:pt x="6210300" y="6096"/>
                </a:lnTo>
                <a:lnTo>
                  <a:pt x="62103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17273" y="7592465"/>
            <a:ext cx="2691964" cy="20740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90688" y="7629302"/>
            <a:ext cx="2499093" cy="206841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732354" y="7543800"/>
            <a:ext cx="6326046" cy="2289052"/>
          </a:xfrm>
          <a:custGeom>
            <a:avLst/>
            <a:gdLst/>
            <a:ahLst/>
            <a:cxnLst/>
            <a:rect l="l" t="t" r="r" b="b"/>
            <a:pathLst>
              <a:path w="5904230" h="2188845">
                <a:moveTo>
                  <a:pt x="5903976" y="0"/>
                </a:moveTo>
                <a:lnTo>
                  <a:pt x="5897880" y="0"/>
                </a:lnTo>
                <a:lnTo>
                  <a:pt x="5897880" y="6096"/>
                </a:lnTo>
                <a:lnTo>
                  <a:pt x="5897880" y="2182368"/>
                </a:lnTo>
                <a:lnTo>
                  <a:pt x="2927604" y="2182368"/>
                </a:lnTo>
                <a:lnTo>
                  <a:pt x="2921508" y="2182368"/>
                </a:lnTo>
                <a:lnTo>
                  <a:pt x="2921508" y="6096"/>
                </a:lnTo>
                <a:lnTo>
                  <a:pt x="5897880" y="6096"/>
                </a:lnTo>
                <a:lnTo>
                  <a:pt x="5897880" y="0"/>
                </a:lnTo>
                <a:lnTo>
                  <a:pt x="2921508" y="0"/>
                </a:lnTo>
                <a:lnTo>
                  <a:pt x="2915412" y="0"/>
                </a:lnTo>
                <a:lnTo>
                  <a:pt x="2915412" y="6096"/>
                </a:lnTo>
                <a:lnTo>
                  <a:pt x="2915412" y="2182368"/>
                </a:lnTo>
                <a:lnTo>
                  <a:pt x="12192" y="2182368"/>
                </a:lnTo>
                <a:lnTo>
                  <a:pt x="6096" y="2182368"/>
                </a:lnTo>
                <a:lnTo>
                  <a:pt x="6096" y="6096"/>
                </a:lnTo>
                <a:lnTo>
                  <a:pt x="2915412" y="6096"/>
                </a:lnTo>
                <a:lnTo>
                  <a:pt x="2915412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2182368"/>
                </a:lnTo>
                <a:lnTo>
                  <a:pt x="0" y="2188464"/>
                </a:lnTo>
                <a:lnTo>
                  <a:pt x="6096" y="2188464"/>
                </a:lnTo>
                <a:lnTo>
                  <a:pt x="5903976" y="2188464"/>
                </a:lnTo>
                <a:lnTo>
                  <a:pt x="5903976" y="2182368"/>
                </a:lnTo>
                <a:lnTo>
                  <a:pt x="5903976" y="6096"/>
                </a:lnTo>
                <a:lnTo>
                  <a:pt x="59039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87660" y="4602986"/>
            <a:ext cx="1636577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Figura</a:t>
            </a:r>
            <a:r>
              <a:rPr sz="700" spc="3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51.</a:t>
            </a:r>
            <a:r>
              <a:rPr sz="700" spc="4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Gráfica</a:t>
            </a:r>
            <a:r>
              <a:rPr sz="700" spc="4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40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frecuencia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18374" y="4590287"/>
            <a:ext cx="3006178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latin typeface="Arial Unicode MS"/>
                <a:cs typeface="Arial Unicode MS"/>
              </a:rPr>
              <a:t>Figura</a:t>
            </a:r>
            <a:r>
              <a:rPr sz="800" spc="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52.</a:t>
            </a:r>
            <a:r>
              <a:rPr sz="800" spc="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Flujo</a:t>
            </a:r>
            <a:r>
              <a:rPr sz="800" spc="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Potencia</a:t>
            </a:r>
            <a:r>
              <a:rPr sz="800" spc="3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Real</a:t>
            </a:r>
            <a:r>
              <a:rPr sz="800" spc="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Reactiva</a:t>
            </a:r>
            <a:r>
              <a:rPr sz="800" spc="3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3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línea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1000" y="4764017"/>
            <a:ext cx="12699889" cy="3039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ts val="1800"/>
              </a:lnSpc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La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Figura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52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muestra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registro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flujo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real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reactivo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35" dirty="0">
                <a:latin typeface="Arial Unicode MS"/>
                <a:cs typeface="Arial Unicode MS"/>
              </a:rPr>
              <a:t>"J"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registrador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datos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perturbaciones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sincronizado.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45" dirty="0">
                <a:latin typeface="Arial Unicode MS"/>
                <a:cs typeface="Arial Unicode MS"/>
              </a:rPr>
              <a:t>Se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indican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dos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eventos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viaje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</a:t>
            </a:r>
            <a:r>
              <a:rPr dirty="0">
                <a:latin typeface="Arial Unicode MS"/>
                <a:cs typeface="Arial Unicode MS"/>
              </a:rPr>
              <a:t>,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cu</a:t>
            </a:r>
            <a:r>
              <a:rPr lang="en-US" dirty="0" err="1" smtClean="0">
                <a:latin typeface="Arial Unicode MS"/>
                <a:cs typeface="Arial Unicode MS"/>
              </a:rPr>
              <a:t>I</a:t>
            </a:r>
            <a:r>
              <a:rPr dirty="0" err="1" smtClean="0">
                <a:latin typeface="Arial Unicode MS"/>
                <a:cs typeface="Arial Unicode MS"/>
              </a:rPr>
              <a:t>s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tiempos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aproximados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conocen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otras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fuentes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datos.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Este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registrador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datos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permite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identificar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el</a:t>
            </a:r>
            <a:r>
              <a:rPr spc="4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tiempo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preciso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viajes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línea.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Figura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53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muestra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grabación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registrador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datos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perturbaciones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sincronizado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otro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extremo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"J".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través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razonamiento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deductivo,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incluye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comparación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tamaño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cambios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paso,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tiempos</a:t>
            </a:r>
            <a:r>
              <a:rPr spc="4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coincidentes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cambios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paso,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análisis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topología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simulación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dinámica,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podemos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concluir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gran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cambio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paso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en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grabación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disparo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"A".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.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Como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conoce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tiempo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exacto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viaje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“A”,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también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conoce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sesgo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tiempo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este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registrador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(en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caso,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36.826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segundos).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ajuste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datos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registrador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sesgo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tiempo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resultado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 err="1">
                <a:latin typeface="Arial Unicode MS"/>
                <a:cs typeface="Arial Unicode MS"/>
              </a:rPr>
              <a:t>Figura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54.</a:t>
            </a:r>
            <a:r>
              <a:rPr lang="es-ES" dirty="0" smtClean="0">
                <a:latin typeface="Arial Unicode MS"/>
                <a:cs typeface="Arial Unicode MS"/>
              </a:rPr>
              <a:t>Sin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embargo,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proceso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no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tiene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por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qué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detenerse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aquí.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Dado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ahora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conoce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desfase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reloj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registrador,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determinar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preciso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adicionales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calcular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desfase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registradores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datos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sincronizados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adicionales.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No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hay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límite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proceso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cálculo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"conexión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cadena".</a:t>
            </a:r>
            <a:endParaRPr lang="es-ES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800"/>
              </a:lnSpc>
              <a:spcBef>
                <a:spcPts val="100"/>
              </a:spcBef>
            </a:pPr>
            <a:endParaRPr dirty="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18374" y="9832852"/>
            <a:ext cx="64480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latin typeface="Arial Unicode MS"/>
                <a:cs typeface="Arial Unicode MS"/>
              </a:rPr>
              <a:t>Figura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54.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Ajuste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los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datos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del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registrador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para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</a:t>
            </a:r>
            <a:r>
              <a:rPr sz="750" spc="85" dirty="0">
                <a:latin typeface="Arial Unicode MS"/>
                <a:cs typeface="Arial Unicode MS"/>
              </a:rPr>
              <a:t> </a:t>
            </a:r>
            <a:r>
              <a:rPr sz="750" spc="-20" dirty="0" smtClean="0">
                <a:latin typeface="Arial Unicode MS"/>
                <a:cs typeface="Arial Unicode MS"/>
              </a:rPr>
              <a:t>hora</a:t>
            </a:r>
            <a:r>
              <a:rPr lang="es-ES" sz="750" spc="-20" dirty="0" smtClean="0">
                <a:latin typeface="Arial Unicode MS"/>
                <a:cs typeface="Arial Unicode MS"/>
              </a:rPr>
              <a:t> </a:t>
            </a:r>
            <a:r>
              <a:rPr sz="500" dirty="0" err="1" smtClean="0">
                <a:latin typeface="Arial Unicode MS"/>
                <a:cs typeface="Arial Unicode MS"/>
              </a:rPr>
              <a:t>resultados</a:t>
            </a:r>
            <a:r>
              <a:rPr sz="500" spc="150" dirty="0" smtClean="0">
                <a:latin typeface="Arial Unicode MS"/>
                <a:cs typeface="Arial Unicode MS"/>
              </a:rPr>
              <a:t> </a:t>
            </a:r>
            <a:r>
              <a:rPr sz="500" spc="-10" dirty="0">
                <a:latin typeface="Arial Unicode MS"/>
                <a:cs typeface="Arial Unicode MS"/>
              </a:rPr>
              <a:t>sesgados</a:t>
            </a:r>
            <a:endParaRPr sz="500" dirty="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01492" y="9832852"/>
            <a:ext cx="22193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Figura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53.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Datos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perturbaciones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no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sincronizadas</a:t>
            </a:r>
            <a:endParaRPr sz="700" dirty="0">
              <a:latin typeface="Arial Unicode MS"/>
              <a:cs typeface="Arial Unicode MS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63984" y="362106"/>
            <a:ext cx="12816905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ts val="1700"/>
              </a:lnSpc>
            </a:pPr>
            <a:r>
              <a:rPr lang="es-ES" spc="-10" dirty="0" smtClean="0">
                <a:latin typeface="Arial Unicode MS"/>
                <a:cs typeface="Arial Unicode MS"/>
              </a:rPr>
              <a:t>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51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ejemplo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gráfico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frecuencia.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inicialmente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60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Hz,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pero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desvía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significativamente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durante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registro,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indica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encuentra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comienzo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perturbación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importante.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picos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indican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eventos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del</a:t>
            </a:r>
            <a:r>
              <a:rPr lang="es-ES" spc="4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(en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este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caso,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viajes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línea)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muy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cerca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registrador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datos.</a:t>
            </a:r>
            <a:endParaRPr lang="es-ES" dirty="0" smtClean="0">
              <a:latin typeface="Arial Unicode MS"/>
              <a:cs typeface="Arial Unicode MS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43241" y="3833840"/>
            <a:ext cx="3806451" cy="338198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02796" y="3902361"/>
            <a:ext cx="3749366" cy="333877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743200" y="3652947"/>
            <a:ext cx="8153400" cy="3715719"/>
          </a:xfrm>
          <a:custGeom>
            <a:avLst/>
            <a:gdLst/>
            <a:ahLst/>
            <a:cxnLst/>
            <a:rect l="l" t="t" r="r" b="b"/>
            <a:pathLst>
              <a:path w="6291580" h="2737485">
                <a:moveTo>
                  <a:pt x="6291072" y="0"/>
                </a:moveTo>
                <a:lnTo>
                  <a:pt x="6284976" y="0"/>
                </a:lnTo>
                <a:lnTo>
                  <a:pt x="6284976" y="6096"/>
                </a:lnTo>
                <a:lnTo>
                  <a:pt x="6284976" y="2731008"/>
                </a:lnTo>
                <a:lnTo>
                  <a:pt x="3233928" y="2731008"/>
                </a:lnTo>
                <a:lnTo>
                  <a:pt x="3227832" y="2731008"/>
                </a:lnTo>
                <a:lnTo>
                  <a:pt x="3227832" y="6096"/>
                </a:lnTo>
                <a:lnTo>
                  <a:pt x="6284976" y="6096"/>
                </a:lnTo>
                <a:lnTo>
                  <a:pt x="6284976" y="0"/>
                </a:lnTo>
                <a:lnTo>
                  <a:pt x="3227832" y="0"/>
                </a:lnTo>
                <a:lnTo>
                  <a:pt x="3221736" y="0"/>
                </a:lnTo>
                <a:lnTo>
                  <a:pt x="3221736" y="6096"/>
                </a:lnTo>
                <a:lnTo>
                  <a:pt x="3221736" y="2731008"/>
                </a:lnTo>
                <a:lnTo>
                  <a:pt x="12192" y="2731008"/>
                </a:lnTo>
                <a:lnTo>
                  <a:pt x="6096" y="2731008"/>
                </a:lnTo>
                <a:lnTo>
                  <a:pt x="6096" y="6096"/>
                </a:lnTo>
                <a:lnTo>
                  <a:pt x="3221736" y="6096"/>
                </a:lnTo>
                <a:lnTo>
                  <a:pt x="3221736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2731008"/>
                </a:lnTo>
                <a:lnTo>
                  <a:pt x="0" y="2737104"/>
                </a:lnTo>
                <a:lnTo>
                  <a:pt x="6096" y="2737104"/>
                </a:lnTo>
                <a:lnTo>
                  <a:pt x="6291072" y="2737104"/>
                </a:lnTo>
                <a:lnTo>
                  <a:pt x="6291072" y="2731008"/>
                </a:lnTo>
                <a:lnTo>
                  <a:pt x="6291072" y="6096"/>
                </a:lnTo>
                <a:lnTo>
                  <a:pt x="62910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89611" y="7308369"/>
            <a:ext cx="3804104" cy="212050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02645" y="7381696"/>
            <a:ext cx="3629469" cy="204458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876933" y="7171798"/>
            <a:ext cx="7904058" cy="2396126"/>
          </a:xfrm>
          <a:custGeom>
            <a:avLst/>
            <a:gdLst/>
            <a:ahLst/>
            <a:cxnLst/>
            <a:rect l="l" t="t" r="r" b="b"/>
            <a:pathLst>
              <a:path w="6099175" h="1765300">
                <a:moveTo>
                  <a:pt x="6099048" y="0"/>
                </a:moveTo>
                <a:lnTo>
                  <a:pt x="6092952" y="0"/>
                </a:lnTo>
                <a:lnTo>
                  <a:pt x="6092952" y="6096"/>
                </a:lnTo>
                <a:lnTo>
                  <a:pt x="6092952" y="1758696"/>
                </a:lnTo>
                <a:lnTo>
                  <a:pt x="3119628" y="1758696"/>
                </a:lnTo>
                <a:lnTo>
                  <a:pt x="3113532" y="1758696"/>
                </a:lnTo>
                <a:lnTo>
                  <a:pt x="3113532" y="6096"/>
                </a:lnTo>
                <a:lnTo>
                  <a:pt x="6092952" y="6096"/>
                </a:lnTo>
                <a:lnTo>
                  <a:pt x="6092952" y="0"/>
                </a:lnTo>
                <a:lnTo>
                  <a:pt x="3113532" y="0"/>
                </a:lnTo>
                <a:lnTo>
                  <a:pt x="3107436" y="0"/>
                </a:lnTo>
                <a:lnTo>
                  <a:pt x="3107436" y="6096"/>
                </a:lnTo>
                <a:lnTo>
                  <a:pt x="3107436" y="1758696"/>
                </a:lnTo>
                <a:lnTo>
                  <a:pt x="12192" y="1758696"/>
                </a:lnTo>
                <a:lnTo>
                  <a:pt x="6096" y="1758696"/>
                </a:lnTo>
                <a:lnTo>
                  <a:pt x="6096" y="6096"/>
                </a:lnTo>
                <a:lnTo>
                  <a:pt x="3107436" y="6096"/>
                </a:lnTo>
                <a:lnTo>
                  <a:pt x="3107436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1758696"/>
                </a:lnTo>
                <a:lnTo>
                  <a:pt x="0" y="1764792"/>
                </a:lnTo>
                <a:lnTo>
                  <a:pt x="6096" y="1764792"/>
                </a:lnTo>
                <a:lnTo>
                  <a:pt x="6099048" y="1764792"/>
                </a:lnTo>
                <a:lnTo>
                  <a:pt x="6099048" y="1758696"/>
                </a:lnTo>
                <a:lnTo>
                  <a:pt x="6099048" y="6096"/>
                </a:lnTo>
                <a:lnTo>
                  <a:pt x="60990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560386" y="7400545"/>
            <a:ext cx="31410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latin typeface="Arial Unicode MS"/>
                <a:cs typeface="Arial Unicode MS"/>
              </a:rPr>
              <a:t>Figura</a:t>
            </a:r>
            <a:r>
              <a:rPr sz="750" spc="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55.</a:t>
            </a:r>
            <a:r>
              <a:rPr sz="750" spc="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Grabación</a:t>
            </a:r>
            <a:r>
              <a:rPr sz="750" spc="50" dirty="0">
                <a:latin typeface="Arial Unicode MS"/>
                <a:cs typeface="Arial Unicode MS"/>
              </a:rPr>
              <a:t> </a:t>
            </a:r>
            <a:r>
              <a:rPr sz="750" spc="-60" dirty="0">
                <a:latin typeface="Arial Unicode MS"/>
                <a:cs typeface="Arial Unicode MS"/>
              </a:rPr>
              <a:t>P</a:t>
            </a:r>
            <a:r>
              <a:rPr sz="750" spc="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&amp;</a:t>
            </a:r>
            <a:r>
              <a:rPr sz="750" spc="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Q</a:t>
            </a:r>
            <a:r>
              <a:rPr sz="750" spc="5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datos</a:t>
            </a:r>
            <a:r>
              <a:rPr sz="750" spc="4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no</a:t>
            </a:r>
            <a:r>
              <a:rPr sz="750" spc="5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sincronizados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02656" y="7413246"/>
            <a:ext cx="3005271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Arial Unicode MS"/>
                <a:cs typeface="Arial Unicode MS"/>
              </a:rPr>
              <a:t>Figura</a:t>
            </a:r>
            <a:r>
              <a:rPr sz="650" spc="4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56.</a:t>
            </a:r>
            <a:r>
              <a:rPr sz="650" spc="5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Registro</a:t>
            </a:r>
            <a:r>
              <a:rPr sz="650" spc="5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de</a:t>
            </a:r>
            <a:r>
              <a:rPr sz="650" spc="50" dirty="0">
                <a:latin typeface="Arial Unicode MS"/>
                <a:cs typeface="Arial Unicode MS"/>
              </a:rPr>
              <a:t> </a:t>
            </a:r>
            <a:r>
              <a:rPr sz="650" spc="-50" dirty="0">
                <a:latin typeface="Arial Unicode MS"/>
                <a:cs typeface="Arial Unicode MS"/>
              </a:rPr>
              <a:t>P</a:t>
            </a:r>
            <a:r>
              <a:rPr sz="650" spc="4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&amp;</a:t>
            </a:r>
            <a:r>
              <a:rPr sz="650" spc="5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Q</a:t>
            </a:r>
            <a:r>
              <a:rPr sz="650" spc="5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de</a:t>
            </a:r>
            <a:r>
              <a:rPr sz="650" spc="5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datos</a:t>
            </a:r>
            <a:r>
              <a:rPr sz="650" spc="5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ajustados</a:t>
            </a:r>
            <a:r>
              <a:rPr sz="650" spc="4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por</a:t>
            </a:r>
            <a:r>
              <a:rPr sz="650" spc="50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tiempo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31568" y="9594851"/>
            <a:ext cx="24301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latin typeface="Arial Unicode MS"/>
                <a:cs typeface="Arial Unicode MS"/>
              </a:rPr>
              <a:t>Figura</a:t>
            </a:r>
            <a:r>
              <a:rPr sz="800" spc="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57.</a:t>
            </a:r>
            <a:r>
              <a:rPr sz="800" spc="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Línea</a:t>
            </a:r>
            <a:r>
              <a:rPr sz="800" spc="35" dirty="0">
                <a:latin typeface="Arial Unicode MS"/>
                <a:cs typeface="Arial Unicode MS"/>
              </a:rPr>
              <a:t> </a:t>
            </a:r>
            <a:r>
              <a:rPr sz="800" spc="-85" dirty="0">
                <a:latin typeface="Arial Unicode MS"/>
                <a:cs typeface="Arial Unicode MS"/>
              </a:rPr>
              <a:t>C</a:t>
            </a:r>
            <a:r>
              <a:rPr sz="800" spc="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3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</a:t>
            </a:r>
            <a:r>
              <a:rPr sz="800" spc="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no</a:t>
            </a:r>
            <a:r>
              <a:rPr sz="800" spc="4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sincronizadas</a:t>
            </a:r>
            <a:r>
              <a:rPr sz="800" spc="3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disparadas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39000" y="9601200"/>
            <a:ext cx="23876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latin typeface="Arial Unicode MS"/>
                <a:cs typeface="Arial Unicode MS"/>
              </a:rPr>
              <a:t>Figura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58.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Línea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spc="-80" dirty="0">
                <a:latin typeface="Arial Unicode MS"/>
                <a:cs typeface="Arial Unicode MS"/>
              </a:rPr>
              <a:t>C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y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ajustada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por</a:t>
            </a:r>
            <a:r>
              <a:rPr sz="750" spc="6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tiempo</a:t>
            </a:r>
            <a:r>
              <a:rPr sz="750" spc="6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disparada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457200" y="457200"/>
            <a:ext cx="12636560" cy="3195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ts val="2200"/>
              </a:lnSpc>
              <a:spcBef>
                <a:spcPts val="100"/>
              </a:spcBef>
            </a:pPr>
            <a:r>
              <a:rPr lang="es-ES" sz="2400" spc="-30" dirty="0" smtClean="0">
                <a:latin typeface="Arial Unicode MS"/>
                <a:cs typeface="Arial Unicode MS"/>
              </a:rPr>
              <a:t>El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registro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datos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sincronizados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55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proviene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mismo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registrador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53.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tanto,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aplica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mismo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desfase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tiempo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(36.826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s)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registro;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aplicación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datos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registrador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resultado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56.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Mediante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mismo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tipo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razonamiento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deductivo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descrito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anteriormente,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hemos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concluido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registro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captura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disparo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líneas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“C”,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“D”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“E”;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tiempos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estos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viajes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ahora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se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conocen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precisión.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Otro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registrador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también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observó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viajes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líneas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“C”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“D”,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muestra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57.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Aunque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registrador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no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sincronizado,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conocimiento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tiempos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estos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viajes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línea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permite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calcular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sesgo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tiempo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también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registrador.</a:t>
            </a:r>
            <a:r>
              <a:rPr lang="es-ES" sz="2400" spc="400" dirty="0" smtClean="0">
                <a:latin typeface="Arial Unicode MS"/>
                <a:cs typeface="Arial Unicode MS"/>
              </a:rPr>
              <a:t>  </a:t>
            </a:r>
            <a:r>
              <a:rPr lang="es-ES" sz="2400" dirty="0" smtClean="0">
                <a:latin typeface="Arial Unicode MS"/>
                <a:cs typeface="Arial Unicode MS"/>
              </a:rPr>
              <a:t>(1.706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s).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volver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graficar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corrección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este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sesgo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tiempo,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muestra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58.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Ahora,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tiempos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dispararon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línea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“F”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y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“T1”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conocen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precisión.</a:t>
            </a:r>
            <a:endParaRPr lang="es-ES" sz="2400" dirty="0">
              <a:latin typeface="Arial Unicode MS"/>
              <a:cs typeface="Arial Unicode MS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457200" y="609600"/>
            <a:ext cx="12649200" cy="41806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n-US" sz="2000" b="1" spc="-7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16.0  </a:t>
            </a:r>
            <a:r>
              <a:rPr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Monitor</a:t>
            </a:r>
            <a:r>
              <a:rPr sz="2000" b="1" spc="-2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de</a:t>
            </a:r>
            <a:r>
              <a:rPr sz="20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calidad</a:t>
            </a:r>
            <a:r>
              <a:rPr sz="20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de</a:t>
            </a:r>
            <a:r>
              <a:rPr sz="20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energía</a:t>
            </a:r>
            <a:r>
              <a:rPr sz="20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lang="es-ES" sz="2000" b="1" spc="-2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.</a:t>
            </a:r>
            <a:r>
              <a:rPr sz="2000" b="1" spc="-2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Casos</a:t>
            </a:r>
            <a:r>
              <a:rPr sz="2000" b="1" spc="-2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prácticos</a:t>
            </a:r>
            <a:r>
              <a:rPr sz="20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sobre</a:t>
            </a:r>
            <a:r>
              <a:rPr sz="20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2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perturbaciones</a:t>
            </a:r>
            <a:endParaRPr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  <a:p>
            <a:pPr algn="just">
              <a:lnSpc>
                <a:spcPts val="1900"/>
              </a:lnSpc>
              <a:spcBef>
                <a:spcPts val="50"/>
              </a:spcBef>
            </a:pPr>
            <a:endParaRPr sz="2000" dirty="0">
              <a:latin typeface="Tahoma"/>
              <a:cs typeface="Tahoma"/>
            </a:endParaRPr>
          </a:p>
          <a:p>
            <a:pPr marL="12700" algn="just">
              <a:lnSpc>
                <a:spcPts val="1900"/>
              </a:lnSpc>
            </a:pPr>
            <a:r>
              <a:rPr sz="2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Caso</a:t>
            </a:r>
            <a:r>
              <a:rPr sz="2000" b="1" spc="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1:</a:t>
            </a:r>
            <a:r>
              <a:rPr sz="2000" b="1" spc="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transitorio</a:t>
            </a:r>
            <a:r>
              <a:rPr sz="2000" b="1" spc="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</a:t>
            </a:r>
            <a:r>
              <a:rPr sz="2000" b="1" spc="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conmutación</a:t>
            </a:r>
            <a:r>
              <a:rPr sz="2000" b="1" spc="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</a:t>
            </a:r>
            <a:r>
              <a:rPr sz="2000" b="1" spc="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capacitor</a:t>
            </a:r>
            <a:r>
              <a:rPr sz="2000" b="1" spc="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</a:t>
            </a:r>
            <a:r>
              <a:rPr sz="2000" b="1" spc="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tres</a:t>
            </a:r>
            <a:r>
              <a:rPr sz="2000" b="1" spc="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spc="-1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ciclos</a:t>
            </a:r>
            <a:endParaRPr lang="es-ES" sz="2000" b="1" spc="-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marR="286385" algn="just">
              <a:lnSpc>
                <a:spcPts val="1900"/>
              </a:lnSpc>
              <a:spcBef>
                <a:spcPts val="10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energización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banco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condensadores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descargado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resultado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oscilación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Estos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conmutación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capacitores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comunes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distribución.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Debido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amortiguación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sistema,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típicos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conmutación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capacitores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distribución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tienen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magnitud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máxima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rango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1.2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-1.7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unidad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duración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menos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Estos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controlar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mediante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cierre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síncronos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resistencias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inserción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previa.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1900"/>
              </a:lnSpc>
              <a:spcBef>
                <a:spcPts val="3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59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presenta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ejemplo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operación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activación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capacitor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ocurre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casi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diario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alimentador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distribución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produce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parecen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tener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ciclos.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Esta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medida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registró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mitad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alimentador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cerca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banco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condensadores.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alimentador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distribución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4,16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kV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tiene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longitud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5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km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(3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millas).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conexión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principal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otra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distribución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13,8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kV</a:t>
            </a:r>
            <a:r>
              <a:rPr lang="es-ES" sz="2000" dirty="0" smtClean="0">
                <a:latin typeface="Arial Unicode MS"/>
                <a:cs typeface="Arial Unicode MS"/>
              </a:rPr>
              <a:t>.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tiene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capacidad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nominal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5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MVA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tiene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servicio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cortocircuito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62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MVA.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carga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urbana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100%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catenaria.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100" name="object 70"/>
          <p:cNvSpPr txBox="1"/>
          <p:nvPr/>
        </p:nvSpPr>
        <p:spPr>
          <a:xfrm>
            <a:off x="584155" y="9635333"/>
            <a:ext cx="85216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8850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59.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Caso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1: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Transiente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conmutación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capacitor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tres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ciclos</a:t>
            </a:r>
            <a:endParaRPr sz="1600" dirty="0">
              <a:latin typeface="Arial Unicode MS"/>
              <a:cs typeface="Arial Unicode MS"/>
            </a:endParaRPr>
          </a:p>
          <a:p>
            <a:pPr>
              <a:spcBef>
                <a:spcPts val="30"/>
              </a:spcBef>
            </a:pPr>
            <a:endParaRPr sz="1600" dirty="0">
              <a:latin typeface="Arial Unicode MS"/>
              <a:cs typeface="Arial Unicode MS"/>
            </a:endParaRPr>
          </a:p>
        </p:txBody>
      </p:sp>
      <p:grpSp>
        <p:nvGrpSpPr>
          <p:cNvPr id="104" name="Grupo 103"/>
          <p:cNvGrpSpPr/>
          <p:nvPr/>
        </p:nvGrpSpPr>
        <p:grpSpPr>
          <a:xfrm>
            <a:off x="457200" y="4790232"/>
            <a:ext cx="9220200" cy="5039568"/>
            <a:chOff x="2886934" y="5430689"/>
            <a:chExt cx="5438805" cy="3912848"/>
          </a:xfrm>
        </p:grpSpPr>
        <p:grpSp>
          <p:nvGrpSpPr>
            <p:cNvPr id="59" name="object 2"/>
            <p:cNvGrpSpPr/>
            <p:nvPr/>
          </p:nvGrpSpPr>
          <p:grpSpPr>
            <a:xfrm>
              <a:off x="2886934" y="5430689"/>
              <a:ext cx="5438805" cy="3743798"/>
              <a:chOff x="2118360" y="893393"/>
              <a:chExt cx="3622675" cy="2316480"/>
            </a:xfrm>
          </p:grpSpPr>
          <p:sp>
            <p:nvSpPr>
              <p:cNvPr id="60" name="object 3"/>
              <p:cNvSpPr/>
              <p:nvPr/>
            </p:nvSpPr>
            <p:spPr>
              <a:xfrm>
                <a:off x="2156460" y="894588"/>
                <a:ext cx="3583304" cy="2260600"/>
              </a:xfrm>
              <a:custGeom>
                <a:avLst/>
                <a:gdLst/>
                <a:ahLst/>
                <a:cxnLst/>
                <a:rect l="l" t="t" r="r" b="b"/>
                <a:pathLst>
                  <a:path w="3583304" h="2260600">
                    <a:moveTo>
                      <a:pt x="0" y="2260091"/>
                    </a:moveTo>
                    <a:lnTo>
                      <a:pt x="3582923" y="2260091"/>
                    </a:lnTo>
                    <a:lnTo>
                      <a:pt x="3582923" y="0"/>
                    </a:lnTo>
                    <a:lnTo>
                      <a:pt x="0" y="0"/>
                    </a:lnTo>
                    <a:lnTo>
                      <a:pt x="0" y="2260091"/>
                    </a:lnTo>
                    <a:close/>
                  </a:path>
                  <a:path w="3583304" h="2260600">
                    <a:moveTo>
                      <a:pt x="0" y="1100327"/>
                    </a:moveTo>
                    <a:lnTo>
                      <a:pt x="38099" y="1100327"/>
                    </a:lnTo>
                  </a:path>
                  <a:path w="3583304" h="2260600">
                    <a:moveTo>
                      <a:pt x="38099" y="1056131"/>
                    </a:moveTo>
                    <a:lnTo>
                      <a:pt x="0" y="1056131"/>
                    </a:lnTo>
                  </a:path>
                  <a:path w="3583304" h="2260600">
                    <a:moveTo>
                      <a:pt x="0" y="1007363"/>
                    </a:moveTo>
                    <a:lnTo>
                      <a:pt x="38099" y="1007363"/>
                    </a:lnTo>
                  </a:path>
                  <a:path w="3583304" h="2260600">
                    <a:moveTo>
                      <a:pt x="0" y="961643"/>
                    </a:moveTo>
                    <a:lnTo>
                      <a:pt x="38099" y="961643"/>
                    </a:lnTo>
                  </a:path>
                  <a:path w="3583304" h="2260600">
                    <a:moveTo>
                      <a:pt x="0" y="914399"/>
                    </a:moveTo>
                    <a:lnTo>
                      <a:pt x="38099" y="914399"/>
                    </a:lnTo>
                  </a:path>
                  <a:path w="3583304" h="2260600">
                    <a:moveTo>
                      <a:pt x="0" y="868679"/>
                    </a:moveTo>
                    <a:lnTo>
                      <a:pt x="38099" y="868679"/>
                    </a:lnTo>
                  </a:path>
                  <a:path w="3583304" h="2260600">
                    <a:moveTo>
                      <a:pt x="38099" y="821435"/>
                    </a:moveTo>
                    <a:lnTo>
                      <a:pt x="0" y="821435"/>
                    </a:lnTo>
                  </a:path>
                  <a:path w="3583304" h="2260600">
                    <a:moveTo>
                      <a:pt x="0" y="775715"/>
                    </a:moveTo>
                    <a:lnTo>
                      <a:pt x="38099" y="775715"/>
                    </a:lnTo>
                  </a:path>
                  <a:path w="3583304" h="2260600">
                    <a:moveTo>
                      <a:pt x="0" y="729995"/>
                    </a:moveTo>
                    <a:lnTo>
                      <a:pt x="38099" y="729995"/>
                    </a:lnTo>
                  </a:path>
                  <a:path w="3583304" h="2260600">
                    <a:moveTo>
                      <a:pt x="0" y="682751"/>
                    </a:moveTo>
                    <a:lnTo>
                      <a:pt x="38099" y="682751"/>
                    </a:lnTo>
                  </a:path>
                  <a:path w="3583304" h="2260600">
                    <a:moveTo>
                      <a:pt x="0" y="637031"/>
                    </a:moveTo>
                    <a:lnTo>
                      <a:pt x="38099" y="637031"/>
                    </a:lnTo>
                  </a:path>
                  <a:path w="3583304" h="2260600">
                    <a:moveTo>
                      <a:pt x="38099" y="588263"/>
                    </a:moveTo>
                    <a:lnTo>
                      <a:pt x="0" y="588263"/>
                    </a:lnTo>
                  </a:path>
                  <a:path w="3583304" h="2260600">
                    <a:moveTo>
                      <a:pt x="0" y="542543"/>
                    </a:moveTo>
                    <a:lnTo>
                      <a:pt x="38099" y="542543"/>
                    </a:lnTo>
                  </a:path>
                  <a:path w="3583304" h="2260600">
                    <a:moveTo>
                      <a:pt x="0" y="495299"/>
                    </a:moveTo>
                    <a:lnTo>
                      <a:pt x="38099" y="495299"/>
                    </a:lnTo>
                  </a:path>
                  <a:path w="3583304" h="2260600">
                    <a:moveTo>
                      <a:pt x="0" y="449579"/>
                    </a:moveTo>
                    <a:lnTo>
                      <a:pt x="38099" y="449579"/>
                    </a:lnTo>
                  </a:path>
                  <a:path w="3583304" h="2260600">
                    <a:moveTo>
                      <a:pt x="0" y="403859"/>
                    </a:moveTo>
                    <a:lnTo>
                      <a:pt x="38099" y="403859"/>
                    </a:lnTo>
                  </a:path>
                  <a:path w="3583304" h="2260600">
                    <a:moveTo>
                      <a:pt x="38099" y="356615"/>
                    </a:moveTo>
                    <a:lnTo>
                      <a:pt x="0" y="356615"/>
                    </a:lnTo>
                  </a:path>
                  <a:path w="3583304" h="2260600">
                    <a:moveTo>
                      <a:pt x="0" y="310895"/>
                    </a:moveTo>
                    <a:lnTo>
                      <a:pt x="38099" y="310895"/>
                    </a:lnTo>
                  </a:path>
                  <a:path w="3583304" h="2260600">
                    <a:moveTo>
                      <a:pt x="0" y="263651"/>
                    </a:moveTo>
                    <a:lnTo>
                      <a:pt x="38099" y="263651"/>
                    </a:lnTo>
                  </a:path>
                  <a:path w="3583304" h="2260600">
                    <a:moveTo>
                      <a:pt x="0" y="217931"/>
                    </a:moveTo>
                    <a:lnTo>
                      <a:pt x="38099" y="217931"/>
                    </a:lnTo>
                  </a:path>
                  <a:path w="3583304" h="2260600">
                    <a:moveTo>
                      <a:pt x="0" y="169163"/>
                    </a:moveTo>
                    <a:lnTo>
                      <a:pt x="38099" y="169163"/>
                    </a:lnTo>
                  </a:path>
                  <a:path w="3583304" h="2260600">
                    <a:moveTo>
                      <a:pt x="38099" y="124967"/>
                    </a:moveTo>
                    <a:lnTo>
                      <a:pt x="0" y="124967"/>
                    </a:lnTo>
                  </a:path>
                  <a:path w="3583304" h="2260600">
                    <a:moveTo>
                      <a:pt x="0" y="79247"/>
                    </a:moveTo>
                    <a:lnTo>
                      <a:pt x="38099" y="79247"/>
                    </a:lnTo>
                  </a:path>
                  <a:path w="3583304" h="2260600">
                    <a:moveTo>
                      <a:pt x="0" y="30479"/>
                    </a:moveTo>
                    <a:lnTo>
                      <a:pt x="38099" y="30479"/>
                    </a:lnTo>
                  </a:path>
                  <a:path w="3583304" h="2260600">
                    <a:moveTo>
                      <a:pt x="0" y="1129283"/>
                    </a:moveTo>
                    <a:lnTo>
                      <a:pt x="3582923" y="1129283"/>
                    </a:lnTo>
                  </a:path>
                  <a:path w="3583304" h="2260600">
                    <a:moveTo>
                      <a:pt x="0" y="2202179"/>
                    </a:moveTo>
                    <a:lnTo>
                      <a:pt x="38099" y="2202179"/>
                    </a:lnTo>
                  </a:path>
                  <a:path w="3583304" h="2260600">
                    <a:moveTo>
                      <a:pt x="38099" y="2115311"/>
                    </a:moveTo>
                    <a:lnTo>
                      <a:pt x="0" y="2115311"/>
                    </a:lnTo>
                  </a:path>
                  <a:path w="3583304" h="2260600">
                    <a:moveTo>
                      <a:pt x="0" y="2031491"/>
                    </a:moveTo>
                    <a:lnTo>
                      <a:pt x="38099" y="2031491"/>
                    </a:lnTo>
                  </a:path>
                  <a:path w="3583304" h="2260600">
                    <a:moveTo>
                      <a:pt x="38099" y="1946147"/>
                    </a:moveTo>
                    <a:lnTo>
                      <a:pt x="0" y="1946147"/>
                    </a:lnTo>
                  </a:path>
                  <a:path w="3583304" h="2260600">
                    <a:moveTo>
                      <a:pt x="0" y="1859279"/>
                    </a:moveTo>
                    <a:lnTo>
                      <a:pt x="38099" y="1859279"/>
                    </a:lnTo>
                  </a:path>
                  <a:path w="3583304" h="2260600">
                    <a:moveTo>
                      <a:pt x="38099" y="1773935"/>
                    </a:moveTo>
                    <a:lnTo>
                      <a:pt x="0" y="1773935"/>
                    </a:lnTo>
                  </a:path>
                  <a:path w="3583304" h="2260600">
                    <a:moveTo>
                      <a:pt x="0" y="1690115"/>
                    </a:moveTo>
                    <a:lnTo>
                      <a:pt x="38099" y="1690115"/>
                    </a:lnTo>
                  </a:path>
                  <a:path w="3583304" h="2260600">
                    <a:moveTo>
                      <a:pt x="38099" y="1603247"/>
                    </a:moveTo>
                    <a:lnTo>
                      <a:pt x="0" y="1603247"/>
                    </a:lnTo>
                  </a:path>
                  <a:path w="3583304" h="2260600">
                    <a:moveTo>
                      <a:pt x="0" y="1517903"/>
                    </a:moveTo>
                    <a:lnTo>
                      <a:pt x="38099" y="1517903"/>
                    </a:lnTo>
                  </a:path>
                  <a:path w="3583304" h="2260600">
                    <a:moveTo>
                      <a:pt x="38099" y="1431035"/>
                    </a:moveTo>
                    <a:lnTo>
                      <a:pt x="0" y="1431035"/>
                    </a:lnTo>
                  </a:path>
                  <a:path w="3583304" h="2260600">
                    <a:moveTo>
                      <a:pt x="0" y="1345691"/>
                    </a:moveTo>
                    <a:lnTo>
                      <a:pt x="38099" y="1345691"/>
                    </a:lnTo>
                  </a:path>
                  <a:path w="3583304" h="2260600">
                    <a:moveTo>
                      <a:pt x="38099" y="1261871"/>
                    </a:moveTo>
                    <a:lnTo>
                      <a:pt x="0" y="1261871"/>
                    </a:lnTo>
                  </a:path>
                  <a:path w="3583304" h="2260600">
                    <a:moveTo>
                      <a:pt x="0" y="1175003"/>
                    </a:moveTo>
                    <a:lnTo>
                      <a:pt x="38099" y="1175003"/>
                    </a:lnTo>
                  </a:path>
                  <a:path w="3583304" h="2260600">
                    <a:moveTo>
                      <a:pt x="0" y="2214371"/>
                    </a:moveTo>
                    <a:lnTo>
                      <a:pt x="0" y="2260091"/>
                    </a:lnTo>
                  </a:path>
                  <a:path w="3583304" h="2260600">
                    <a:moveTo>
                      <a:pt x="256031" y="2260091"/>
                    </a:moveTo>
                    <a:lnTo>
                      <a:pt x="256031" y="2214371"/>
                    </a:lnTo>
                  </a:path>
                  <a:path w="3583304" h="2260600">
                    <a:moveTo>
                      <a:pt x="512063" y="2214371"/>
                    </a:moveTo>
                    <a:lnTo>
                      <a:pt x="512063" y="2260091"/>
                    </a:lnTo>
                  </a:path>
                  <a:path w="3583304" h="2260600">
                    <a:moveTo>
                      <a:pt x="768095" y="2260091"/>
                    </a:moveTo>
                    <a:lnTo>
                      <a:pt x="768095" y="2214371"/>
                    </a:lnTo>
                  </a:path>
                  <a:path w="3583304" h="2260600">
                    <a:moveTo>
                      <a:pt x="1024127" y="2214371"/>
                    </a:moveTo>
                    <a:lnTo>
                      <a:pt x="1024127" y="2260091"/>
                    </a:lnTo>
                  </a:path>
                  <a:path w="3583304" h="2260600">
                    <a:moveTo>
                      <a:pt x="1281683" y="2260091"/>
                    </a:moveTo>
                    <a:lnTo>
                      <a:pt x="1281683" y="2214371"/>
                    </a:lnTo>
                  </a:path>
                  <a:path w="3583304" h="2260600">
                    <a:moveTo>
                      <a:pt x="1537715" y="2214371"/>
                    </a:moveTo>
                    <a:lnTo>
                      <a:pt x="1537715" y="2260091"/>
                    </a:lnTo>
                  </a:path>
                  <a:path w="3583304" h="2260600">
                    <a:moveTo>
                      <a:pt x="1793747" y="2260091"/>
                    </a:moveTo>
                    <a:lnTo>
                      <a:pt x="1793747" y="2214371"/>
                    </a:lnTo>
                  </a:path>
                  <a:path w="3583304" h="2260600">
                    <a:moveTo>
                      <a:pt x="2049779" y="2214371"/>
                    </a:moveTo>
                    <a:lnTo>
                      <a:pt x="2049779" y="2260091"/>
                    </a:lnTo>
                  </a:path>
                  <a:path w="3583304" h="2260600">
                    <a:moveTo>
                      <a:pt x="2305811" y="2260091"/>
                    </a:moveTo>
                    <a:lnTo>
                      <a:pt x="2305811" y="2214371"/>
                    </a:lnTo>
                  </a:path>
                  <a:path w="3583304" h="2260600">
                    <a:moveTo>
                      <a:pt x="2561843" y="2214371"/>
                    </a:moveTo>
                    <a:lnTo>
                      <a:pt x="2561843" y="2260091"/>
                    </a:lnTo>
                  </a:path>
                  <a:path w="3583304" h="2260600">
                    <a:moveTo>
                      <a:pt x="2817875" y="2260091"/>
                    </a:moveTo>
                    <a:lnTo>
                      <a:pt x="2817875" y="2214371"/>
                    </a:lnTo>
                  </a:path>
                  <a:path w="3583304" h="2260600">
                    <a:moveTo>
                      <a:pt x="3073907" y="2214371"/>
                    </a:moveTo>
                    <a:lnTo>
                      <a:pt x="3073907" y="2260091"/>
                    </a:lnTo>
                  </a:path>
                  <a:path w="3583304" h="2260600">
                    <a:moveTo>
                      <a:pt x="3329939" y="2260091"/>
                    </a:moveTo>
                    <a:lnTo>
                      <a:pt x="3329939" y="2214371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1" name="object 4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155265" y="943685"/>
                <a:ext cx="3413101" cy="1029565"/>
              </a:xfrm>
              <a:prstGeom prst="rect">
                <a:avLst/>
              </a:prstGeom>
            </p:spPr>
          </p:pic>
          <p:sp>
            <p:nvSpPr>
              <p:cNvPr id="62" name="object 5"/>
              <p:cNvSpPr/>
              <p:nvPr/>
            </p:nvSpPr>
            <p:spPr>
              <a:xfrm>
                <a:off x="2156460" y="2217420"/>
                <a:ext cx="3409315" cy="713740"/>
              </a:xfrm>
              <a:custGeom>
                <a:avLst/>
                <a:gdLst/>
                <a:ahLst/>
                <a:cxnLst/>
                <a:rect l="l" t="t" r="r" b="b"/>
                <a:pathLst>
                  <a:path w="3409315" h="713739">
                    <a:moveTo>
                      <a:pt x="0" y="228599"/>
                    </a:moveTo>
                    <a:lnTo>
                      <a:pt x="4571" y="224027"/>
                    </a:lnTo>
                    <a:lnTo>
                      <a:pt x="12191" y="217931"/>
                    </a:lnTo>
                    <a:lnTo>
                      <a:pt x="19811" y="216407"/>
                    </a:lnTo>
                    <a:lnTo>
                      <a:pt x="27431" y="211835"/>
                    </a:lnTo>
                    <a:lnTo>
                      <a:pt x="32003" y="211835"/>
                    </a:lnTo>
                    <a:lnTo>
                      <a:pt x="38099" y="213359"/>
                    </a:lnTo>
                    <a:lnTo>
                      <a:pt x="45719" y="216407"/>
                    </a:lnTo>
                    <a:lnTo>
                      <a:pt x="53339" y="217931"/>
                    </a:lnTo>
                    <a:lnTo>
                      <a:pt x="60959" y="228599"/>
                    </a:lnTo>
                    <a:lnTo>
                      <a:pt x="65531" y="230123"/>
                    </a:lnTo>
                    <a:lnTo>
                      <a:pt x="71627" y="237743"/>
                    </a:lnTo>
                    <a:lnTo>
                      <a:pt x="79247" y="242315"/>
                    </a:lnTo>
                    <a:lnTo>
                      <a:pt x="86867" y="246887"/>
                    </a:lnTo>
                    <a:lnTo>
                      <a:pt x="94487" y="251459"/>
                    </a:lnTo>
                    <a:lnTo>
                      <a:pt x="99059" y="263651"/>
                    </a:lnTo>
                    <a:lnTo>
                      <a:pt x="105155" y="271271"/>
                    </a:lnTo>
                    <a:lnTo>
                      <a:pt x="112775" y="280415"/>
                    </a:lnTo>
                    <a:lnTo>
                      <a:pt x="120395" y="284987"/>
                    </a:lnTo>
                    <a:lnTo>
                      <a:pt x="124967" y="295655"/>
                    </a:lnTo>
                    <a:lnTo>
                      <a:pt x="132587" y="301751"/>
                    </a:lnTo>
                    <a:lnTo>
                      <a:pt x="138683" y="309371"/>
                    </a:lnTo>
                    <a:lnTo>
                      <a:pt x="146303" y="316991"/>
                    </a:lnTo>
                    <a:lnTo>
                      <a:pt x="153923" y="323087"/>
                    </a:lnTo>
                    <a:lnTo>
                      <a:pt x="158495" y="333755"/>
                    </a:lnTo>
                    <a:lnTo>
                      <a:pt x="166115" y="339851"/>
                    </a:lnTo>
                    <a:lnTo>
                      <a:pt x="172211" y="352043"/>
                    </a:lnTo>
                    <a:lnTo>
                      <a:pt x="179831" y="356615"/>
                    </a:lnTo>
                    <a:lnTo>
                      <a:pt x="187451" y="371855"/>
                    </a:lnTo>
                    <a:lnTo>
                      <a:pt x="192023" y="376427"/>
                    </a:lnTo>
                    <a:lnTo>
                      <a:pt x="199643" y="388619"/>
                    </a:lnTo>
                    <a:lnTo>
                      <a:pt x="205739" y="396239"/>
                    </a:lnTo>
                    <a:lnTo>
                      <a:pt x="213359" y="409955"/>
                    </a:lnTo>
                    <a:lnTo>
                      <a:pt x="217931" y="419099"/>
                    </a:lnTo>
                    <a:lnTo>
                      <a:pt x="225551" y="429767"/>
                    </a:lnTo>
                    <a:lnTo>
                      <a:pt x="233171" y="443483"/>
                    </a:lnTo>
                    <a:lnTo>
                      <a:pt x="239267" y="452627"/>
                    </a:lnTo>
                    <a:lnTo>
                      <a:pt x="246887" y="463295"/>
                    </a:lnTo>
                    <a:lnTo>
                      <a:pt x="251459" y="472439"/>
                    </a:lnTo>
                    <a:lnTo>
                      <a:pt x="259079" y="484631"/>
                    </a:lnTo>
                    <a:lnTo>
                      <a:pt x="266699" y="493775"/>
                    </a:lnTo>
                    <a:lnTo>
                      <a:pt x="272795" y="502919"/>
                    </a:lnTo>
                    <a:lnTo>
                      <a:pt x="280415" y="513587"/>
                    </a:lnTo>
                    <a:lnTo>
                      <a:pt x="284987" y="527303"/>
                    </a:lnTo>
                    <a:lnTo>
                      <a:pt x="292607" y="536447"/>
                    </a:lnTo>
                    <a:lnTo>
                      <a:pt x="300227" y="544067"/>
                    </a:lnTo>
                    <a:lnTo>
                      <a:pt x="306323" y="556259"/>
                    </a:lnTo>
                    <a:lnTo>
                      <a:pt x="313943" y="565403"/>
                    </a:lnTo>
                    <a:lnTo>
                      <a:pt x="318515" y="569975"/>
                    </a:lnTo>
                    <a:lnTo>
                      <a:pt x="326135" y="574547"/>
                    </a:lnTo>
                    <a:lnTo>
                      <a:pt x="333755" y="586739"/>
                    </a:lnTo>
                    <a:lnTo>
                      <a:pt x="339851" y="594359"/>
                    </a:lnTo>
                    <a:lnTo>
                      <a:pt x="344423" y="603503"/>
                    </a:lnTo>
                    <a:lnTo>
                      <a:pt x="352043" y="606551"/>
                    </a:lnTo>
                    <a:lnTo>
                      <a:pt x="359663" y="618743"/>
                    </a:lnTo>
                    <a:lnTo>
                      <a:pt x="367283" y="620267"/>
                    </a:lnTo>
                    <a:lnTo>
                      <a:pt x="373379" y="630935"/>
                    </a:lnTo>
                    <a:lnTo>
                      <a:pt x="377951" y="635507"/>
                    </a:lnTo>
                    <a:lnTo>
                      <a:pt x="385571" y="641603"/>
                    </a:lnTo>
                    <a:lnTo>
                      <a:pt x="393191" y="644651"/>
                    </a:lnTo>
                    <a:lnTo>
                      <a:pt x="400811" y="652271"/>
                    </a:lnTo>
                    <a:lnTo>
                      <a:pt x="406907" y="658367"/>
                    </a:lnTo>
                    <a:lnTo>
                      <a:pt x="411479" y="665987"/>
                    </a:lnTo>
                    <a:lnTo>
                      <a:pt x="419099" y="669035"/>
                    </a:lnTo>
                    <a:lnTo>
                      <a:pt x="426719" y="675131"/>
                    </a:lnTo>
                    <a:lnTo>
                      <a:pt x="434339" y="682751"/>
                    </a:lnTo>
                    <a:lnTo>
                      <a:pt x="438911" y="685799"/>
                    </a:lnTo>
                    <a:lnTo>
                      <a:pt x="445007" y="687323"/>
                    </a:lnTo>
                    <a:lnTo>
                      <a:pt x="452627" y="687323"/>
                    </a:lnTo>
                    <a:lnTo>
                      <a:pt x="460247" y="685799"/>
                    </a:lnTo>
                    <a:lnTo>
                      <a:pt x="467867" y="690371"/>
                    </a:lnTo>
                    <a:lnTo>
                      <a:pt x="472439" y="679703"/>
                    </a:lnTo>
                    <a:lnTo>
                      <a:pt x="478535" y="687323"/>
                    </a:lnTo>
                    <a:lnTo>
                      <a:pt x="486155" y="673607"/>
                    </a:lnTo>
                    <a:lnTo>
                      <a:pt x="493775" y="675131"/>
                    </a:lnTo>
                    <a:lnTo>
                      <a:pt x="501395" y="665987"/>
                    </a:lnTo>
                    <a:lnTo>
                      <a:pt x="505967" y="658367"/>
                    </a:lnTo>
                    <a:lnTo>
                      <a:pt x="512063" y="653795"/>
                    </a:lnTo>
                    <a:lnTo>
                      <a:pt x="519683" y="644651"/>
                    </a:lnTo>
                    <a:lnTo>
                      <a:pt x="527303" y="632459"/>
                    </a:lnTo>
                    <a:lnTo>
                      <a:pt x="531875" y="598931"/>
                    </a:lnTo>
                    <a:lnTo>
                      <a:pt x="539495" y="623315"/>
                    </a:lnTo>
                    <a:lnTo>
                      <a:pt x="545591" y="620267"/>
                    </a:lnTo>
                    <a:lnTo>
                      <a:pt x="553211" y="641603"/>
                    </a:lnTo>
                    <a:lnTo>
                      <a:pt x="560831" y="646175"/>
                    </a:lnTo>
                    <a:lnTo>
                      <a:pt x="565403" y="656843"/>
                    </a:lnTo>
                    <a:lnTo>
                      <a:pt x="573023" y="653795"/>
                    </a:lnTo>
                    <a:lnTo>
                      <a:pt x="579119" y="632459"/>
                    </a:lnTo>
                    <a:lnTo>
                      <a:pt x="586739" y="606551"/>
                    </a:lnTo>
                    <a:lnTo>
                      <a:pt x="594359" y="565403"/>
                    </a:lnTo>
                    <a:lnTo>
                      <a:pt x="598931" y="530351"/>
                    </a:lnTo>
                    <a:lnTo>
                      <a:pt x="606551" y="502919"/>
                    </a:lnTo>
                    <a:lnTo>
                      <a:pt x="612647" y="480059"/>
                    </a:lnTo>
                    <a:lnTo>
                      <a:pt x="620267" y="467867"/>
                    </a:lnTo>
                    <a:lnTo>
                      <a:pt x="627887" y="460247"/>
                    </a:lnTo>
                    <a:lnTo>
                      <a:pt x="632459" y="472439"/>
                    </a:lnTo>
                    <a:lnTo>
                      <a:pt x="640079" y="473963"/>
                    </a:lnTo>
                    <a:lnTo>
                      <a:pt x="646175" y="484631"/>
                    </a:lnTo>
                    <a:lnTo>
                      <a:pt x="653795" y="489203"/>
                    </a:lnTo>
                    <a:lnTo>
                      <a:pt x="658367" y="484631"/>
                    </a:lnTo>
                    <a:lnTo>
                      <a:pt x="665987" y="477011"/>
                    </a:lnTo>
                    <a:lnTo>
                      <a:pt x="673607" y="464819"/>
                    </a:lnTo>
                    <a:lnTo>
                      <a:pt x="679703" y="451103"/>
                    </a:lnTo>
                    <a:lnTo>
                      <a:pt x="687323" y="429767"/>
                    </a:lnTo>
                    <a:lnTo>
                      <a:pt x="691895" y="417575"/>
                    </a:lnTo>
                    <a:lnTo>
                      <a:pt x="699515" y="402335"/>
                    </a:lnTo>
                    <a:lnTo>
                      <a:pt x="707135" y="388619"/>
                    </a:lnTo>
                    <a:lnTo>
                      <a:pt x="713231" y="379475"/>
                    </a:lnTo>
                    <a:lnTo>
                      <a:pt x="720851" y="367283"/>
                    </a:lnTo>
                    <a:lnTo>
                      <a:pt x="725423" y="359663"/>
                    </a:lnTo>
                    <a:lnTo>
                      <a:pt x="733043" y="347471"/>
                    </a:lnTo>
                    <a:lnTo>
                      <a:pt x="740663" y="338327"/>
                    </a:lnTo>
                    <a:lnTo>
                      <a:pt x="746759" y="323087"/>
                    </a:lnTo>
                    <a:lnTo>
                      <a:pt x="751331" y="309371"/>
                    </a:lnTo>
                    <a:lnTo>
                      <a:pt x="758951" y="301751"/>
                    </a:lnTo>
                    <a:lnTo>
                      <a:pt x="766571" y="292607"/>
                    </a:lnTo>
                    <a:lnTo>
                      <a:pt x="774191" y="284987"/>
                    </a:lnTo>
                    <a:lnTo>
                      <a:pt x="780287" y="280415"/>
                    </a:lnTo>
                    <a:lnTo>
                      <a:pt x="784859" y="280415"/>
                    </a:lnTo>
                    <a:lnTo>
                      <a:pt x="792479" y="278891"/>
                    </a:lnTo>
                    <a:lnTo>
                      <a:pt x="800099" y="278891"/>
                    </a:lnTo>
                    <a:lnTo>
                      <a:pt x="807719" y="275843"/>
                    </a:lnTo>
                    <a:lnTo>
                      <a:pt x="813815" y="271271"/>
                    </a:lnTo>
                    <a:lnTo>
                      <a:pt x="818387" y="263651"/>
                    </a:lnTo>
                    <a:lnTo>
                      <a:pt x="826007" y="256031"/>
                    </a:lnTo>
                    <a:lnTo>
                      <a:pt x="833627" y="246887"/>
                    </a:lnTo>
                    <a:lnTo>
                      <a:pt x="841247" y="230123"/>
                    </a:lnTo>
                    <a:lnTo>
                      <a:pt x="845819" y="225551"/>
                    </a:lnTo>
                    <a:lnTo>
                      <a:pt x="851915" y="216407"/>
                    </a:lnTo>
                    <a:lnTo>
                      <a:pt x="859535" y="208787"/>
                    </a:lnTo>
                    <a:lnTo>
                      <a:pt x="867155" y="211835"/>
                    </a:lnTo>
                    <a:lnTo>
                      <a:pt x="893063" y="211835"/>
                    </a:lnTo>
                    <a:lnTo>
                      <a:pt x="900683" y="216407"/>
                    </a:lnTo>
                    <a:lnTo>
                      <a:pt x="908303" y="216407"/>
                    </a:lnTo>
                    <a:lnTo>
                      <a:pt x="912875" y="220979"/>
                    </a:lnTo>
                    <a:lnTo>
                      <a:pt x="918971" y="220979"/>
                    </a:lnTo>
                    <a:lnTo>
                      <a:pt x="926591" y="230123"/>
                    </a:lnTo>
                    <a:lnTo>
                      <a:pt x="934211" y="237743"/>
                    </a:lnTo>
                    <a:lnTo>
                      <a:pt x="940307" y="245363"/>
                    </a:lnTo>
                    <a:lnTo>
                      <a:pt x="946403" y="259079"/>
                    </a:lnTo>
                    <a:lnTo>
                      <a:pt x="952499" y="263651"/>
                    </a:lnTo>
                    <a:lnTo>
                      <a:pt x="960119" y="271271"/>
                    </a:lnTo>
                    <a:lnTo>
                      <a:pt x="967739" y="283463"/>
                    </a:lnTo>
                    <a:lnTo>
                      <a:pt x="972311" y="289559"/>
                    </a:lnTo>
                    <a:lnTo>
                      <a:pt x="979931" y="297179"/>
                    </a:lnTo>
                    <a:lnTo>
                      <a:pt x="986027" y="304799"/>
                    </a:lnTo>
                    <a:lnTo>
                      <a:pt x="993647" y="312419"/>
                    </a:lnTo>
                    <a:lnTo>
                      <a:pt x="1001267" y="316991"/>
                    </a:lnTo>
                    <a:lnTo>
                      <a:pt x="1005839" y="321563"/>
                    </a:lnTo>
                    <a:lnTo>
                      <a:pt x="1013459" y="330707"/>
                    </a:lnTo>
                    <a:lnTo>
                      <a:pt x="1019555" y="338327"/>
                    </a:lnTo>
                    <a:lnTo>
                      <a:pt x="1027175" y="347471"/>
                    </a:lnTo>
                    <a:lnTo>
                      <a:pt x="1034795" y="356615"/>
                    </a:lnTo>
                    <a:lnTo>
                      <a:pt x="1039367" y="367283"/>
                    </a:lnTo>
                    <a:lnTo>
                      <a:pt x="1046987" y="376427"/>
                    </a:lnTo>
                    <a:lnTo>
                      <a:pt x="1053083" y="385571"/>
                    </a:lnTo>
                    <a:lnTo>
                      <a:pt x="1060703" y="402335"/>
                    </a:lnTo>
                    <a:lnTo>
                      <a:pt x="1065275" y="406907"/>
                    </a:lnTo>
                    <a:lnTo>
                      <a:pt x="1072895" y="419099"/>
                    </a:lnTo>
                    <a:lnTo>
                      <a:pt x="1080515" y="429767"/>
                    </a:lnTo>
                    <a:lnTo>
                      <a:pt x="1086611" y="440435"/>
                    </a:lnTo>
                    <a:lnTo>
                      <a:pt x="1094231" y="451103"/>
                    </a:lnTo>
                    <a:lnTo>
                      <a:pt x="1098803" y="460247"/>
                    </a:lnTo>
                    <a:lnTo>
                      <a:pt x="1106423" y="473963"/>
                    </a:lnTo>
                    <a:lnTo>
                      <a:pt x="1114043" y="481583"/>
                    </a:lnTo>
                    <a:lnTo>
                      <a:pt x="1120139" y="498347"/>
                    </a:lnTo>
                    <a:lnTo>
                      <a:pt x="1127759" y="507491"/>
                    </a:lnTo>
                    <a:lnTo>
                      <a:pt x="1132331" y="522731"/>
                    </a:lnTo>
                    <a:lnTo>
                      <a:pt x="1139951" y="530351"/>
                    </a:lnTo>
                    <a:lnTo>
                      <a:pt x="1147571" y="541019"/>
                    </a:lnTo>
                    <a:lnTo>
                      <a:pt x="1153667" y="547115"/>
                    </a:lnTo>
                    <a:lnTo>
                      <a:pt x="1158239" y="556259"/>
                    </a:lnTo>
                    <a:lnTo>
                      <a:pt x="1165859" y="563879"/>
                    </a:lnTo>
                    <a:lnTo>
                      <a:pt x="1173479" y="573023"/>
                    </a:lnTo>
                    <a:lnTo>
                      <a:pt x="1181099" y="580643"/>
                    </a:lnTo>
                    <a:lnTo>
                      <a:pt x="1187195" y="582167"/>
                    </a:lnTo>
                    <a:lnTo>
                      <a:pt x="1191767" y="591311"/>
                    </a:lnTo>
                    <a:lnTo>
                      <a:pt x="1199387" y="601979"/>
                    </a:lnTo>
                    <a:lnTo>
                      <a:pt x="1207007" y="606551"/>
                    </a:lnTo>
                    <a:lnTo>
                      <a:pt x="1214627" y="611123"/>
                    </a:lnTo>
                    <a:lnTo>
                      <a:pt x="1220723" y="606551"/>
                    </a:lnTo>
                    <a:lnTo>
                      <a:pt x="1225295" y="635507"/>
                    </a:lnTo>
                    <a:lnTo>
                      <a:pt x="1232915" y="637031"/>
                    </a:lnTo>
                    <a:lnTo>
                      <a:pt x="1240535" y="661415"/>
                    </a:lnTo>
                    <a:lnTo>
                      <a:pt x="1248155" y="670559"/>
                    </a:lnTo>
                    <a:lnTo>
                      <a:pt x="1254251" y="685799"/>
                    </a:lnTo>
                    <a:lnTo>
                      <a:pt x="1258823" y="699515"/>
                    </a:lnTo>
                    <a:lnTo>
                      <a:pt x="1266443" y="704087"/>
                    </a:lnTo>
                    <a:lnTo>
                      <a:pt x="1274063" y="707135"/>
                    </a:lnTo>
                    <a:lnTo>
                      <a:pt x="1281683" y="696467"/>
                    </a:lnTo>
                    <a:lnTo>
                      <a:pt x="1286255" y="678179"/>
                    </a:lnTo>
                    <a:lnTo>
                      <a:pt x="1292351" y="665987"/>
                    </a:lnTo>
                    <a:lnTo>
                      <a:pt x="1299971" y="641603"/>
                    </a:lnTo>
                    <a:lnTo>
                      <a:pt x="1307591" y="632459"/>
                    </a:lnTo>
                    <a:lnTo>
                      <a:pt x="1313687" y="627887"/>
                    </a:lnTo>
                    <a:lnTo>
                      <a:pt x="1319783" y="640079"/>
                    </a:lnTo>
                    <a:lnTo>
                      <a:pt x="1325879" y="653795"/>
                    </a:lnTo>
                    <a:lnTo>
                      <a:pt x="1333499" y="673607"/>
                    </a:lnTo>
                    <a:lnTo>
                      <a:pt x="1341119" y="691895"/>
                    </a:lnTo>
                    <a:lnTo>
                      <a:pt x="1347215" y="707135"/>
                    </a:lnTo>
                    <a:lnTo>
                      <a:pt x="1353311" y="713231"/>
                    </a:lnTo>
                    <a:lnTo>
                      <a:pt x="1359407" y="713231"/>
                    </a:lnTo>
                    <a:lnTo>
                      <a:pt x="1367027" y="699515"/>
                    </a:lnTo>
                    <a:lnTo>
                      <a:pt x="1374647" y="682751"/>
                    </a:lnTo>
                    <a:lnTo>
                      <a:pt x="1379219" y="656843"/>
                    </a:lnTo>
                    <a:lnTo>
                      <a:pt x="1386839" y="630935"/>
                    </a:lnTo>
                    <a:lnTo>
                      <a:pt x="1392935" y="601979"/>
                    </a:lnTo>
                    <a:lnTo>
                      <a:pt x="1400555" y="586739"/>
                    </a:lnTo>
                    <a:lnTo>
                      <a:pt x="1408175" y="568451"/>
                    </a:lnTo>
                    <a:lnTo>
                      <a:pt x="1412747" y="560831"/>
                    </a:lnTo>
                    <a:lnTo>
                      <a:pt x="1420367" y="557783"/>
                    </a:lnTo>
                    <a:lnTo>
                      <a:pt x="1426463" y="556259"/>
                    </a:lnTo>
                    <a:lnTo>
                      <a:pt x="1434083" y="560831"/>
                    </a:lnTo>
                    <a:lnTo>
                      <a:pt x="1441703" y="557783"/>
                    </a:lnTo>
                    <a:lnTo>
                      <a:pt x="1453895" y="557783"/>
                    </a:lnTo>
                    <a:lnTo>
                      <a:pt x="1459991" y="553211"/>
                    </a:lnTo>
                    <a:lnTo>
                      <a:pt x="1467611" y="551687"/>
                    </a:lnTo>
                    <a:lnTo>
                      <a:pt x="1472183" y="541019"/>
                    </a:lnTo>
                    <a:lnTo>
                      <a:pt x="1479803" y="531875"/>
                    </a:lnTo>
                    <a:lnTo>
                      <a:pt x="1487423" y="518159"/>
                    </a:lnTo>
                    <a:lnTo>
                      <a:pt x="1493519" y="502919"/>
                    </a:lnTo>
                    <a:lnTo>
                      <a:pt x="1501139" y="489203"/>
                    </a:lnTo>
                    <a:lnTo>
                      <a:pt x="1505711" y="469391"/>
                    </a:lnTo>
                    <a:lnTo>
                      <a:pt x="1513331" y="457199"/>
                    </a:lnTo>
                    <a:lnTo>
                      <a:pt x="1520951" y="446531"/>
                    </a:lnTo>
                    <a:lnTo>
                      <a:pt x="1527047" y="434339"/>
                    </a:lnTo>
                    <a:lnTo>
                      <a:pt x="1534667" y="423671"/>
                    </a:lnTo>
                    <a:lnTo>
                      <a:pt x="1539239" y="417575"/>
                    </a:lnTo>
                    <a:lnTo>
                      <a:pt x="1546859" y="405383"/>
                    </a:lnTo>
                    <a:lnTo>
                      <a:pt x="1572767" y="367283"/>
                    </a:lnTo>
                    <a:lnTo>
                      <a:pt x="1580387" y="350519"/>
                    </a:lnTo>
                    <a:lnTo>
                      <a:pt x="1588007" y="345947"/>
                    </a:lnTo>
                    <a:lnTo>
                      <a:pt x="1594103" y="335279"/>
                    </a:lnTo>
                    <a:lnTo>
                      <a:pt x="1598675" y="329183"/>
                    </a:lnTo>
                    <a:lnTo>
                      <a:pt x="1606295" y="318515"/>
                    </a:lnTo>
                    <a:lnTo>
                      <a:pt x="1613915" y="316991"/>
                    </a:lnTo>
                    <a:lnTo>
                      <a:pt x="1621535" y="316991"/>
                    </a:lnTo>
                    <a:lnTo>
                      <a:pt x="1627631" y="306323"/>
                    </a:lnTo>
                    <a:lnTo>
                      <a:pt x="1632203" y="301751"/>
                    </a:lnTo>
                    <a:lnTo>
                      <a:pt x="1639823" y="295655"/>
                    </a:lnTo>
                    <a:lnTo>
                      <a:pt x="1647443" y="288035"/>
                    </a:lnTo>
                    <a:lnTo>
                      <a:pt x="1655063" y="275843"/>
                    </a:lnTo>
                    <a:lnTo>
                      <a:pt x="1661159" y="271271"/>
                    </a:lnTo>
                    <a:lnTo>
                      <a:pt x="1665731" y="263651"/>
                    </a:lnTo>
                    <a:lnTo>
                      <a:pt x="1673351" y="254507"/>
                    </a:lnTo>
                    <a:lnTo>
                      <a:pt x="1680971" y="249935"/>
                    </a:lnTo>
                    <a:lnTo>
                      <a:pt x="1688591" y="246887"/>
                    </a:lnTo>
                    <a:lnTo>
                      <a:pt x="1693163" y="237743"/>
                    </a:lnTo>
                    <a:lnTo>
                      <a:pt x="1699259" y="234695"/>
                    </a:lnTo>
                    <a:lnTo>
                      <a:pt x="1706879" y="233171"/>
                    </a:lnTo>
                    <a:lnTo>
                      <a:pt x="1714499" y="230123"/>
                    </a:lnTo>
                    <a:lnTo>
                      <a:pt x="1720595" y="228599"/>
                    </a:lnTo>
                    <a:lnTo>
                      <a:pt x="1726691" y="225551"/>
                    </a:lnTo>
                    <a:lnTo>
                      <a:pt x="1732787" y="224027"/>
                    </a:lnTo>
                    <a:lnTo>
                      <a:pt x="1754123" y="224027"/>
                    </a:lnTo>
                    <a:lnTo>
                      <a:pt x="1760219" y="228599"/>
                    </a:lnTo>
                    <a:lnTo>
                      <a:pt x="1766315" y="230123"/>
                    </a:lnTo>
                    <a:lnTo>
                      <a:pt x="1773935" y="233171"/>
                    </a:lnTo>
                    <a:lnTo>
                      <a:pt x="1781555" y="239267"/>
                    </a:lnTo>
                    <a:lnTo>
                      <a:pt x="1787651" y="242315"/>
                    </a:lnTo>
                    <a:lnTo>
                      <a:pt x="1793747" y="251459"/>
                    </a:lnTo>
                    <a:lnTo>
                      <a:pt x="1799843" y="259079"/>
                    </a:lnTo>
                    <a:lnTo>
                      <a:pt x="1807463" y="266699"/>
                    </a:lnTo>
                    <a:lnTo>
                      <a:pt x="1815083" y="272795"/>
                    </a:lnTo>
                    <a:lnTo>
                      <a:pt x="1819655" y="283463"/>
                    </a:lnTo>
                    <a:lnTo>
                      <a:pt x="1827275" y="289559"/>
                    </a:lnTo>
                    <a:lnTo>
                      <a:pt x="1833371" y="300227"/>
                    </a:lnTo>
                    <a:lnTo>
                      <a:pt x="1840991" y="306323"/>
                    </a:lnTo>
                    <a:lnTo>
                      <a:pt x="1848611" y="313943"/>
                    </a:lnTo>
                    <a:lnTo>
                      <a:pt x="1853183" y="321563"/>
                    </a:lnTo>
                    <a:lnTo>
                      <a:pt x="1860803" y="329183"/>
                    </a:lnTo>
                    <a:lnTo>
                      <a:pt x="1866899" y="335279"/>
                    </a:lnTo>
                    <a:lnTo>
                      <a:pt x="1874519" y="345947"/>
                    </a:lnTo>
                    <a:lnTo>
                      <a:pt x="1882139" y="352043"/>
                    </a:lnTo>
                    <a:lnTo>
                      <a:pt x="1886711" y="364235"/>
                    </a:lnTo>
                    <a:lnTo>
                      <a:pt x="1894331" y="368807"/>
                    </a:lnTo>
                    <a:lnTo>
                      <a:pt x="1900427" y="380999"/>
                    </a:lnTo>
                    <a:lnTo>
                      <a:pt x="1908047" y="390143"/>
                    </a:lnTo>
                    <a:lnTo>
                      <a:pt x="1912619" y="400811"/>
                    </a:lnTo>
                    <a:lnTo>
                      <a:pt x="1920239" y="406907"/>
                    </a:lnTo>
                    <a:lnTo>
                      <a:pt x="1927859" y="419099"/>
                    </a:lnTo>
                    <a:lnTo>
                      <a:pt x="1933955" y="431291"/>
                    </a:lnTo>
                    <a:lnTo>
                      <a:pt x="1941575" y="438911"/>
                    </a:lnTo>
                    <a:lnTo>
                      <a:pt x="1946147" y="451103"/>
                    </a:lnTo>
                    <a:lnTo>
                      <a:pt x="1953767" y="460247"/>
                    </a:lnTo>
                    <a:lnTo>
                      <a:pt x="1961387" y="472439"/>
                    </a:lnTo>
                    <a:lnTo>
                      <a:pt x="1967483" y="486155"/>
                    </a:lnTo>
                    <a:lnTo>
                      <a:pt x="1975103" y="496823"/>
                    </a:lnTo>
                    <a:lnTo>
                      <a:pt x="1979675" y="505967"/>
                    </a:lnTo>
                    <a:lnTo>
                      <a:pt x="1987295" y="518159"/>
                    </a:lnTo>
                    <a:lnTo>
                      <a:pt x="1994915" y="530351"/>
                    </a:lnTo>
                    <a:lnTo>
                      <a:pt x="2001011" y="541019"/>
                    </a:lnTo>
                    <a:lnTo>
                      <a:pt x="2005583" y="547115"/>
                    </a:lnTo>
                    <a:lnTo>
                      <a:pt x="2013203" y="556259"/>
                    </a:lnTo>
                    <a:lnTo>
                      <a:pt x="2020823" y="563879"/>
                    </a:lnTo>
                    <a:lnTo>
                      <a:pt x="2028443" y="569975"/>
                    </a:lnTo>
                    <a:lnTo>
                      <a:pt x="2034539" y="580643"/>
                    </a:lnTo>
                    <a:lnTo>
                      <a:pt x="2039111" y="586739"/>
                    </a:lnTo>
                    <a:lnTo>
                      <a:pt x="2046731" y="591311"/>
                    </a:lnTo>
                    <a:lnTo>
                      <a:pt x="2054351" y="597407"/>
                    </a:lnTo>
                    <a:lnTo>
                      <a:pt x="2061971" y="606551"/>
                    </a:lnTo>
                    <a:lnTo>
                      <a:pt x="2068067" y="611123"/>
                    </a:lnTo>
                    <a:lnTo>
                      <a:pt x="2072639" y="620267"/>
                    </a:lnTo>
                    <a:lnTo>
                      <a:pt x="2080259" y="624839"/>
                    </a:lnTo>
                    <a:lnTo>
                      <a:pt x="2087879" y="632459"/>
                    </a:lnTo>
                    <a:lnTo>
                      <a:pt x="2093975" y="640079"/>
                    </a:lnTo>
                    <a:lnTo>
                      <a:pt x="2101595" y="641603"/>
                    </a:lnTo>
                    <a:lnTo>
                      <a:pt x="2106167" y="649223"/>
                    </a:lnTo>
                    <a:lnTo>
                      <a:pt x="2113787" y="656843"/>
                    </a:lnTo>
                    <a:lnTo>
                      <a:pt x="2121407" y="656843"/>
                    </a:lnTo>
                    <a:lnTo>
                      <a:pt x="2127503" y="669035"/>
                    </a:lnTo>
                    <a:lnTo>
                      <a:pt x="2133599" y="669035"/>
                    </a:lnTo>
                    <a:lnTo>
                      <a:pt x="2139695" y="675131"/>
                    </a:lnTo>
                    <a:lnTo>
                      <a:pt x="2147315" y="678179"/>
                    </a:lnTo>
                    <a:lnTo>
                      <a:pt x="2154935" y="685799"/>
                    </a:lnTo>
                    <a:lnTo>
                      <a:pt x="2161031" y="685799"/>
                    </a:lnTo>
                    <a:lnTo>
                      <a:pt x="2167127" y="679703"/>
                    </a:lnTo>
                    <a:lnTo>
                      <a:pt x="2173223" y="682751"/>
                    </a:lnTo>
                    <a:lnTo>
                      <a:pt x="2180843" y="679703"/>
                    </a:lnTo>
                    <a:lnTo>
                      <a:pt x="2188463" y="678179"/>
                    </a:lnTo>
                    <a:lnTo>
                      <a:pt x="2194559" y="673607"/>
                    </a:lnTo>
                    <a:lnTo>
                      <a:pt x="2200655" y="669035"/>
                    </a:lnTo>
                    <a:lnTo>
                      <a:pt x="2206751" y="662939"/>
                    </a:lnTo>
                    <a:lnTo>
                      <a:pt x="2214371" y="656843"/>
                    </a:lnTo>
                    <a:lnTo>
                      <a:pt x="2221991" y="652271"/>
                    </a:lnTo>
                    <a:lnTo>
                      <a:pt x="2226563" y="641603"/>
                    </a:lnTo>
                    <a:lnTo>
                      <a:pt x="2234183" y="637031"/>
                    </a:lnTo>
                    <a:lnTo>
                      <a:pt x="2240279" y="630935"/>
                    </a:lnTo>
                    <a:lnTo>
                      <a:pt x="2247899" y="620267"/>
                    </a:lnTo>
                    <a:lnTo>
                      <a:pt x="2255519" y="614171"/>
                    </a:lnTo>
                    <a:lnTo>
                      <a:pt x="2260091" y="606551"/>
                    </a:lnTo>
                    <a:lnTo>
                      <a:pt x="2267711" y="597407"/>
                    </a:lnTo>
                    <a:lnTo>
                      <a:pt x="2273807" y="589787"/>
                    </a:lnTo>
                    <a:lnTo>
                      <a:pt x="2281427" y="582167"/>
                    </a:lnTo>
                    <a:lnTo>
                      <a:pt x="2289047" y="574547"/>
                    </a:lnTo>
                    <a:lnTo>
                      <a:pt x="2293619" y="568451"/>
                    </a:lnTo>
                    <a:lnTo>
                      <a:pt x="2301239" y="557783"/>
                    </a:lnTo>
                    <a:lnTo>
                      <a:pt x="2307335" y="548639"/>
                    </a:lnTo>
                    <a:lnTo>
                      <a:pt x="2314955" y="541019"/>
                    </a:lnTo>
                    <a:lnTo>
                      <a:pt x="2319527" y="531875"/>
                    </a:lnTo>
                    <a:lnTo>
                      <a:pt x="2327147" y="522731"/>
                    </a:lnTo>
                    <a:lnTo>
                      <a:pt x="2334767" y="513587"/>
                    </a:lnTo>
                    <a:lnTo>
                      <a:pt x="2340863" y="505967"/>
                    </a:lnTo>
                    <a:lnTo>
                      <a:pt x="2348483" y="493775"/>
                    </a:lnTo>
                    <a:lnTo>
                      <a:pt x="2353055" y="484631"/>
                    </a:lnTo>
                    <a:lnTo>
                      <a:pt x="2360675" y="477011"/>
                    </a:lnTo>
                    <a:lnTo>
                      <a:pt x="2368295" y="463295"/>
                    </a:lnTo>
                    <a:lnTo>
                      <a:pt x="2374391" y="455675"/>
                    </a:lnTo>
                    <a:lnTo>
                      <a:pt x="2382011" y="440435"/>
                    </a:lnTo>
                    <a:lnTo>
                      <a:pt x="2386583" y="431291"/>
                    </a:lnTo>
                    <a:lnTo>
                      <a:pt x="2394203" y="419099"/>
                    </a:lnTo>
                    <a:lnTo>
                      <a:pt x="2401823" y="405383"/>
                    </a:lnTo>
                    <a:lnTo>
                      <a:pt x="2407919" y="397763"/>
                    </a:lnTo>
                    <a:lnTo>
                      <a:pt x="2415539" y="384047"/>
                    </a:lnTo>
                    <a:lnTo>
                      <a:pt x="2420111" y="376427"/>
                    </a:lnTo>
                    <a:lnTo>
                      <a:pt x="2427731" y="362711"/>
                    </a:lnTo>
                    <a:lnTo>
                      <a:pt x="2435351" y="359663"/>
                    </a:lnTo>
                    <a:lnTo>
                      <a:pt x="2441447" y="342899"/>
                    </a:lnTo>
                    <a:lnTo>
                      <a:pt x="2446019" y="339851"/>
                    </a:lnTo>
                    <a:lnTo>
                      <a:pt x="2453639" y="335279"/>
                    </a:lnTo>
                    <a:lnTo>
                      <a:pt x="2461259" y="446531"/>
                    </a:lnTo>
                    <a:lnTo>
                      <a:pt x="2468879" y="551687"/>
                    </a:lnTo>
                    <a:lnTo>
                      <a:pt x="2474975" y="614171"/>
                    </a:lnTo>
                    <a:lnTo>
                      <a:pt x="2479547" y="556259"/>
                    </a:lnTo>
                    <a:lnTo>
                      <a:pt x="2487167" y="438911"/>
                    </a:lnTo>
                    <a:lnTo>
                      <a:pt x="2494787" y="288035"/>
                    </a:lnTo>
                    <a:lnTo>
                      <a:pt x="2500883" y="124967"/>
                    </a:lnTo>
                    <a:lnTo>
                      <a:pt x="2508503" y="32003"/>
                    </a:lnTo>
                    <a:lnTo>
                      <a:pt x="2513075" y="0"/>
                    </a:lnTo>
                    <a:lnTo>
                      <a:pt x="2520695" y="36575"/>
                    </a:lnTo>
                    <a:lnTo>
                      <a:pt x="2528315" y="112775"/>
                    </a:lnTo>
                    <a:lnTo>
                      <a:pt x="2534411" y="201167"/>
                    </a:lnTo>
                    <a:lnTo>
                      <a:pt x="2540507" y="262127"/>
                    </a:lnTo>
                    <a:lnTo>
                      <a:pt x="2546603" y="272795"/>
                    </a:lnTo>
                    <a:lnTo>
                      <a:pt x="2554223" y="245363"/>
                    </a:lnTo>
                    <a:lnTo>
                      <a:pt x="2561843" y="199643"/>
                    </a:lnTo>
                    <a:lnTo>
                      <a:pt x="2567939" y="140207"/>
                    </a:lnTo>
                    <a:lnTo>
                      <a:pt x="2574035" y="112775"/>
                    </a:lnTo>
                    <a:lnTo>
                      <a:pt x="2580131" y="117347"/>
                    </a:lnTo>
                    <a:lnTo>
                      <a:pt x="2587751" y="153923"/>
                    </a:lnTo>
                    <a:lnTo>
                      <a:pt x="2595371" y="211835"/>
                    </a:lnTo>
                    <a:lnTo>
                      <a:pt x="2601467" y="263651"/>
                    </a:lnTo>
                    <a:lnTo>
                      <a:pt x="2607563" y="301751"/>
                    </a:lnTo>
                    <a:lnTo>
                      <a:pt x="2613659" y="312419"/>
                    </a:lnTo>
                    <a:lnTo>
                      <a:pt x="2621279" y="284987"/>
                    </a:lnTo>
                    <a:lnTo>
                      <a:pt x="2628899" y="237743"/>
                    </a:lnTo>
                    <a:lnTo>
                      <a:pt x="2633471" y="184403"/>
                    </a:lnTo>
                    <a:lnTo>
                      <a:pt x="2641091" y="137159"/>
                    </a:lnTo>
                    <a:lnTo>
                      <a:pt x="2647187" y="123443"/>
                    </a:lnTo>
                    <a:lnTo>
                      <a:pt x="2654807" y="134111"/>
                    </a:lnTo>
                    <a:lnTo>
                      <a:pt x="2662427" y="178307"/>
                    </a:lnTo>
                    <a:lnTo>
                      <a:pt x="2666999" y="233171"/>
                    </a:lnTo>
                    <a:lnTo>
                      <a:pt x="2674619" y="292607"/>
                    </a:lnTo>
                    <a:lnTo>
                      <a:pt x="2680715" y="342899"/>
                    </a:lnTo>
                    <a:lnTo>
                      <a:pt x="2688335" y="355091"/>
                    </a:lnTo>
                    <a:lnTo>
                      <a:pt x="2695955" y="356615"/>
                    </a:lnTo>
                    <a:lnTo>
                      <a:pt x="2700527" y="338327"/>
                    </a:lnTo>
                    <a:lnTo>
                      <a:pt x="2708147" y="309371"/>
                    </a:lnTo>
                    <a:lnTo>
                      <a:pt x="2714243" y="283463"/>
                    </a:lnTo>
                    <a:lnTo>
                      <a:pt x="2721863" y="271271"/>
                    </a:lnTo>
                    <a:lnTo>
                      <a:pt x="2729483" y="278891"/>
                    </a:lnTo>
                    <a:lnTo>
                      <a:pt x="2734055" y="295655"/>
                    </a:lnTo>
                    <a:lnTo>
                      <a:pt x="2741675" y="326135"/>
                    </a:lnTo>
                    <a:lnTo>
                      <a:pt x="2747771" y="355091"/>
                    </a:lnTo>
                    <a:lnTo>
                      <a:pt x="2755391" y="384047"/>
                    </a:lnTo>
                    <a:lnTo>
                      <a:pt x="2759963" y="405383"/>
                    </a:lnTo>
                    <a:lnTo>
                      <a:pt x="2767583" y="405383"/>
                    </a:lnTo>
                    <a:lnTo>
                      <a:pt x="2775203" y="406907"/>
                    </a:lnTo>
                    <a:lnTo>
                      <a:pt x="2781299" y="400811"/>
                    </a:lnTo>
                    <a:lnTo>
                      <a:pt x="2788919" y="402335"/>
                    </a:lnTo>
                    <a:lnTo>
                      <a:pt x="2793491" y="406907"/>
                    </a:lnTo>
                    <a:lnTo>
                      <a:pt x="2801111" y="419099"/>
                    </a:lnTo>
                    <a:lnTo>
                      <a:pt x="2808731" y="440435"/>
                    </a:lnTo>
                    <a:lnTo>
                      <a:pt x="2814827" y="464819"/>
                    </a:lnTo>
                    <a:lnTo>
                      <a:pt x="2822447" y="489203"/>
                    </a:lnTo>
                    <a:lnTo>
                      <a:pt x="2827019" y="501395"/>
                    </a:lnTo>
                    <a:lnTo>
                      <a:pt x="2834639" y="510539"/>
                    </a:lnTo>
                    <a:lnTo>
                      <a:pt x="2842259" y="515111"/>
                    </a:lnTo>
                    <a:lnTo>
                      <a:pt x="2848355" y="510539"/>
                    </a:lnTo>
                    <a:lnTo>
                      <a:pt x="2852927" y="510539"/>
                    </a:lnTo>
                    <a:lnTo>
                      <a:pt x="2860547" y="515111"/>
                    </a:lnTo>
                    <a:lnTo>
                      <a:pt x="2868167" y="524255"/>
                    </a:lnTo>
                    <a:lnTo>
                      <a:pt x="2874263" y="548639"/>
                    </a:lnTo>
                    <a:lnTo>
                      <a:pt x="2881883" y="565403"/>
                    </a:lnTo>
                    <a:lnTo>
                      <a:pt x="2886455" y="586739"/>
                    </a:lnTo>
                    <a:lnTo>
                      <a:pt x="2894075" y="606551"/>
                    </a:lnTo>
                    <a:lnTo>
                      <a:pt x="2901695" y="623315"/>
                    </a:lnTo>
                    <a:lnTo>
                      <a:pt x="2907791" y="624839"/>
                    </a:lnTo>
                    <a:lnTo>
                      <a:pt x="2915411" y="630935"/>
                    </a:lnTo>
                    <a:lnTo>
                      <a:pt x="2919983" y="624839"/>
                    </a:lnTo>
                    <a:lnTo>
                      <a:pt x="2927603" y="623315"/>
                    </a:lnTo>
                    <a:lnTo>
                      <a:pt x="2935223" y="620267"/>
                    </a:lnTo>
                    <a:lnTo>
                      <a:pt x="2941319" y="627887"/>
                    </a:lnTo>
                    <a:lnTo>
                      <a:pt x="2947415" y="637031"/>
                    </a:lnTo>
                    <a:lnTo>
                      <a:pt x="2953511" y="641603"/>
                    </a:lnTo>
                    <a:lnTo>
                      <a:pt x="2961131" y="661415"/>
                    </a:lnTo>
                    <a:lnTo>
                      <a:pt x="2968751" y="669035"/>
                    </a:lnTo>
                    <a:lnTo>
                      <a:pt x="2974847" y="675131"/>
                    </a:lnTo>
                    <a:lnTo>
                      <a:pt x="2980943" y="682751"/>
                    </a:lnTo>
                    <a:lnTo>
                      <a:pt x="2987039" y="685799"/>
                    </a:lnTo>
                    <a:lnTo>
                      <a:pt x="2994659" y="682751"/>
                    </a:lnTo>
                    <a:lnTo>
                      <a:pt x="3002279" y="679703"/>
                    </a:lnTo>
                    <a:lnTo>
                      <a:pt x="3008375" y="682751"/>
                    </a:lnTo>
                    <a:lnTo>
                      <a:pt x="3014471" y="685799"/>
                    </a:lnTo>
                    <a:lnTo>
                      <a:pt x="3020567" y="685799"/>
                    </a:lnTo>
                    <a:lnTo>
                      <a:pt x="3028187" y="690371"/>
                    </a:lnTo>
                    <a:lnTo>
                      <a:pt x="3035807" y="690371"/>
                    </a:lnTo>
                    <a:lnTo>
                      <a:pt x="3041903" y="694943"/>
                    </a:lnTo>
                    <a:lnTo>
                      <a:pt x="3047999" y="690371"/>
                    </a:lnTo>
                    <a:lnTo>
                      <a:pt x="3054095" y="687323"/>
                    </a:lnTo>
                    <a:lnTo>
                      <a:pt x="3061715" y="675131"/>
                    </a:lnTo>
                    <a:lnTo>
                      <a:pt x="3069335" y="670559"/>
                    </a:lnTo>
                    <a:lnTo>
                      <a:pt x="3073907" y="661415"/>
                    </a:lnTo>
                    <a:lnTo>
                      <a:pt x="3081527" y="658367"/>
                    </a:lnTo>
                    <a:lnTo>
                      <a:pt x="3087623" y="653795"/>
                    </a:lnTo>
                    <a:lnTo>
                      <a:pt x="3095243" y="652271"/>
                    </a:lnTo>
                    <a:lnTo>
                      <a:pt x="3102863" y="649223"/>
                    </a:lnTo>
                    <a:lnTo>
                      <a:pt x="3107435" y="644651"/>
                    </a:lnTo>
                    <a:lnTo>
                      <a:pt x="3115055" y="635507"/>
                    </a:lnTo>
                    <a:lnTo>
                      <a:pt x="3121151" y="627887"/>
                    </a:lnTo>
                    <a:lnTo>
                      <a:pt x="3128771" y="615695"/>
                    </a:lnTo>
                    <a:lnTo>
                      <a:pt x="3136391" y="606551"/>
                    </a:lnTo>
                    <a:lnTo>
                      <a:pt x="3140963" y="589787"/>
                    </a:lnTo>
                    <a:lnTo>
                      <a:pt x="3148583" y="582167"/>
                    </a:lnTo>
                    <a:lnTo>
                      <a:pt x="3154679" y="568451"/>
                    </a:lnTo>
                    <a:lnTo>
                      <a:pt x="3162299" y="560831"/>
                    </a:lnTo>
                    <a:lnTo>
                      <a:pt x="3166871" y="553211"/>
                    </a:lnTo>
                    <a:lnTo>
                      <a:pt x="3174491" y="548639"/>
                    </a:lnTo>
                    <a:lnTo>
                      <a:pt x="3182111" y="541019"/>
                    </a:lnTo>
                    <a:lnTo>
                      <a:pt x="3188207" y="534923"/>
                    </a:lnTo>
                    <a:lnTo>
                      <a:pt x="3195827" y="522731"/>
                    </a:lnTo>
                    <a:lnTo>
                      <a:pt x="3200399" y="513587"/>
                    </a:lnTo>
                    <a:lnTo>
                      <a:pt x="3208019" y="502919"/>
                    </a:lnTo>
                    <a:lnTo>
                      <a:pt x="3215639" y="486155"/>
                    </a:lnTo>
                    <a:lnTo>
                      <a:pt x="3221735" y="477011"/>
                    </a:lnTo>
                    <a:lnTo>
                      <a:pt x="3229355" y="463295"/>
                    </a:lnTo>
                    <a:lnTo>
                      <a:pt x="3233927" y="455675"/>
                    </a:lnTo>
                    <a:lnTo>
                      <a:pt x="3241547" y="443483"/>
                    </a:lnTo>
                    <a:lnTo>
                      <a:pt x="3249167" y="435863"/>
                    </a:lnTo>
                    <a:lnTo>
                      <a:pt x="3255263" y="426719"/>
                    </a:lnTo>
                    <a:lnTo>
                      <a:pt x="3259835" y="417575"/>
                    </a:lnTo>
                    <a:lnTo>
                      <a:pt x="3267455" y="405383"/>
                    </a:lnTo>
                    <a:lnTo>
                      <a:pt x="3275075" y="393191"/>
                    </a:lnTo>
                    <a:lnTo>
                      <a:pt x="3281171" y="376427"/>
                    </a:lnTo>
                    <a:lnTo>
                      <a:pt x="3288791" y="364235"/>
                    </a:lnTo>
                    <a:lnTo>
                      <a:pt x="3293363" y="355091"/>
                    </a:lnTo>
                    <a:lnTo>
                      <a:pt x="3300983" y="345947"/>
                    </a:lnTo>
                    <a:lnTo>
                      <a:pt x="3308603" y="333755"/>
                    </a:lnTo>
                    <a:lnTo>
                      <a:pt x="3314699" y="326135"/>
                    </a:lnTo>
                    <a:lnTo>
                      <a:pt x="3322319" y="318515"/>
                    </a:lnTo>
                    <a:lnTo>
                      <a:pt x="3326891" y="309371"/>
                    </a:lnTo>
                    <a:lnTo>
                      <a:pt x="3334511" y="306323"/>
                    </a:lnTo>
                    <a:lnTo>
                      <a:pt x="3342131" y="295655"/>
                    </a:lnTo>
                    <a:lnTo>
                      <a:pt x="3348227" y="288035"/>
                    </a:lnTo>
                    <a:lnTo>
                      <a:pt x="3355847" y="275843"/>
                    </a:lnTo>
                    <a:lnTo>
                      <a:pt x="3360419" y="271271"/>
                    </a:lnTo>
                    <a:lnTo>
                      <a:pt x="3368039" y="266699"/>
                    </a:lnTo>
                    <a:lnTo>
                      <a:pt x="3375659" y="256031"/>
                    </a:lnTo>
                    <a:lnTo>
                      <a:pt x="3381755" y="246887"/>
                    </a:lnTo>
                    <a:lnTo>
                      <a:pt x="3387851" y="245363"/>
                    </a:lnTo>
                    <a:lnTo>
                      <a:pt x="3393947" y="242315"/>
                    </a:lnTo>
                    <a:lnTo>
                      <a:pt x="3401567" y="237743"/>
                    </a:lnTo>
                    <a:lnTo>
                      <a:pt x="3409187" y="233171"/>
                    </a:lnTo>
                  </a:path>
                </a:pathLst>
              </a:custGeom>
              <a:ln w="3175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3" name="object 6"/>
              <p:cNvSpPr/>
              <p:nvPr/>
            </p:nvSpPr>
            <p:spPr>
              <a:xfrm>
                <a:off x="2156460" y="2074164"/>
                <a:ext cx="3409315" cy="1027430"/>
              </a:xfrm>
              <a:custGeom>
                <a:avLst/>
                <a:gdLst/>
                <a:ahLst/>
                <a:cxnLst/>
                <a:rect l="l" t="t" r="r" b="b"/>
                <a:pathLst>
                  <a:path w="3409315" h="1027430">
                    <a:moveTo>
                      <a:pt x="0" y="822959"/>
                    </a:moveTo>
                    <a:lnTo>
                      <a:pt x="4571" y="806195"/>
                    </a:lnTo>
                    <a:lnTo>
                      <a:pt x="12191" y="797051"/>
                    </a:lnTo>
                    <a:lnTo>
                      <a:pt x="19811" y="784859"/>
                    </a:lnTo>
                    <a:lnTo>
                      <a:pt x="27431" y="771143"/>
                    </a:lnTo>
                    <a:lnTo>
                      <a:pt x="32003" y="758951"/>
                    </a:lnTo>
                    <a:lnTo>
                      <a:pt x="38099" y="749807"/>
                    </a:lnTo>
                    <a:lnTo>
                      <a:pt x="45719" y="737615"/>
                    </a:lnTo>
                    <a:lnTo>
                      <a:pt x="53339" y="716279"/>
                    </a:lnTo>
                    <a:lnTo>
                      <a:pt x="60959" y="707135"/>
                    </a:lnTo>
                    <a:lnTo>
                      <a:pt x="65531" y="690371"/>
                    </a:lnTo>
                    <a:lnTo>
                      <a:pt x="71627" y="675131"/>
                    </a:lnTo>
                    <a:lnTo>
                      <a:pt x="79247" y="662939"/>
                    </a:lnTo>
                    <a:lnTo>
                      <a:pt x="86867" y="649223"/>
                    </a:lnTo>
                    <a:lnTo>
                      <a:pt x="94487" y="632459"/>
                    </a:lnTo>
                    <a:lnTo>
                      <a:pt x="99059" y="615695"/>
                    </a:lnTo>
                    <a:lnTo>
                      <a:pt x="105155" y="598931"/>
                    </a:lnTo>
                    <a:lnTo>
                      <a:pt x="112775" y="589787"/>
                    </a:lnTo>
                    <a:lnTo>
                      <a:pt x="120395" y="569975"/>
                    </a:lnTo>
                    <a:lnTo>
                      <a:pt x="124967" y="557783"/>
                    </a:lnTo>
                    <a:lnTo>
                      <a:pt x="132587" y="536447"/>
                    </a:lnTo>
                    <a:lnTo>
                      <a:pt x="138683" y="527303"/>
                    </a:lnTo>
                    <a:lnTo>
                      <a:pt x="146303" y="510539"/>
                    </a:lnTo>
                    <a:lnTo>
                      <a:pt x="153923" y="493775"/>
                    </a:lnTo>
                    <a:lnTo>
                      <a:pt x="158495" y="483107"/>
                    </a:lnTo>
                    <a:lnTo>
                      <a:pt x="166115" y="472439"/>
                    </a:lnTo>
                    <a:lnTo>
                      <a:pt x="172211" y="457199"/>
                    </a:lnTo>
                    <a:lnTo>
                      <a:pt x="179831" y="440435"/>
                    </a:lnTo>
                    <a:lnTo>
                      <a:pt x="187451" y="432815"/>
                    </a:lnTo>
                    <a:lnTo>
                      <a:pt x="192023" y="416051"/>
                    </a:lnTo>
                    <a:lnTo>
                      <a:pt x="199643" y="406907"/>
                    </a:lnTo>
                    <a:lnTo>
                      <a:pt x="205739" y="393191"/>
                    </a:lnTo>
                    <a:lnTo>
                      <a:pt x="213359" y="382523"/>
                    </a:lnTo>
                    <a:lnTo>
                      <a:pt x="217931" y="371855"/>
                    </a:lnTo>
                    <a:lnTo>
                      <a:pt x="225551" y="361187"/>
                    </a:lnTo>
                    <a:lnTo>
                      <a:pt x="233171" y="350519"/>
                    </a:lnTo>
                    <a:lnTo>
                      <a:pt x="239267" y="344423"/>
                    </a:lnTo>
                    <a:lnTo>
                      <a:pt x="246887" y="333755"/>
                    </a:lnTo>
                    <a:lnTo>
                      <a:pt x="251459" y="323087"/>
                    </a:lnTo>
                    <a:lnTo>
                      <a:pt x="259079" y="316991"/>
                    </a:lnTo>
                    <a:lnTo>
                      <a:pt x="266699" y="306323"/>
                    </a:lnTo>
                    <a:lnTo>
                      <a:pt x="272795" y="297179"/>
                    </a:lnTo>
                    <a:lnTo>
                      <a:pt x="280415" y="288035"/>
                    </a:lnTo>
                    <a:lnTo>
                      <a:pt x="284987" y="280415"/>
                    </a:lnTo>
                    <a:lnTo>
                      <a:pt x="292607" y="275843"/>
                    </a:lnTo>
                    <a:lnTo>
                      <a:pt x="300227" y="268223"/>
                    </a:lnTo>
                    <a:lnTo>
                      <a:pt x="306323" y="263651"/>
                    </a:lnTo>
                    <a:lnTo>
                      <a:pt x="313943" y="260603"/>
                    </a:lnTo>
                    <a:lnTo>
                      <a:pt x="318515" y="259079"/>
                    </a:lnTo>
                    <a:lnTo>
                      <a:pt x="326135" y="256031"/>
                    </a:lnTo>
                    <a:lnTo>
                      <a:pt x="333755" y="256031"/>
                    </a:lnTo>
                    <a:lnTo>
                      <a:pt x="339851" y="259079"/>
                    </a:lnTo>
                    <a:lnTo>
                      <a:pt x="344423" y="263651"/>
                    </a:lnTo>
                    <a:lnTo>
                      <a:pt x="352043" y="271271"/>
                    </a:lnTo>
                    <a:lnTo>
                      <a:pt x="359663" y="272795"/>
                    </a:lnTo>
                    <a:lnTo>
                      <a:pt x="367283" y="280415"/>
                    </a:lnTo>
                    <a:lnTo>
                      <a:pt x="373379" y="289559"/>
                    </a:lnTo>
                    <a:lnTo>
                      <a:pt x="377951" y="294131"/>
                    </a:lnTo>
                    <a:lnTo>
                      <a:pt x="385571" y="306323"/>
                    </a:lnTo>
                    <a:lnTo>
                      <a:pt x="393191" y="313943"/>
                    </a:lnTo>
                    <a:lnTo>
                      <a:pt x="400811" y="323087"/>
                    </a:lnTo>
                    <a:lnTo>
                      <a:pt x="406907" y="333755"/>
                    </a:lnTo>
                    <a:lnTo>
                      <a:pt x="411479" y="347471"/>
                    </a:lnTo>
                    <a:lnTo>
                      <a:pt x="419099" y="352043"/>
                    </a:lnTo>
                    <a:lnTo>
                      <a:pt x="426719" y="361187"/>
                    </a:lnTo>
                    <a:lnTo>
                      <a:pt x="434339" y="377951"/>
                    </a:lnTo>
                    <a:lnTo>
                      <a:pt x="438911" y="388619"/>
                    </a:lnTo>
                    <a:lnTo>
                      <a:pt x="445007" y="399287"/>
                    </a:lnTo>
                    <a:lnTo>
                      <a:pt x="452627" y="411479"/>
                    </a:lnTo>
                    <a:lnTo>
                      <a:pt x="460247" y="422147"/>
                    </a:lnTo>
                    <a:lnTo>
                      <a:pt x="467867" y="443483"/>
                    </a:lnTo>
                    <a:lnTo>
                      <a:pt x="472439" y="449579"/>
                    </a:lnTo>
                    <a:lnTo>
                      <a:pt x="478535" y="472439"/>
                    </a:lnTo>
                    <a:lnTo>
                      <a:pt x="486155" y="477011"/>
                    </a:lnTo>
                    <a:lnTo>
                      <a:pt x="493775" y="493775"/>
                    </a:lnTo>
                    <a:lnTo>
                      <a:pt x="501395" y="505967"/>
                    </a:lnTo>
                    <a:lnTo>
                      <a:pt x="505967" y="527303"/>
                    </a:lnTo>
                    <a:lnTo>
                      <a:pt x="512063" y="539495"/>
                    </a:lnTo>
                    <a:lnTo>
                      <a:pt x="519683" y="550163"/>
                    </a:lnTo>
                    <a:lnTo>
                      <a:pt x="527303" y="560831"/>
                    </a:lnTo>
                    <a:lnTo>
                      <a:pt x="531875" y="553211"/>
                    </a:lnTo>
                    <a:lnTo>
                      <a:pt x="539495" y="600455"/>
                    </a:lnTo>
                    <a:lnTo>
                      <a:pt x="545591" y="623315"/>
                    </a:lnTo>
                    <a:lnTo>
                      <a:pt x="553211" y="661415"/>
                    </a:lnTo>
                    <a:lnTo>
                      <a:pt x="560831" y="694943"/>
                    </a:lnTo>
                    <a:lnTo>
                      <a:pt x="565403" y="720851"/>
                    </a:lnTo>
                    <a:lnTo>
                      <a:pt x="573023" y="742187"/>
                    </a:lnTo>
                    <a:lnTo>
                      <a:pt x="579119" y="737615"/>
                    </a:lnTo>
                    <a:lnTo>
                      <a:pt x="586739" y="734567"/>
                    </a:lnTo>
                    <a:lnTo>
                      <a:pt x="594359" y="717803"/>
                    </a:lnTo>
                    <a:lnTo>
                      <a:pt x="598931" y="708659"/>
                    </a:lnTo>
                    <a:lnTo>
                      <a:pt x="606551" y="704087"/>
                    </a:lnTo>
                    <a:lnTo>
                      <a:pt x="612647" y="708659"/>
                    </a:lnTo>
                    <a:lnTo>
                      <a:pt x="620267" y="723899"/>
                    </a:lnTo>
                    <a:lnTo>
                      <a:pt x="627887" y="737615"/>
                    </a:lnTo>
                    <a:lnTo>
                      <a:pt x="632459" y="768095"/>
                    </a:lnTo>
                    <a:lnTo>
                      <a:pt x="640079" y="789431"/>
                    </a:lnTo>
                    <a:lnTo>
                      <a:pt x="646175" y="813815"/>
                    </a:lnTo>
                    <a:lnTo>
                      <a:pt x="653795" y="838199"/>
                    </a:lnTo>
                    <a:lnTo>
                      <a:pt x="658367" y="850391"/>
                    </a:lnTo>
                    <a:lnTo>
                      <a:pt x="665987" y="856487"/>
                    </a:lnTo>
                    <a:lnTo>
                      <a:pt x="673607" y="864107"/>
                    </a:lnTo>
                    <a:lnTo>
                      <a:pt x="687323" y="864107"/>
                    </a:lnTo>
                    <a:lnTo>
                      <a:pt x="691895" y="873251"/>
                    </a:lnTo>
                    <a:lnTo>
                      <a:pt x="699515" y="880871"/>
                    </a:lnTo>
                    <a:lnTo>
                      <a:pt x="707135" y="888491"/>
                    </a:lnTo>
                    <a:lnTo>
                      <a:pt x="713231" y="902207"/>
                    </a:lnTo>
                    <a:lnTo>
                      <a:pt x="720851" y="909827"/>
                    </a:lnTo>
                    <a:lnTo>
                      <a:pt x="725423" y="918971"/>
                    </a:lnTo>
                    <a:lnTo>
                      <a:pt x="733043" y="923543"/>
                    </a:lnTo>
                    <a:lnTo>
                      <a:pt x="740663" y="923543"/>
                    </a:lnTo>
                    <a:lnTo>
                      <a:pt x="746759" y="918971"/>
                    </a:lnTo>
                    <a:lnTo>
                      <a:pt x="751331" y="922019"/>
                    </a:lnTo>
                    <a:lnTo>
                      <a:pt x="758951" y="914399"/>
                    </a:lnTo>
                    <a:lnTo>
                      <a:pt x="774191" y="914399"/>
                    </a:lnTo>
                    <a:lnTo>
                      <a:pt x="780287" y="906779"/>
                    </a:lnTo>
                    <a:lnTo>
                      <a:pt x="784859" y="914399"/>
                    </a:lnTo>
                    <a:lnTo>
                      <a:pt x="792479" y="909827"/>
                    </a:lnTo>
                    <a:lnTo>
                      <a:pt x="800099" y="902207"/>
                    </a:lnTo>
                    <a:lnTo>
                      <a:pt x="807719" y="896111"/>
                    </a:lnTo>
                    <a:lnTo>
                      <a:pt x="813815" y="890015"/>
                    </a:lnTo>
                    <a:lnTo>
                      <a:pt x="818387" y="880871"/>
                    </a:lnTo>
                    <a:lnTo>
                      <a:pt x="826007" y="867155"/>
                    </a:lnTo>
                    <a:lnTo>
                      <a:pt x="833627" y="854963"/>
                    </a:lnTo>
                    <a:lnTo>
                      <a:pt x="841247" y="838199"/>
                    </a:lnTo>
                    <a:lnTo>
                      <a:pt x="845819" y="822959"/>
                    </a:lnTo>
                    <a:lnTo>
                      <a:pt x="851915" y="809243"/>
                    </a:lnTo>
                    <a:lnTo>
                      <a:pt x="859535" y="797051"/>
                    </a:lnTo>
                    <a:lnTo>
                      <a:pt x="867155" y="787907"/>
                    </a:lnTo>
                    <a:lnTo>
                      <a:pt x="874775" y="775715"/>
                    </a:lnTo>
                    <a:lnTo>
                      <a:pt x="879347" y="768095"/>
                    </a:lnTo>
                    <a:lnTo>
                      <a:pt x="885443" y="758951"/>
                    </a:lnTo>
                    <a:lnTo>
                      <a:pt x="893063" y="742187"/>
                    </a:lnTo>
                    <a:lnTo>
                      <a:pt x="900683" y="737615"/>
                    </a:lnTo>
                    <a:lnTo>
                      <a:pt x="908303" y="717803"/>
                    </a:lnTo>
                    <a:lnTo>
                      <a:pt x="912875" y="708659"/>
                    </a:lnTo>
                    <a:lnTo>
                      <a:pt x="918971" y="690371"/>
                    </a:lnTo>
                    <a:lnTo>
                      <a:pt x="926591" y="675131"/>
                    </a:lnTo>
                    <a:lnTo>
                      <a:pt x="934211" y="662939"/>
                    </a:lnTo>
                    <a:lnTo>
                      <a:pt x="940307" y="641603"/>
                    </a:lnTo>
                    <a:lnTo>
                      <a:pt x="946403" y="632459"/>
                    </a:lnTo>
                    <a:lnTo>
                      <a:pt x="952499" y="615695"/>
                    </a:lnTo>
                    <a:lnTo>
                      <a:pt x="960119" y="600455"/>
                    </a:lnTo>
                    <a:lnTo>
                      <a:pt x="967739" y="594359"/>
                    </a:lnTo>
                    <a:lnTo>
                      <a:pt x="972311" y="577595"/>
                    </a:lnTo>
                    <a:lnTo>
                      <a:pt x="979931" y="556259"/>
                    </a:lnTo>
                    <a:lnTo>
                      <a:pt x="986027" y="541019"/>
                    </a:lnTo>
                    <a:lnTo>
                      <a:pt x="993647" y="527303"/>
                    </a:lnTo>
                    <a:lnTo>
                      <a:pt x="1001267" y="512063"/>
                    </a:lnTo>
                    <a:lnTo>
                      <a:pt x="1005839" y="495299"/>
                    </a:lnTo>
                    <a:lnTo>
                      <a:pt x="1013459" y="478535"/>
                    </a:lnTo>
                    <a:lnTo>
                      <a:pt x="1019555" y="466343"/>
                    </a:lnTo>
                    <a:lnTo>
                      <a:pt x="1027175" y="460247"/>
                    </a:lnTo>
                    <a:lnTo>
                      <a:pt x="1034795" y="445007"/>
                    </a:lnTo>
                    <a:lnTo>
                      <a:pt x="1039367" y="432815"/>
                    </a:lnTo>
                    <a:lnTo>
                      <a:pt x="1046987" y="422147"/>
                    </a:lnTo>
                    <a:lnTo>
                      <a:pt x="1053083" y="402335"/>
                    </a:lnTo>
                    <a:lnTo>
                      <a:pt x="1060703" y="397763"/>
                    </a:lnTo>
                    <a:lnTo>
                      <a:pt x="1065275" y="382523"/>
                    </a:lnTo>
                    <a:lnTo>
                      <a:pt x="1072895" y="368807"/>
                    </a:lnTo>
                    <a:lnTo>
                      <a:pt x="1080515" y="359663"/>
                    </a:lnTo>
                    <a:lnTo>
                      <a:pt x="1086611" y="347471"/>
                    </a:lnTo>
                    <a:lnTo>
                      <a:pt x="1094231" y="339851"/>
                    </a:lnTo>
                    <a:lnTo>
                      <a:pt x="1098803" y="330707"/>
                    </a:lnTo>
                    <a:lnTo>
                      <a:pt x="1106423" y="323087"/>
                    </a:lnTo>
                    <a:lnTo>
                      <a:pt x="1114043" y="313943"/>
                    </a:lnTo>
                    <a:lnTo>
                      <a:pt x="1120139" y="309371"/>
                    </a:lnTo>
                    <a:lnTo>
                      <a:pt x="1127759" y="300227"/>
                    </a:lnTo>
                    <a:lnTo>
                      <a:pt x="1132331" y="294131"/>
                    </a:lnTo>
                    <a:lnTo>
                      <a:pt x="1139951" y="284987"/>
                    </a:lnTo>
                    <a:lnTo>
                      <a:pt x="1147571" y="280415"/>
                    </a:lnTo>
                    <a:lnTo>
                      <a:pt x="1153667" y="272795"/>
                    </a:lnTo>
                    <a:lnTo>
                      <a:pt x="1158239" y="272795"/>
                    </a:lnTo>
                    <a:lnTo>
                      <a:pt x="1165859" y="268223"/>
                    </a:lnTo>
                    <a:lnTo>
                      <a:pt x="1173479" y="260603"/>
                    </a:lnTo>
                    <a:lnTo>
                      <a:pt x="1181099" y="263651"/>
                    </a:lnTo>
                    <a:lnTo>
                      <a:pt x="1187195" y="266699"/>
                    </a:lnTo>
                    <a:lnTo>
                      <a:pt x="1191767" y="263651"/>
                    </a:lnTo>
                    <a:lnTo>
                      <a:pt x="1199387" y="271271"/>
                    </a:lnTo>
                    <a:lnTo>
                      <a:pt x="1207007" y="394715"/>
                    </a:lnTo>
                    <a:lnTo>
                      <a:pt x="1214627" y="541019"/>
                    </a:lnTo>
                    <a:lnTo>
                      <a:pt x="1220723" y="632459"/>
                    </a:lnTo>
                    <a:lnTo>
                      <a:pt x="1225295" y="595883"/>
                    </a:lnTo>
                    <a:lnTo>
                      <a:pt x="1232915" y="473963"/>
                    </a:lnTo>
                    <a:lnTo>
                      <a:pt x="1240535" y="301751"/>
                    </a:lnTo>
                    <a:lnTo>
                      <a:pt x="1248155" y="134111"/>
                    </a:lnTo>
                    <a:lnTo>
                      <a:pt x="1254251" y="28955"/>
                    </a:lnTo>
                    <a:lnTo>
                      <a:pt x="1258823" y="0"/>
                    </a:lnTo>
                    <a:lnTo>
                      <a:pt x="1266443" y="53339"/>
                    </a:lnTo>
                    <a:lnTo>
                      <a:pt x="1274063" y="163067"/>
                    </a:lnTo>
                    <a:lnTo>
                      <a:pt x="1281683" y="283463"/>
                    </a:lnTo>
                    <a:lnTo>
                      <a:pt x="1286255" y="382523"/>
                    </a:lnTo>
                    <a:lnTo>
                      <a:pt x="1292351" y="438911"/>
                    </a:lnTo>
                    <a:lnTo>
                      <a:pt x="1299971" y="443483"/>
                    </a:lnTo>
                    <a:lnTo>
                      <a:pt x="1307591" y="419099"/>
                    </a:lnTo>
                    <a:lnTo>
                      <a:pt x="1313687" y="377951"/>
                    </a:lnTo>
                    <a:lnTo>
                      <a:pt x="1319783" y="367283"/>
                    </a:lnTo>
                    <a:lnTo>
                      <a:pt x="1325879" y="373379"/>
                    </a:lnTo>
                    <a:lnTo>
                      <a:pt x="1333499" y="416051"/>
                    </a:lnTo>
                    <a:lnTo>
                      <a:pt x="1341119" y="477011"/>
                    </a:lnTo>
                    <a:lnTo>
                      <a:pt x="1347215" y="544067"/>
                    </a:lnTo>
                    <a:lnTo>
                      <a:pt x="1353311" y="574547"/>
                    </a:lnTo>
                    <a:lnTo>
                      <a:pt x="1359407" y="583691"/>
                    </a:lnTo>
                    <a:lnTo>
                      <a:pt x="1367027" y="556259"/>
                    </a:lnTo>
                    <a:lnTo>
                      <a:pt x="1374647" y="522731"/>
                    </a:lnTo>
                    <a:lnTo>
                      <a:pt x="1379219" y="481583"/>
                    </a:lnTo>
                    <a:lnTo>
                      <a:pt x="1386839" y="469391"/>
                    </a:lnTo>
                    <a:lnTo>
                      <a:pt x="1392935" y="483107"/>
                    </a:lnTo>
                    <a:lnTo>
                      <a:pt x="1400555" y="536447"/>
                    </a:lnTo>
                    <a:lnTo>
                      <a:pt x="1408175" y="606551"/>
                    </a:lnTo>
                    <a:lnTo>
                      <a:pt x="1412747" y="678179"/>
                    </a:lnTo>
                    <a:lnTo>
                      <a:pt x="1420367" y="734567"/>
                    </a:lnTo>
                    <a:lnTo>
                      <a:pt x="1426463" y="749807"/>
                    </a:lnTo>
                    <a:lnTo>
                      <a:pt x="1434083" y="742187"/>
                    </a:lnTo>
                    <a:lnTo>
                      <a:pt x="1441703" y="708659"/>
                    </a:lnTo>
                    <a:lnTo>
                      <a:pt x="1446275" y="667511"/>
                    </a:lnTo>
                    <a:lnTo>
                      <a:pt x="1453895" y="641603"/>
                    </a:lnTo>
                    <a:lnTo>
                      <a:pt x="1459991" y="633983"/>
                    </a:lnTo>
                    <a:lnTo>
                      <a:pt x="1467611" y="661415"/>
                    </a:lnTo>
                    <a:lnTo>
                      <a:pt x="1472183" y="708659"/>
                    </a:lnTo>
                    <a:lnTo>
                      <a:pt x="1479803" y="774191"/>
                    </a:lnTo>
                    <a:lnTo>
                      <a:pt x="1487423" y="829055"/>
                    </a:lnTo>
                    <a:lnTo>
                      <a:pt x="1493519" y="868679"/>
                    </a:lnTo>
                    <a:lnTo>
                      <a:pt x="1501139" y="888491"/>
                    </a:lnTo>
                    <a:lnTo>
                      <a:pt x="1505711" y="876299"/>
                    </a:lnTo>
                    <a:lnTo>
                      <a:pt x="1513331" y="859535"/>
                    </a:lnTo>
                    <a:lnTo>
                      <a:pt x="1520951" y="838199"/>
                    </a:lnTo>
                    <a:lnTo>
                      <a:pt x="1527047" y="821435"/>
                    </a:lnTo>
                    <a:lnTo>
                      <a:pt x="1534667" y="829055"/>
                    </a:lnTo>
                    <a:lnTo>
                      <a:pt x="1539239" y="842771"/>
                    </a:lnTo>
                    <a:lnTo>
                      <a:pt x="1546859" y="871727"/>
                    </a:lnTo>
                    <a:lnTo>
                      <a:pt x="1554479" y="905255"/>
                    </a:lnTo>
                    <a:lnTo>
                      <a:pt x="1560575" y="926591"/>
                    </a:lnTo>
                    <a:lnTo>
                      <a:pt x="1568195" y="934211"/>
                    </a:lnTo>
                    <a:lnTo>
                      <a:pt x="1572767" y="938783"/>
                    </a:lnTo>
                    <a:lnTo>
                      <a:pt x="1580387" y="926591"/>
                    </a:lnTo>
                    <a:lnTo>
                      <a:pt x="1588007" y="917447"/>
                    </a:lnTo>
                    <a:lnTo>
                      <a:pt x="1594103" y="909827"/>
                    </a:lnTo>
                    <a:lnTo>
                      <a:pt x="1598675" y="914399"/>
                    </a:lnTo>
                    <a:lnTo>
                      <a:pt x="1606295" y="926591"/>
                    </a:lnTo>
                    <a:lnTo>
                      <a:pt x="1613915" y="940307"/>
                    </a:lnTo>
                    <a:lnTo>
                      <a:pt x="1621535" y="957071"/>
                    </a:lnTo>
                    <a:lnTo>
                      <a:pt x="1627631" y="955547"/>
                    </a:lnTo>
                    <a:lnTo>
                      <a:pt x="1632203" y="952499"/>
                    </a:lnTo>
                    <a:lnTo>
                      <a:pt x="1639823" y="946403"/>
                    </a:lnTo>
                    <a:lnTo>
                      <a:pt x="1647443" y="923543"/>
                    </a:lnTo>
                    <a:lnTo>
                      <a:pt x="1655063" y="906779"/>
                    </a:lnTo>
                    <a:lnTo>
                      <a:pt x="1661159" y="888491"/>
                    </a:lnTo>
                    <a:lnTo>
                      <a:pt x="1665731" y="883919"/>
                    </a:lnTo>
                    <a:lnTo>
                      <a:pt x="1673351" y="885443"/>
                    </a:lnTo>
                    <a:lnTo>
                      <a:pt x="1680971" y="890015"/>
                    </a:lnTo>
                    <a:lnTo>
                      <a:pt x="1688591" y="893063"/>
                    </a:lnTo>
                    <a:lnTo>
                      <a:pt x="1693163" y="890015"/>
                    </a:lnTo>
                    <a:lnTo>
                      <a:pt x="1699259" y="888491"/>
                    </a:lnTo>
                    <a:lnTo>
                      <a:pt x="1706879" y="871727"/>
                    </a:lnTo>
                    <a:lnTo>
                      <a:pt x="1714499" y="842771"/>
                    </a:lnTo>
                    <a:lnTo>
                      <a:pt x="1720595" y="821435"/>
                    </a:lnTo>
                    <a:lnTo>
                      <a:pt x="1726691" y="797051"/>
                    </a:lnTo>
                    <a:lnTo>
                      <a:pt x="1732787" y="775715"/>
                    </a:lnTo>
                    <a:lnTo>
                      <a:pt x="1740407" y="763523"/>
                    </a:lnTo>
                    <a:lnTo>
                      <a:pt x="1748027" y="761999"/>
                    </a:lnTo>
                    <a:lnTo>
                      <a:pt x="1754123" y="751331"/>
                    </a:lnTo>
                    <a:lnTo>
                      <a:pt x="1781555" y="707135"/>
                    </a:lnTo>
                    <a:lnTo>
                      <a:pt x="1787651" y="684275"/>
                    </a:lnTo>
                    <a:lnTo>
                      <a:pt x="1793747" y="661415"/>
                    </a:lnTo>
                    <a:lnTo>
                      <a:pt x="1799843" y="637031"/>
                    </a:lnTo>
                    <a:lnTo>
                      <a:pt x="1807463" y="627887"/>
                    </a:lnTo>
                    <a:lnTo>
                      <a:pt x="1815083" y="608075"/>
                    </a:lnTo>
                    <a:lnTo>
                      <a:pt x="1819655" y="603503"/>
                    </a:lnTo>
                    <a:lnTo>
                      <a:pt x="1827275" y="589787"/>
                    </a:lnTo>
                    <a:lnTo>
                      <a:pt x="1833371" y="582167"/>
                    </a:lnTo>
                    <a:lnTo>
                      <a:pt x="1840991" y="569975"/>
                    </a:lnTo>
                    <a:lnTo>
                      <a:pt x="1848611" y="545591"/>
                    </a:lnTo>
                    <a:lnTo>
                      <a:pt x="1853183" y="528827"/>
                    </a:lnTo>
                    <a:lnTo>
                      <a:pt x="1860803" y="512063"/>
                    </a:lnTo>
                    <a:lnTo>
                      <a:pt x="1866899" y="490727"/>
                    </a:lnTo>
                    <a:lnTo>
                      <a:pt x="1874519" y="472439"/>
                    </a:lnTo>
                    <a:lnTo>
                      <a:pt x="1882139" y="457199"/>
                    </a:lnTo>
                    <a:lnTo>
                      <a:pt x="1886711" y="448055"/>
                    </a:lnTo>
                    <a:lnTo>
                      <a:pt x="1894331" y="435863"/>
                    </a:lnTo>
                    <a:lnTo>
                      <a:pt x="1900427" y="426719"/>
                    </a:lnTo>
                    <a:lnTo>
                      <a:pt x="1908047" y="409955"/>
                    </a:lnTo>
                    <a:lnTo>
                      <a:pt x="1912619" y="399287"/>
                    </a:lnTo>
                    <a:lnTo>
                      <a:pt x="1920239" y="382523"/>
                    </a:lnTo>
                    <a:lnTo>
                      <a:pt x="1927859" y="368807"/>
                    </a:lnTo>
                    <a:lnTo>
                      <a:pt x="1933955" y="356615"/>
                    </a:lnTo>
                    <a:lnTo>
                      <a:pt x="1941575" y="342899"/>
                    </a:lnTo>
                    <a:lnTo>
                      <a:pt x="1946147" y="330707"/>
                    </a:lnTo>
                    <a:lnTo>
                      <a:pt x="1953767" y="323087"/>
                    </a:lnTo>
                    <a:lnTo>
                      <a:pt x="1961387" y="313943"/>
                    </a:lnTo>
                    <a:lnTo>
                      <a:pt x="1967483" y="310895"/>
                    </a:lnTo>
                    <a:lnTo>
                      <a:pt x="1975103" y="300227"/>
                    </a:lnTo>
                    <a:lnTo>
                      <a:pt x="1979675" y="289559"/>
                    </a:lnTo>
                    <a:lnTo>
                      <a:pt x="1987295" y="280415"/>
                    </a:lnTo>
                    <a:lnTo>
                      <a:pt x="1994915" y="272795"/>
                    </a:lnTo>
                    <a:lnTo>
                      <a:pt x="2001011" y="268223"/>
                    </a:lnTo>
                    <a:lnTo>
                      <a:pt x="2005583" y="259079"/>
                    </a:lnTo>
                    <a:lnTo>
                      <a:pt x="2013203" y="256031"/>
                    </a:lnTo>
                    <a:lnTo>
                      <a:pt x="2020823" y="254507"/>
                    </a:lnTo>
                    <a:lnTo>
                      <a:pt x="2034539" y="254507"/>
                    </a:lnTo>
                    <a:lnTo>
                      <a:pt x="2039111" y="256031"/>
                    </a:lnTo>
                    <a:lnTo>
                      <a:pt x="2046731" y="254507"/>
                    </a:lnTo>
                    <a:lnTo>
                      <a:pt x="2054351" y="256031"/>
                    </a:lnTo>
                    <a:lnTo>
                      <a:pt x="2061971" y="256031"/>
                    </a:lnTo>
                    <a:lnTo>
                      <a:pt x="2068067" y="251459"/>
                    </a:lnTo>
                    <a:lnTo>
                      <a:pt x="2072639" y="259079"/>
                    </a:lnTo>
                    <a:lnTo>
                      <a:pt x="2080259" y="263651"/>
                    </a:lnTo>
                    <a:lnTo>
                      <a:pt x="2087879" y="266699"/>
                    </a:lnTo>
                    <a:lnTo>
                      <a:pt x="2093975" y="277367"/>
                    </a:lnTo>
                    <a:lnTo>
                      <a:pt x="2101595" y="283463"/>
                    </a:lnTo>
                    <a:lnTo>
                      <a:pt x="2106167" y="300227"/>
                    </a:lnTo>
                    <a:lnTo>
                      <a:pt x="2113787" y="304799"/>
                    </a:lnTo>
                    <a:lnTo>
                      <a:pt x="2121407" y="318515"/>
                    </a:lnTo>
                    <a:lnTo>
                      <a:pt x="2127503" y="333755"/>
                    </a:lnTo>
                    <a:lnTo>
                      <a:pt x="2133599" y="338327"/>
                    </a:lnTo>
                    <a:lnTo>
                      <a:pt x="2139695" y="352043"/>
                    </a:lnTo>
                    <a:lnTo>
                      <a:pt x="2147315" y="364235"/>
                    </a:lnTo>
                    <a:lnTo>
                      <a:pt x="2154935" y="373379"/>
                    </a:lnTo>
                    <a:lnTo>
                      <a:pt x="2161031" y="388619"/>
                    </a:lnTo>
                    <a:lnTo>
                      <a:pt x="2167127" y="399287"/>
                    </a:lnTo>
                    <a:lnTo>
                      <a:pt x="2173223" y="419099"/>
                    </a:lnTo>
                    <a:lnTo>
                      <a:pt x="2180843" y="431291"/>
                    </a:lnTo>
                    <a:lnTo>
                      <a:pt x="2188463" y="449579"/>
                    </a:lnTo>
                    <a:lnTo>
                      <a:pt x="2194559" y="461771"/>
                    </a:lnTo>
                    <a:lnTo>
                      <a:pt x="2200655" y="478535"/>
                    </a:lnTo>
                    <a:lnTo>
                      <a:pt x="2206751" y="490727"/>
                    </a:lnTo>
                    <a:lnTo>
                      <a:pt x="2214371" y="510539"/>
                    </a:lnTo>
                    <a:lnTo>
                      <a:pt x="2221991" y="522731"/>
                    </a:lnTo>
                    <a:lnTo>
                      <a:pt x="2226563" y="533399"/>
                    </a:lnTo>
                    <a:lnTo>
                      <a:pt x="2234183" y="553211"/>
                    </a:lnTo>
                    <a:lnTo>
                      <a:pt x="2240279" y="565403"/>
                    </a:lnTo>
                    <a:lnTo>
                      <a:pt x="2247899" y="574547"/>
                    </a:lnTo>
                    <a:lnTo>
                      <a:pt x="2255519" y="594359"/>
                    </a:lnTo>
                    <a:lnTo>
                      <a:pt x="2260091" y="608075"/>
                    </a:lnTo>
                    <a:lnTo>
                      <a:pt x="2267711" y="627887"/>
                    </a:lnTo>
                    <a:lnTo>
                      <a:pt x="2273807" y="637031"/>
                    </a:lnTo>
                    <a:lnTo>
                      <a:pt x="2281427" y="656843"/>
                    </a:lnTo>
                    <a:lnTo>
                      <a:pt x="2289047" y="670559"/>
                    </a:lnTo>
                    <a:lnTo>
                      <a:pt x="2293619" y="684275"/>
                    </a:lnTo>
                    <a:lnTo>
                      <a:pt x="2301239" y="704087"/>
                    </a:lnTo>
                    <a:lnTo>
                      <a:pt x="2307335" y="716279"/>
                    </a:lnTo>
                    <a:lnTo>
                      <a:pt x="2314955" y="734567"/>
                    </a:lnTo>
                    <a:lnTo>
                      <a:pt x="2319527" y="746759"/>
                    </a:lnTo>
                    <a:lnTo>
                      <a:pt x="2327147" y="761999"/>
                    </a:lnTo>
                    <a:lnTo>
                      <a:pt x="2334767" y="775715"/>
                    </a:lnTo>
                    <a:lnTo>
                      <a:pt x="2340863" y="787907"/>
                    </a:lnTo>
                    <a:lnTo>
                      <a:pt x="2348483" y="800099"/>
                    </a:lnTo>
                    <a:lnTo>
                      <a:pt x="2353055" y="812291"/>
                    </a:lnTo>
                    <a:lnTo>
                      <a:pt x="2360675" y="822959"/>
                    </a:lnTo>
                    <a:lnTo>
                      <a:pt x="2368295" y="833627"/>
                    </a:lnTo>
                    <a:lnTo>
                      <a:pt x="2374391" y="845819"/>
                    </a:lnTo>
                    <a:lnTo>
                      <a:pt x="2382011" y="851915"/>
                    </a:lnTo>
                    <a:lnTo>
                      <a:pt x="2386583" y="867155"/>
                    </a:lnTo>
                    <a:lnTo>
                      <a:pt x="2394203" y="876299"/>
                    </a:lnTo>
                    <a:lnTo>
                      <a:pt x="2401823" y="883919"/>
                    </a:lnTo>
                    <a:lnTo>
                      <a:pt x="2407919" y="897635"/>
                    </a:lnTo>
                    <a:lnTo>
                      <a:pt x="2415539" y="900683"/>
                    </a:lnTo>
                    <a:lnTo>
                      <a:pt x="2420111" y="912875"/>
                    </a:lnTo>
                    <a:lnTo>
                      <a:pt x="2427731" y="906779"/>
                    </a:lnTo>
                    <a:lnTo>
                      <a:pt x="2435351" y="922019"/>
                    </a:lnTo>
                    <a:lnTo>
                      <a:pt x="2441447" y="914399"/>
                    </a:lnTo>
                    <a:lnTo>
                      <a:pt x="2446019" y="931163"/>
                    </a:lnTo>
                    <a:lnTo>
                      <a:pt x="2453639" y="926591"/>
                    </a:lnTo>
                    <a:lnTo>
                      <a:pt x="2461259" y="914399"/>
                    </a:lnTo>
                    <a:lnTo>
                      <a:pt x="2468879" y="888491"/>
                    </a:lnTo>
                    <a:lnTo>
                      <a:pt x="2474975" y="888491"/>
                    </a:lnTo>
                    <a:lnTo>
                      <a:pt x="2479547" y="917447"/>
                    </a:lnTo>
                    <a:lnTo>
                      <a:pt x="2487167" y="946403"/>
                    </a:lnTo>
                    <a:lnTo>
                      <a:pt x="2494787" y="990599"/>
                    </a:lnTo>
                    <a:lnTo>
                      <a:pt x="2500883" y="1019555"/>
                    </a:lnTo>
                    <a:lnTo>
                      <a:pt x="2508503" y="1027175"/>
                    </a:lnTo>
                    <a:lnTo>
                      <a:pt x="2513075" y="1007363"/>
                    </a:lnTo>
                    <a:lnTo>
                      <a:pt x="2520695" y="957071"/>
                    </a:lnTo>
                    <a:lnTo>
                      <a:pt x="2528315" y="900683"/>
                    </a:lnTo>
                    <a:lnTo>
                      <a:pt x="2534411" y="835151"/>
                    </a:lnTo>
                    <a:lnTo>
                      <a:pt x="2540507" y="787907"/>
                    </a:lnTo>
                    <a:lnTo>
                      <a:pt x="2546603" y="763523"/>
                    </a:lnTo>
                    <a:lnTo>
                      <a:pt x="2554223" y="761999"/>
                    </a:lnTo>
                    <a:lnTo>
                      <a:pt x="2561843" y="792479"/>
                    </a:lnTo>
                    <a:lnTo>
                      <a:pt x="2567939" y="829055"/>
                    </a:lnTo>
                    <a:lnTo>
                      <a:pt x="2574035" y="871727"/>
                    </a:lnTo>
                    <a:lnTo>
                      <a:pt x="2580131" y="888491"/>
                    </a:lnTo>
                    <a:lnTo>
                      <a:pt x="2587751" y="893063"/>
                    </a:lnTo>
                    <a:lnTo>
                      <a:pt x="2595371" y="867155"/>
                    </a:lnTo>
                    <a:lnTo>
                      <a:pt x="2601467" y="821435"/>
                    </a:lnTo>
                    <a:lnTo>
                      <a:pt x="2607563" y="758951"/>
                    </a:lnTo>
                    <a:lnTo>
                      <a:pt x="2613659" y="704087"/>
                    </a:lnTo>
                    <a:lnTo>
                      <a:pt x="2621279" y="661415"/>
                    </a:lnTo>
                    <a:lnTo>
                      <a:pt x="2628899" y="633983"/>
                    </a:lnTo>
                    <a:lnTo>
                      <a:pt x="2633471" y="633983"/>
                    </a:lnTo>
                    <a:lnTo>
                      <a:pt x="2641091" y="641603"/>
                    </a:lnTo>
                    <a:lnTo>
                      <a:pt x="2647187" y="661415"/>
                    </a:lnTo>
                    <a:lnTo>
                      <a:pt x="2654807" y="670559"/>
                    </a:lnTo>
                    <a:lnTo>
                      <a:pt x="2662427" y="673607"/>
                    </a:lnTo>
                    <a:lnTo>
                      <a:pt x="2666999" y="653795"/>
                    </a:lnTo>
                    <a:lnTo>
                      <a:pt x="2674619" y="624839"/>
                    </a:lnTo>
                    <a:lnTo>
                      <a:pt x="2680715" y="594359"/>
                    </a:lnTo>
                    <a:lnTo>
                      <a:pt x="2688335" y="556259"/>
                    </a:lnTo>
                    <a:lnTo>
                      <a:pt x="2695955" y="539495"/>
                    </a:lnTo>
                    <a:lnTo>
                      <a:pt x="2700527" y="527303"/>
                    </a:lnTo>
                    <a:lnTo>
                      <a:pt x="2714243" y="527303"/>
                    </a:lnTo>
                    <a:lnTo>
                      <a:pt x="2721863" y="522731"/>
                    </a:lnTo>
                    <a:lnTo>
                      <a:pt x="2729483" y="515111"/>
                    </a:lnTo>
                    <a:lnTo>
                      <a:pt x="2734055" y="489203"/>
                    </a:lnTo>
                    <a:lnTo>
                      <a:pt x="2741675" y="455675"/>
                    </a:lnTo>
                    <a:lnTo>
                      <a:pt x="2747771" y="414527"/>
                    </a:lnTo>
                    <a:lnTo>
                      <a:pt x="2755391" y="382523"/>
                    </a:lnTo>
                    <a:lnTo>
                      <a:pt x="2759963" y="364235"/>
                    </a:lnTo>
                    <a:lnTo>
                      <a:pt x="2767583" y="352043"/>
                    </a:lnTo>
                    <a:lnTo>
                      <a:pt x="2775203" y="361187"/>
                    </a:lnTo>
                    <a:lnTo>
                      <a:pt x="2781299" y="373379"/>
                    </a:lnTo>
                    <a:lnTo>
                      <a:pt x="2788919" y="388619"/>
                    </a:lnTo>
                    <a:lnTo>
                      <a:pt x="2793491" y="393191"/>
                    </a:lnTo>
                    <a:lnTo>
                      <a:pt x="2801111" y="388619"/>
                    </a:lnTo>
                    <a:lnTo>
                      <a:pt x="2808731" y="371855"/>
                    </a:lnTo>
                    <a:lnTo>
                      <a:pt x="2814827" y="342899"/>
                    </a:lnTo>
                    <a:lnTo>
                      <a:pt x="2822447" y="310895"/>
                    </a:lnTo>
                    <a:lnTo>
                      <a:pt x="2827019" y="280415"/>
                    </a:lnTo>
                    <a:lnTo>
                      <a:pt x="2834639" y="263651"/>
                    </a:lnTo>
                    <a:lnTo>
                      <a:pt x="2842259" y="254507"/>
                    </a:lnTo>
                    <a:lnTo>
                      <a:pt x="2848355" y="259079"/>
                    </a:lnTo>
                    <a:lnTo>
                      <a:pt x="2852927" y="268223"/>
                    </a:lnTo>
                    <a:lnTo>
                      <a:pt x="2860547" y="275843"/>
                    </a:lnTo>
                    <a:lnTo>
                      <a:pt x="2868167" y="275843"/>
                    </a:lnTo>
                    <a:lnTo>
                      <a:pt x="2874263" y="277367"/>
                    </a:lnTo>
                    <a:lnTo>
                      <a:pt x="2881883" y="266699"/>
                    </a:lnTo>
                    <a:lnTo>
                      <a:pt x="2886455" y="259079"/>
                    </a:lnTo>
                    <a:lnTo>
                      <a:pt x="2894075" y="246887"/>
                    </a:lnTo>
                    <a:lnTo>
                      <a:pt x="2901695" y="243839"/>
                    </a:lnTo>
                    <a:lnTo>
                      <a:pt x="2907791" y="242315"/>
                    </a:lnTo>
                    <a:lnTo>
                      <a:pt x="2915411" y="254507"/>
                    </a:lnTo>
                    <a:lnTo>
                      <a:pt x="2919983" y="266699"/>
                    </a:lnTo>
                    <a:lnTo>
                      <a:pt x="2927603" y="275843"/>
                    </a:lnTo>
                    <a:lnTo>
                      <a:pt x="2935223" y="284987"/>
                    </a:lnTo>
                    <a:lnTo>
                      <a:pt x="2941319" y="292607"/>
                    </a:lnTo>
                    <a:lnTo>
                      <a:pt x="2947415" y="294131"/>
                    </a:lnTo>
                    <a:lnTo>
                      <a:pt x="2953511" y="292607"/>
                    </a:lnTo>
                    <a:lnTo>
                      <a:pt x="2961131" y="292607"/>
                    </a:lnTo>
                    <a:lnTo>
                      <a:pt x="2968751" y="294131"/>
                    </a:lnTo>
                    <a:lnTo>
                      <a:pt x="2974847" y="304799"/>
                    </a:lnTo>
                    <a:lnTo>
                      <a:pt x="2980943" y="321563"/>
                    </a:lnTo>
                    <a:lnTo>
                      <a:pt x="2987039" y="339851"/>
                    </a:lnTo>
                    <a:lnTo>
                      <a:pt x="2994659" y="361187"/>
                    </a:lnTo>
                    <a:lnTo>
                      <a:pt x="3002279" y="380999"/>
                    </a:lnTo>
                    <a:lnTo>
                      <a:pt x="3008375" y="397763"/>
                    </a:lnTo>
                    <a:lnTo>
                      <a:pt x="3014471" y="409955"/>
                    </a:lnTo>
                    <a:lnTo>
                      <a:pt x="3020567" y="419099"/>
                    </a:lnTo>
                    <a:lnTo>
                      <a:pt x="3028187" y="431291"/>
                    </a:lnTo>
                    <a:lnTo>
                      <a:pt x="3035807" y="432815"/>
                    </a:lnTo>
                    <a:lnTo>
                      <a:pt x="3041903" y="445007"/>
                    </a:lnTo>
                    <a:lnTo>
                      <a:pt x="3047999" y="452627"/>
                    </a:lnTo>
                    <a:lnTo>
                      <a:pt x="3054095" y="472439"/>
                    </a:lnTo>
                    <a:lnTo>
                      <a:pt x="3061715" y="483107"/>
                    </a:lnTo>
                    <a:lnTo>
                      <a:pt x="3069335" y="510539"/>
                    </a:lnTo>
                    <a:lnTo>
                      <a:pt x="3073907" y="528827"/>
                    </a:lnTo>
                    <a:lnTo>
                      <a:pt x="3081527" y="545591"/>
                    </a:lnTo>
                    <a:lnTo>
                      <a:pt x="3087623" y="557783"/>
                    </a:lnTo>
                    <a:lnTo>
                      <a:pt x="3095243" y="566927"/>
                    </a:lnTo>
                    <a:lnTo>
                      <a:pt x="3102863" y="579119"/>
                    </a:lnTo>
                    <a:lnTo>
                      <a:pt x="3107435" y="589787"/>
                    </a:lnTo>
                    <a:lnTo>
                      <a:pt x="3115055" y="603503"/>
                    </a:lnTo>
                    <a:lnTo>
                      <a:pt x="3121151" y="620267"/>
                    </a:lnTo>
                    <a:lnTo>
                      <a:pt x="3128771" y="633983"/>
                    </a:lnTo>
                    <a:lnTo>
                      <a:pt x="3136391" y="658367"/>
                    </a:lnTo>
                    <a:lnTo>
                      <a:pt x="3140963" y="675131"/>
                    </a:lnTo>
                    <a:lnTo>
                      <a:pt x="3148583" y="691895"/>
                    </a:lnTo>
                    <a:lnTo>
                      <a:pt x="3154679" y="704087"/>
                    </a:lnTo>
                    <a:lnTo>
                      <a:pt x="3162299" y="720851"/>
                    </a:lnTo>
                    <a:lnTo>
                      <a:pt x="3166871" y="733043"/>
                    </a:lnTo>
                    <a:lnTo>
                      <a:pt x="3174491" y="742187"/>
                    </a:lnTo>
                    <a:lnTo>
                      <a:pt x="3182111" y="754379"/>
                    </a:lnTo>
                    <a:lnTo>
                      <a:pt x="3188207" y="768095"/>
                    </a:lnTo>
                    <a:lnTo>
                      <a:pt x="3195827" y="780287"/>
                    </a:lnTo>
                    <a:lnTo>
                      <a:pt x="3200399" y="792479"/>
                    </a:lnTo>
                    <a:lnTo>
                      <a:pt x="3208019" y="809243"/>
                    </a:lnTo>
                    <a:lnTo>
                      <a:pt x="3215639" y="821435"/>
                    </a:lnTo>
                    <a:lnTo>
                      <a:pt x="3221735" y="835151"/>
                    </a:lnTo>
                    <a:lnTo>
                      <a:pt x="3229355" y="842771"/>
                    </a:lnTo>
                    <a:lnTo>
                      <a:pt x="3233927" y="854963"/>
                    </a:lnTo>
                    <a:lnTo>
                      <a:pt x="3241547" y="862583"/>
                    </a:lnTo>
                    <a:lnTo>
                      <a:pt x="3249167" y="867155"/>
                    </a:lnTo>
                    <a:lnTo>
                      <a:pt x="3255263" y="873251"/>
                    </a:lnTo>
                    <a:lnTo>
                      <a:pt x="3259835" y="879347"/>
                    </a:lnTo>
                    <a:lnTo>
                      <a:pt x="3267455" y="890015"/>
                    </a:lnTo>
                    <a:lnTo>
                      <a:pt x="3275075" y="897635"/>
                    </a:lnTo>
                    <a:lnTo>
                      <a:pt x="3281171" y="905255"/>
                    </a:lnTo>
                    <a:lnTo>
                      <a:pt x="3288791" y="914399"/>
                    </a:lnTo>
                    <a:lnTo>
                      <a:pt x="3293363" y="918971"/>
                    </a:lnTo>
                    <a:lnTo>
                      <a:pt x="3300983" y="922019"/>
                    </a:lnTo>
                    <a:lnTo>
                      <a:pt x="3308603" y="918971"/>
                    </a:lnTo>
                    <a:lnTo>
                      <a:pt x="3314699" y="923543"/>
                    </a:lnTo>
                    <a:lnTo>
                      <a:pt x="3322319" y="926591"/>
                    </a:lnTo>
                    <a:lnTo>
                      <a:pt x="3326891" y="922019"/>
                    </a:lnTo>
                    <a:lnTo>
                      <a:pt x="3334511" y="918971"/>
                    </a:lnTo>
                    <a:lnTo>
                      <a:pt x="3342131" y="918971"/>
                    </a:lnTo>
                    <a:lnTo>
                      <a:pt x="3348227" y="922019"/>
                    </a:lnTo>
                    <a:lnTo>
                      <a:pt x="3355847" y="914399"/>
                    </a:lnTo>
                    <a:lnTo>
                      <a:pt x="3360419" y="912875"/>
                    </a:lnTo>
                    <a:lnTo>
                      <a:pt x="3368039" y="905255"/>
                    </a:lnTo>
                    <a:lnTo>
                      <a:pt x="3375659" y="900683"/>
                    </a:lnTo>
                    <a:lnTo>
                      <a:pt x="3381755" y="888491"/>
                    </a:lnTo>
                    <a:lnTo>
                      <a:pt x="3387851" y="879347"/>
                    </a:lnTo>
                    <a:lnTo>
                      <a:pt x="3393947" y="871727"/>
                    </a:lnTo>
                    <a:lnTo>
                      <a:pt x="3401567" y="862583"/>
                    </a:lnTo>
                    <a:lnTo>
                      <a:pt x="3409187" y="850391"/>
                    </a:lnTo>
                  </a:path>
                </a:pathLst>
              </a:custGeom>
              <a:ln w="3175">
                <a:solidFill>
                  <a:srgbClr val="007F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4" name="object 7"/>
              <p:cNvSpPr/>
              <p:nvPr/>
            </p:nvSpPr>
            <p:spPr>
              <a:xfrm>
                <a:off x="2156460" y="2127504"/>
                <a:ext cx="3409315" cy="772795"/>
              </a:xfrm>
              <a:custGeom>
                <a:avLst/>
                <a:gdLst/>
                <a:ahLst/>
                <a:cxnLst/>
                <a:rect l="l" t="t" r="r" b="b"/>
                <a:pathLst>
                  <a:path w="3409315" h="772794">
                    <a:moveTo>
                      <a:pt x="0" y="605027"/>
                    </a:moveTo>
                    <a:lnTo>
                      <a:pt x="4571" y="620267"/>
                    </a:lnTo>
                    <a:lnTo>
                      <a:pt x="12191" y="624839"/>
                    </a:lnTo>
                    <a:lnTo>
                      <a:pt x="19811" y="637031"/>
                    </a:lnTo>
                    <a:lnTo>
                      <a:pt x="27431" y="641603"/>
                    </a:lnTo>
                    <a:lnTo>
                      <a:pt x="32003" y="643127"/>
                    </a:lnTo>
                    <a:lnTo>
                      <a:pt x="38099" y="655319"/>
                    </a:lnTo>
                    <a:lnTo>
                      <a:pt x="45719" y="662939"/>
                    </a:lnTo>
                    <a:lnTo>
                      <a:pt x="53339" y="662939"/>
                    </a:lnTo>
                    <a:lnTo>
                      <a:pt x="60959" y="664463"/>
                    </a:lnTo>
                    <a:lnTo>
                      <a:pt x="65531" y="672083"/>
                    </a:lnTo>
                    <a:lnTo>
                      <a:pt x="71627" y="681227"/>
                    </a:lnTo>
                    <a:lnTo>
                      <a:pt x="79247" y="679703"/>
                    </a:lnTo>
                    <a:lnTo>
                      <a:pt x="86867" y="691895"/>
                    </a:lnTo>
                    <a:lnTo>
                      <a:pt x="94487" y="688847"/>
                    </a:lnTo>
                    <a:lnTo>
                      <a:pt x="99059" y="701039"/>
                    </a:lnTo>
                    <a:lnTo>
                      <a:pt x="105155" y="701039"/>
                    </a:lnTo>
                    <a:lnTo>
                      <a:pt x="112775" y="708659"/>
                    </a:lnTo>
                    <a:lnTo>
                      <a:pt x="120395" y="710183"/>
                    </a:lnTo>
                    <a:lnTo>
                      <a:pt x="124967" y="713231"/>
                    </a:lnTo>
                    <a:lnTo>
                      <a:pt x="132587" y="725423"/>
                    </a:lnTo>
                    <a:lnTo>
                      <a:pt x="138683" y="729995"/>
                    </a:lnTo>
                    <a:lnTo>
                      <a:pt x="146303" y="726947"/>
                    </a:lnTo>
                    <a:lnTo>
                      <a:pt x="153923" y="734567"/>
                    </a:lnTo>
                    <a:lnTo>
                      <a:pt x="158495" y="736091"/>
                    </a:lnTo>
                    <a:lnTo>
                      <a:pt x="166115" y="736091"/>
                    </a:lnTo>
                    <a:lnTo>
                      <a:pt x="172211" y="742187"/>
                    </a:lnTo>
                    <a:lnTo>
                      <a:pt x="179831" y="734567"/>
                    </a:lnTo>
                    <a:lnTo>
                      <a:pt x="187451" y="739139"/>
                    </a:lnTo>
                    <a:lnTo>
                      <a:pt x="192023" y="736091"/>
                    </a:lnTo>
                    <a:lnTo>
                      <a:pt x="199643" y="731519"/>
                    </a:lnTo>
                    <a:lnTo>
                      <a:pt x="205739" y="725423"/>
                    </a:lnTo>
                    <a:lnTo>
                      <a:pt x="213359" y="725423"/>
                    </a:lnTo>
                    <a:lnTo>
                      <a:pt x="217931" y="720851"/>
                    </a:lnTo>
                    <a:lnTo>
                      <a:pt x="225551" y="708659"/>
                    </a:lnTo>
                    <a:lnTo>
                      <a:pt x="233171" y="704087"/>
                    </a:lnTo>
                    <a:lnTo>
                      <a:pt x="239267" y="696467"/>
                    </a:lnTo>
                    <a:lnTo>
                      <a:pt x="246887" y="691895"/>
                    </a:lnTo>
                    <a:lnTo>
                      <a:pt x="251459" y="679703"/>
                    </a:lnTo>
                    <a:lnTo>
                      <a:pt x="259079" y="675131"/>
                    </a:lnTo>
                    <a:lnTo>
                      <a:pt x="266699" y="664463"/>
                    </a:lnTo>
                    <a:lnTo>
                      <a:pt x="272795" y="662939"/>
                    </a:lnTo>
                    <a:lnTo>
                      <a:pt x="280415" y="650747"/>
                    </a:lnTo>
                    <a:lnTo>
                      <a:pt x="284987" y="653795"/>
                    </a:lnTo>
                    <a:lnTo>
                      <a:pt x="292607" y="641603"/>
                    </a:lnTo>
                    <a:lnTo>
                      <a:pt x="300227" y="638555"/>
                    </a:lnTo>
                    <a:lnTo>
                      <a:pt x="306323" y="633983"/>
                    </a:lnTo>
                    <a:lnTo>
                      <a:pt x="313943" y="620267"/>
                    </a:lnTo>
                    <a:lnTo>
                      <a:pt x="318515" y="617219"/>
                    </a:lnTo>
                    <a:lnTo>
                      <a:pt x="326135" y="609599"/>
                    </a:lnTo>
                    <a:lnTo>
                      <a:pt x="333755" y="608075"/>
                    </a:lnTo>
                    <a:lnTo>
                      <a:pt x="339851" y="588263"/>
                    </a:lnTo>
                    <a:lnTo>
                      <a:pt x="344423" y="588263"/>
                    </a:lnTo>
                    <a:lnTo>
                      <a:pt x="352043" y="574547"/>
                    </a:lnTo>
                    <a:lnTo>
                      <a:pt x="359663" y="571499"/>
                    </a:lnTo>
                    <a:lnTo>
                      <a:pt x="367283" y="557783"/>
                    </a:lnTo>
                    <a:lnTo>
                      <a:pt x="373379" y="550163"/>
                    </a:lnTo>
                    <a:lnTo>
                      <a:pt x="377951" y="541019"/>
                    </a:lnTo>
                    <a:lnTo>
                      <a:pt x="385571" y="530351"/>
                    </a:lnTo>
                    <a:lnTo>
                      <a:pt x="393191" y="525779"/>
                    </a:lnTo>
                    <a:lnTo>
                      <a:pt x="400811" y="516635"/>
                    </a:lnTo>
                    <a:lnTo>
                      <a:pt x="406907" y="507491"/>
                    </a:lnTo>
                    <a:lnTo>
                      <a:pt x="411479" y="492251"/>
                    </a:lnTo>
                    <a:lnTo>
                      <a:pt x="419099" y="483107"/>
                    </a:lnTo>
                    <a:lnTo>
                      <a:pt x="426719" y="478535"/>
                    </a:lnTo>
                    <a:lnTo>
                      <a:pt x="434339" y="463295"/>
                    </a:lnTo>
                    <a:lnTo>
                      <a:pt x="438911" y="452627"/>
                    </a:lnTo>
                    <a:lnTo>
                      <a:pt x="445007" y="446531"/>
                    </a:lnTo>
                    <a:lnTo>
                      <a:pt x="452627" y="441959"/>
                    </a:lnTo>
                    <a:lnTo>
                      <a:pt x="460247" y="429767"/>
                    </a:lnTo>
                    <a:lnTo>
                      <a:pt x="467867" y="428243"/>
                    </a:lnTo>
                    <a:lnTo>
                      <a:pt x="472439" y="420623"/>
                    </a:lnTo>
                    <a:lnTo>
                      <a:pt x="478535" y="419099"/>
                    </a:lnTo>
                    <a:lnTo>
                      <a:pt x="486155" y="411479"/>
                    </a:lnTo>
                    <a:lnTo>
                      <a:pt x="493775" y="411479"/>
                    </a:lnTo>
                    <a:lnTo>
                      <a:pt x="501395" y="399287"/>
                    </a:lnTo>
                    <a:lnTo>
                      <a:pt x="505967" y="402335"/>
                    </a:lnTo>
                    <a:lnTo>
                      <a:pt x="512063" y="391667"/>
                    </a:lnTo>
                    <a:lnTo>
                      <a:pt x="519683" y="413003"/>
                    </a:lnTo>
                    <a:lnTo>
                      <a:pt x="527303" y="586739"/>
                    </a:lnTo>
                    <a:lnTo>
                      <a:pt x="531875" y="659891"/>
                    </a:lnTo>
                    <a:lnTo>
                      <a:pt x="539495" y="710183"/>
                    </a:lnTo>
                    <a:lnTo>
                      <a:pt x="545591" y="626363"/>
                    </a:lnTo>
                    <a:lnTo>
                      <a:pt x="553211" y="504443"/>
                    </a:lnTo>
                    <a:lnTo>
                      <a:pt x="560831" y="320039"/>
                    </a:lnTo>
                    <a:lnTo>
                      <a:pt x="565403" y="160019"/>
                    </a:lnTo>
                    <a:lnTo>
                      <a:pt x="573023" y="42671"/>
                    </a:lnTo>
                    <a:lnTo>
                      <a:pt x="579119" y="0"/>
                    </a:lnTo>
                    <a:lnTo>
                      <a:pt x="586739" y="30479"/>
                    </a:lnTo>
                    <a:lnTo>
                      <a:pt x="594359" y="109727"/>
                    </a:lnTo>
                    <a:lnTo>
                      <a:pt x="598931" y="219455"/>
                    </a:lnTo>
                    <a:lnTo>
                      <a:pt x="606551" y="324611"/>
                    </a:lnTo>
                    <a:lnTo>
                      <a:pt x="612647" y="390143"/>
                    </a:lnTo>
                    <a:lnTo>
                      <a:pt x="620267" y="419099"/>
                    </a:lnTo>
                    <a:lnTo>
                      <a:pt x="627887" y="399287"/>
                    </a:lnTo>
                    <a:lnTo>
                      <a:pt x="632459" y="361187"/>
                    </a:lnTo>
                    <a:lnTo>
                      <a:pt x="640079" y="301751"/>
                    </a:lnTo>
                    <a:lnTo>
                      <a:pt x="646175" y="260603"/>
                    </a:lnTo>
                    <a:lnTo>
                      <a:pt x="653795" y="239267"/>
                    </a:lnTo>
                    <a:lnTo>
                      <a:pt x="658367" y="246887"/>
                    </a:lnTo>
                    <a:lnTo>
                      <a:pt x="665987" y="281939"/>
                    </a:lnTo>
                    <a:lnTo>
                      <a:pt x="673607" y="332231"/>
                    </a:lnTo>
                    <a:lnTo>
                      <a:pt x="679703" y="390143"/>
                    </a:lnTo>
                    <a:lnTo>
                      <a:pt x="687323" y="437387"/>
                    </a:lnTo>
                    <a:lnTo>
                      <a:pt x="691895" y="470915"/>
                    </a:lnTo>
                    <a:lnTo>
                      <a:pt x="699515" y="478535"/>
                    </a:lnTo>
                    <a:lnTo>
                      <a:pt x="707135" y="466343"/>
                    </a:lnTo>
                    <a:lnTo>
                      <a:pt x="713231" y="441959"/>
                    </a:lnTo>
                    <a:lnTo>
                      <a:pt x="720851" y="403859"/>
                    </a:lnTo>
                    <a:lnTo>
                      <a:pt x="725423" y="385571"/>
                    </a:lnTo>
                    <a:lnTo>
                      <a:pt x="733043" y="370331"/>
                    </a:lnTo>
                    <a:lnTo>
                      <a:pt x="740663" y="379475"/>
                    </a:lnTo>
                    <a:lnTo>
                      <a:pt x="746759" y="403859"/>
                    </a:lnTo>
                    <a:lnTo>
                      <a:pt x="751331" y="445007"/>
                    </a:lnTo>
                    <a:lnTo>
                      <a:pt x="758951" y="478535"/>
                    </a:lnTo>
                    <a:lnTo>
                      <a:pt x="766571" y="512063"/>
                    </a:lnTo>
                    <a:lnTo>
                      <a:pt x="774191" y="530351"/>
                    </a:lnTo>
                    <a:lnTo>
                      <a:pt x="780287" y="537971"/>
                    </a:lnTo>
                    <a:lnTo>
                      <a:pt x="784859" y="530351"/>
                    </a:lnTo>
                    <a:lnTo>
                      <a:pt x="792479" y="528827"/>
                    </a:lnTo>
                    <a:lnTo>
                      <a:pt x="800099" y="509015"/>
                    </a:lnTo>
                    <a:lnTo>
                      <a:pt x="807719" y="496823"/>
                    </a:lnTo>
                    <a:lnTo>
                      <a:pt x="813815" y="502919"/>
                    </a:lnTo>
                    <a:lnTo>
                      <a:pt x="833627" y="547115"/>
                    </a:lnTo>
                    <a:lnTo>
                      <a:pt x="845819" y="608075"/>
                    </a:lnTo>
                    <a:lnTo>
                      <a:pt x="851915" y="621791"/>
                    </a:lnTo>
                    <a:lnTo>
                      <a:pt x="859535" y="637031"/>
                    </a:lnTo>
                    <a:lnTo>
                      <a:pt x="867155" y="633983"/>
                    </a:lnTo>
                    <a:lnTo>
                      <a:pt x="874775" y="641603"/>
                    </a:lnTo>
                    <a:lnTo>
                      <a:pt x="879347" y="629411"/>
                    </a:lnTo>
                    <a:lnTo>
                      <a:pt x="885443" y="630935"/>
                    </a:lnTo>
                    <a:lnTo>
                      <a:pt x="893063" y="630935"/>
                    </a:lnTo>
                    <a:lnTo>
                      <a:pt x="900683" y="641603"/>
                    </a:lnTo>
                    <a:lnTo>
                      <a:pt x="908303" y="650747"/>
                    </a:lnTo>
                    <a:lnTo>
                      <a:pt x="912875" y="667511"/>
                    </a:lnTo>
                    <a:lnTo>
                      <a:pt x="918971" y="684275"/>
                    </a:lnTo>
                    <a:lnTo>
                      <a:pt x="926591" y="701039"/>
                    </a:lnTo>
                    <a:lnTo>
                      <a:pt x="934211" y="708659"/>
                    </a:lnTo>
                    <a:lnTo>
                      <a:pt x="940307" y="720851"/>
                    </a:lnTo>
                    <a:lnTo>
                      <a:pt x="946403" y="713231"/>
                    </a:lnTo>
                    <a:lnTo>
                      <a:pt x="952499" y="714755"/>
                    </a:lnTo>
                    <a:lnTo>
                      <a:pt x="960119" y="713231"/>
                    </a:lnTo>
                    <a:lnTo>
                      <a:pt x="967739" y="714755"/>
                    </a:lnTo>
                    <a:lnTo>
                      <a:pt x="972311" y="713231"/>
                    </a:lnTo>
                    <a:lnTo>
                      <a:pt x="979931" y="720851"/>
                    </a:lnTo>
                    <a:lnTo>
                      <a:pt x="986027" y="725423"/>
                    </a:lnTo>
                    <a:lnTo>
                      <a:pt x="993647" y="731519"/>
                    </a:lnTo>
                    <a:lnTo>
                      <a:pt x="1001267" y="739139"/>
                    </a:lnTo>
                    <a:lnTo>
                      <a:pt x="1005839" y="743711"/>
                    </a:lnTo>
                    <a:lnTo>
                      <a:pt x="1013459" y="748283"/>
                    </a:lnTo>
                    <a:lnTo>
                      <a:pt x="1019555" y="748283"/>
                    </a:lnTo>
                    <a:lnTo>
                      <a:pt x="1027175" y="746759"/>
                    </a:lnTo>
                    <a:lnTo>
                      <a:pt x="1034795" y="743711"/>
                    </a:lnTo>
                    <a:lnTo>
                      <a:pt x="1039367" y="739139"/>
                    </a:lnTo>
                    <a:lnTo>
                      <a:pt x="1046987" y="736091"/>
                    </a:lnTo>
                    <a:lnTo>
                      <a:pt x="1053083" y="729995"/>
                    </a:lnTo>
                    <a:lnTo>
                      <a:pt x="1060703" y="731519"/>
                    </a:lnTo>
                    <a:lnTo>
                      <a:pt x="1065275" y="729995"/>
                    </a:lnTo>
                    <a:lnTo>
                      <a:pt x="1072895" y="734567"/>
                    </a:lnTo>
                    <a:lnTo>
                      <a:pt x="1080515" y="729995"/>
                    </a:lnTo>
                    <a:lnTo>
                      <a:pt x="1086611" y="726947"/>
                    </a:lnTo>
                    <a:lnTo>
                      <a:pt x="1094231" y="722375"/>
                    </a:lnTo>
                    <a:lnTo>
                      <a:pt x="1098803" y="717803"/>
                    </a:lnTo>
                    <a:lnTo>
                      <a:pt x="1106423" y="708659"/>
                    </a:lnTo>
                    <a:lnTo>
                      <a:pt x="1114043" y="696467"/>
                    </a:lnTo>
                    <a:lnTo>
                      <a:pt x="1120139" y="691895"/>
                    </a:lnTo>
                    <a:lnTo>
                      <a:pt x="1127759" y="681227"/>
                    </a:lnTo>
                    <a:lnTo>
                      <a:pt x="1132331" y="672083"/>
                    </a:lnTo>
                    <a:lnTo>
                      <a:pt x="1139951" y="662939"/>
                    </a:lnTo>
                    <a:lnTo>
                      <a:pt x="1147571" y="659891"/>
                    </a:lnTo>
                    <a:lnTo>
                      <a:pt x="1153667" y="650747"/>
                    </a:lnTo>
                    <a:lnTo>
                      <a:pt x="1158239" y="650747"/>
                    </a:lnTo>
                    <a:lnTo>
                      <a:pt x="1165859" y="638555"/>
                    </a:lnTo>
                    <a:lnTo>
                      <a:pt x="1173479" y="637031"/>
                    </a:lnTo>
                    <a:lnTo>
                      <a:pt x="1181099" y="621791"/>
                    </a:lnTo>
                    <a:lnTo>
                      <a:pt x="1187195" y="617219"/>
                    </a:lnTo>
                    <a:lnTo>
                      <a:pt x="1191767" y="603503"/>
                    </a:lnTo>
                    <a:lnTo>
                      <a:pt x="1199387" y="588263"/>
                    </a:lnTo>
                    <a:lnTo>
                      <a:pt x="1207007" y="559307"/>
                    </a:lnTo>
                    <a:lnTo>
                      <a:pt x="1214627" y="513587"/>
                    </a:lnTo>
                    <a:lnTo>
                      <a:pt x="1220723" y="478535"/>
                    </a:lnTo>
                    <a:lnTo>
                      <a:pt x="1225295" y="537971"/>
                    </a:lnTo>
                    <a:lnTo>
                      <a:pt x="1232915" y="597407"/>
                    </a:lnTo>
                    <a:lnTo>
                      <a:pt x="1240535" y="684275"/>
                    </a:lnTo>
                    <a:lnTo>
                      <a:pt x="1248155" y="725423"/>
                    </a:lnTo>
                    <a:lnTo>
                      <a:pt x="1254251" y="713231"/>
                    </a:lnTo>
                    <a:lnTo>
                      <a:pt x="1258823" y="643127"/>
                    </a:lnTo>
                    <a:lnTo>
                      <a:pt x="1266443" y="519683"/>
                    </a:lnTo>
                    <a:lnTo>
                      <a:pt x="1274063" y="379475"/>
                    </a:lnTo>
                    <a:lnTo>
                      <a:pt x="1281683" y="272795"/>
                    </a:lnTo>
                    <a:lnTo>
                      <a:pt x="1286255" y="231647"/>
                    </a:lnTo>
                    <a:lnTo>
                      <a:pt x="1292351" y="252983"/>
                    </a:lnTo>
                    <a:lnTo>
                      <a:pt x="1299971" y="341375"/>
                    </a:lnTo>
                    <a:lnTo>
                      <a:pt x="1307591" y="449579"/>
                    </a:lnTo>
                    <a:lnTo>
                      <a:pt x="1313687" y="550163"/>
                    </a:lnTo>
                    <a:lnTo>
                      <a:pt x="1319783" y="609599"/>
                    </a:lnTo>
                    <a:lnTo>
                      <a:pt x="1325879" y="600455"/>
                    </a:lnTo>
                    <a:lnTo>
                      <a:pt x="1333499" y="554735"/>
                    </a:lnTo>
                    <a:lnTo>
                      <a:pt x="1341119" y="449579"/>
                    </a:lnTo>
                    <a:lnTo>
                      <a:pt x="1347215" y="358139"/>
                    </a:lnTo>
                    <a:lnTo>
                      <a:pt x="1353311" y="269747"/>
                    </a:lnTo>
                    <a:lnTo>
                      <a:pt x="1359407" y="246887"/>
                    </a:lnTo>
                    <a:lnTo>
                      <a:pt x="1367027" y="257555"/>
                    </a:lnTo>
                    <a:lnTo>
                      <a:pt x="1374647" y="315467"/>
                    </a:lnTo>
                    <a:lnTo>
                      <a:pt x="1379219" y="387095"/>
                    </a:lnTo>
                    <a:lnTo>
                      <a:pt x="1386839" y="441959"/>
                    </a:lnTo>
                    <a:lnTo>
                      <a:pt x="1392935" y="473963"/>
                    </a:lnTo>
                    <a:lnTo>
                      <a:pt x="1400555" y="466343"/>
                    </a:lnTo>
                    <a:lnTo>
                      <a:pt x="1408175" y="423671"/>
                    </a:lnTo>
                    <a:lnTo>
                      <a:pt x="1412747" y="370331"/>
                    </a:lnTo>
                    <a:lnTo>
                      <a:pt x="1420367" y="320039"/>
                    </a:lnTo>
                    <a:lnTo>
                      <a:pt x="1426463" y="291083"/>
                    </a:lnTo>
                    <a:lnTo>
                      <a:pt x="1434083" y="289559"/>
                    </a:lnTo>
                    <a:lnTo>
                      <a:pt x="1441703" y="306323"/>
                    </a:lnTo>
                    <a:lnTo>
                      <a:pt x="1446275" y="336803"/>
                    </a:lnTo>
                    <a:lnTo>
                      <a:pt x="1453895" y="361187"/>
                    </a:lnTo>
                    <a:lnTo>
                      <a:pt x="1459991" y="377951"/>
                    </a:lnTo>
                    <a:lnTo>
                      <a:pt x="1467611" y="374903"/>
                    </a:lnTo>
                    <a:lnTo>
                      <a:pt x="1472183" y="352043"/>
                    </a:lnTo>
                    <a:lnTo>
                      <a:pt x="1479803" y="335279"/>
                    </a:lnTo>
                    <a:lnTo>
                      <a:pt x="1487423" y="307847"/>
                    </a:lnTo>
                    <a:lnTo>
                      <a:pt x="1493519" y="303275"/>
                    </a:lnTo>
                    <a:lnTo>
                      <a:pt x="1501139" y="318515"/>
                    </a:lnTo>
                    <a:lnTo>
                      <a:pt x="1505711" y="344423"/>
                    </a:lnTo>
                    <a:lnTo>
                      <a:pt x="1513331" y="382523"/>
                    </a:lnTo>
                    <a:lnTo>
                      <a:pt x="1520951" y="416051"/>
                    </a:lnTo>
                    <a:lnTo>
                      <a:pt x="1527047" y="425195"/>
                    </a:lnTo>
                    <a:lnTo>
                      <a:pt x="1534667" y="428243"/>
                    </a:lnTo>
                    <a:lnTo>
                      <a:pt x="1539239" y="416051"/>
                    </a:lnTo>
                    <a:lnTo>
                      <a:pt x="1546859" y="387095"/>
                    </a:lnTo>
                    <a:lnTo>
                      <a:pt x="1554479" y="365759"/>
                    </a:lnTo>
                    <a:lnTo>
                      <a:pt x="1580387" y="420623"/>
                    </a:lnTo>
                    <a:lnTo>
                      <a:pt x="1588007" y="457199"/>
                    </a:lnTo>
                    <a:lnTo>
                      <a:pt x="1594103" y="483107"/>
                    </a:lnTo>
                    <a:lnTo>
                      <a:pt x="1598675" y="495299"/>
                    </a:lnTo>
                    <a:lnTo>
                      <a:pt x="1606295" y="495299"/>
                    </a:lnTo>
                    <a:lnTo>
                      <a:pt x="1613915" y="487679"/>
                    </a:lnTo>
                    <a:lnTo>
                      <a:pt x="1621535" y="470915"/>
                    </a:lnTo>
                    <a:lnTo>
                      <a:pt x="1627631" y="458723"/>
                    </a:lnTo>
                    <a:lnTo>
                      <a:pt x="1632203" y="463295"/>
                    </a:lnTo>
                    <a:lnTo>
                      <a:pt x="1639823" y="470915"/>
                    </a:lnTo>
                    <a:lnTo>
                      <a:pt x="1647443" y="495299"/>
                    </a:lnTo>
                    <a:lnTo>
                      <a:pt x="1655063" y="513587"/>
                    </a:lnTo>
                    <a:lnTo>
                      <a:pt x="1661159" y="545591"/>
                    </a:lnTo>
                    <a:lnTo>
                      <a:pt x="1665731" y="554735"/>
                    </a:lnTo>
                    <a:lnTo>
                      <a:pt x="1673351" y="566927"/>
                    </a:lnTo>
                    <a:lnTo>
                      <a:pt x="1680971" y="566927"/>
                    </a:lnTo>
                    <a:lnTo>
                      <a:pt x="1688591" y="571499"/>
                    </a:lnTo>
                    <a:lnTo>
                      <a:pt x="1693163" y="566927"/>
                    </a:lnTo>
                    <a:lnTo>
                      <a:pt x="1699259" y="576071"/>
                    </a:lnTo>
                    <a:lnTo>
                      <a:pt x="1706879" y="586739"/>
                    </a:lnTo>
                    <a:lnTo>
                      <a:pt x="1714499" y="600455"/>
                    </a:lnTo>
                    <a:lnTo>
                      <a:pt x="1720595" y="617219"/>
                    </a:lnTo>
                    <a:lnTo>
                      <a:pt x="1726691" y="637031"/>
                    </a:lnTo>
                    <a:lnTo>
                      <a:pt x="1732787" y="646175"/>
                    </a:lnTo>
                    <a:lnTo>
                      <a:pt x="1740407" y="653795"/>
                    </a:lnTo>
                    <a:lnTo>
                      <a:pt x="1748027" y="653795"/>
                    </a:lnTo>
                    <a:lnTo>
                      <a:pt x="1754123" y="658367"/>
                    </a:lnTo>
                    <a:lnTo>
                      <a:pt x="1760219" y="653795"/>
                    </a:lnTo>
                    <a:lnTo>
                      <a:pt x="1766315" y="658367"/>
                    </a:lnTo>
                    <a:lnTo>
                      <a:pt x="1773935" y="659891"/>
                    </a:lnTo>
                    <a:lnTo>
                      <a:pt x="1781555" y="675131"/>
                    </a:lnTo>
                    <a:lnTo>
                      <a:pt x="1787651" y="684275"/>
                    </a:lnTo>
                    <a:lnTo>
                      <a:pt x="1793747" y="701039"/>
                    </a:lnTo>
                    <a:lnTo>
                      <a:pt x="1799843" y="708659"/>
                    </a:lnTo>
                    <a:lnTo>
                      <a:pt x="1807463" y="713231"/>
                    </a:lnTo>
                    <a:lnTo>
                      <a:pt x="1815083" y="714755"/>
                    </a:lnTo>
                    <a:lnTo>
                      <a:pt x="1819655" y="713231"/>
                    </a:lnTo>
                    <a:lnTo>
                      <a:pt x="1827275" y="705611"/>
                    </a:lnTo>
                    <a:lnTo>
                      <a:pt x="1833371" y="714755"/>
                    </a:lnTo>
                    <a:lnTo>
                      <a:pt x="1840991" y="710183"/>
                    </a:lnTo>
                    <a:lnTo>
                      <a:pt x="1848611" y="725423"/>
                    </a:lnTo>
                    <a:lnTo>
                      <a:pt x="1853183" y="722375"/>
                    </a:lnTo>
                    <a:lnTo>
                      <a:pt x="1860803" y="736091"/>
                    </a:lnTo>
                    <a:lnTo>
                      <a:pt x="1866899" y="742187"/>
                    </a:lnTo>
                    <a:lnTo>
                      <a:pt x="1874519" y="746759"/>
                    </a:lnTo>
                    <a:lnTo>
                      <a:pt x="1882139" y="743711"/>
                    </a:lnTo>
                    <a:lnTo>
                      <a:pt x="1886711" y="742187"/>
                    </a:lnTo>
                    <a:lnTo>
                      <a:pt x="1894331" y="729995"/>
                    </a:lnTo>
                    <a:lnTo>
                      <a:pt x="1900427" y="731519"/>
                    </a:lnTo>
                    <a:lnTo>
                      <a:pt x="1908047" y="725423"/>
                    </a:lnTo>
                    <a:lnTo>
                      <a:pt x="1912619" y="722375"/>
                    </a:lnTo>
                    <a:lnTo>
                      <a:pt x="1920239" y="717803"/>
                    </a:lnTo>
                    <a:lnTo>
                      <a:pt x="1927859" y="725423"/>
                    </a:lnTo>
                    <a:lnTo>
                      <a:pt x="1933955" y="725423"/>
                    </a:lnTo>
                    <a:lnTo>
                      <a:pt x="1941575" y="717803"/>
                    </a:lnTo>
                    <a:lnTo>
                      <a:pt x="1946147" y="717803"/>
                    </a:lnTo>
                    <a:lnTo>
                      <a:pt x="1953767" y="705611"/>
                    </a:lnTo>
                    <a:lnTo>
                      <a:pt x="1961387" y="697991"/>
                    </a:lnTo>
                    <a:lnTo>
                      <a:pt x="1967483" y="688847"/>
                    </a:lnTo>
                    <a:lnTo>
                      <a:pt x="1975103" y="679703"/>
                    </a:lnTo>
                    <a:lnTo>
                      <a:pt x="1979675" y="675131"/>
                    </a:lnTo>
                    <a:lnTo>
                      <a:pt x="1987295" y="664463"/>
                    </a:lnTo>
                    <a:lnTo>
                      <a:pt x="1994915" y="659891"/>
                    </a:lnTo>
                    <a:lnTo>
                      <a:pt x="2001011" y="658367"/>
                    </a:lnTo>
                    <a:lnTo>
                      <a:pt x="2005583" y="655319"/>
                    </a:lnTo>
                    <a:lnTo>
                      <a:pt x="2013203" y="647699"/>
                    </a:lnTo>
                    <a:lnTo>
                      <a:pt x="2020823" y="638555"/>
                    </a:lnTo>
                    <a:lnTo>
                      <a:pt x="2028443" y="633983"/>
                    </a:lnTo>
                    <a:lnTo>
                      <a:pt x="2034539" y="620267"/>
                    </a:lnTo>
                    <a:lnTo>
                      <a:pt x="2039111" y="617219"/>
                    </a:lnTo>
                    <a:lnTo>
                      <a:pt x="2046731" y="600455"/>
                    </a:lnTo>
                    <a:lnTo>
                      <a:pt x="2054351" y="597407"/>
                    </a:lnTo>
                    <a:lnTo>
                      <a:pt x="2061971" y="591311"/>
                    </a:lnTo>
                    <a:lnTo>
                      <a:pt x="2068067" y="576071"/>
                    </a:lnTo>
                    <a:lnTo>
                      <a:pt x="2072639" y="576071"/>
                    </a:lnTo>
                    <a:lnTo>
                      <a:pt x="2080259" y="563879"/>
                    </a:lnTo>
                    <a:lnTo>
                      <a:pt x="2087879" y="562355"/>
                    </a:lnTo>
                    <a:lnTo>
                      <a:pt x="2093975" y="547115"/>
                    </a:lnTo>
                    <a:lnTo>
                      <a:pt x="2101595" y="541019"/>
                    </a:lnTo>
                    <a:lnTo>
                      <a:pt x="2106167" y="530351"/>
                    </a:lnTo>
                    <a:lnTo>
                      <a:pt x="2113787" y="524255"/>
                    </a:lnTo>
                    <a:lnTo>
                      <a:pt x="2121407" y="509015"/>
                    </a:lnTo>
                    <a:lnTo>
                      <a:pt x="2127503" y="502919"/>
                    </a:lnTo>
                    <a:lnTo>
                      <a:pt x="2133599" y="492251"/>
                    </a:lnTo>
                    <a:lnTo>
                      <a:pt x="2139695" y="486155"/>
                    </a:lnTo>
                    <a:lnTo>
                      <a:pt x="2147315" y="475487"/>
                    </a:lnTo>
                    <a:lnTo>
                      <a:pt x="2154935" y="466343"/>
                    </a:lnTo>
                    <a:lnTo>
                      <a:pt x="2180843" y="429767"/>
                    </a:lnTo>
                    <a:lnTo>
                      <a:pt x="2188463" y="423671"/>
                    </a:lnTo>
                    <a:lnTo>
                      <a:pt x="2194559" y="413003"/>
                    </a:lnTo>
                    <a:lnTo>
                      <a:pt x="2200655" y="411479"/>
                    </a:lnTo>
                    <a:lnTo>
                      <a:pt x="2206751" y="403859"/>
                    </a:lnTo>
                    <a:lnTo>
                      <a:pt x="2214371" y="399287"/>
                    </a:lnTo>
                    <a:lnTo>
                      <a:pt x="2221991" y="399287"/>
                    </a:lnTo>
                    <a:lnTo>
                      <a:pt x="2226563" y="394715"/>
                    </a:lnTo>
                    <a:lnTo>
                      <a:pt x="2234183" y="385571"/>
                    </a:lnTo>
                    <a:lnTo>
                      <a:pt x="2240279" y="377951"/>
                    </a:lnTo>
                    <a:lnTo>
                      <a:pt x="2247899" y="374903"/>
                    </a:lnTo>
                    <a:lnTo>
                      <a:pt x="2255519" y="370331"/>
                    </a:lnTo>
                    <a:lnTo>
                      <a:pt x="2260091" y="368807"/>
                    </a:lnTo>
                    <a:lnTo>
                      <a:pt x="2267711" y="362711"/>
                    </a:lnTo>
                    <a:lnTo>
                      <a:pt x="2273807" y="361187"/>
                    </a:lnTo>
                    <a:lnTo>
                      <a:pt x="2281427" y="358139"/>
                    </a:lnTo>
                    <a:lnTo>
                      <a:pt x="2289047" y="356615"/>
                    </a:lnTo>
                    <a:lnTo>
                      <a:pt x="2293619" y="352043"/>
                    </a:lnTo>
                    <a:lnTo>
                      <a:pt x="2301239" y="353567"/>
                    </a:lnTo>
                    <a:lnTo>
                      <a:pt x="2307335" y="348995"/>
                    </a:lnTo>
                    <a:lnTo>
                      <a:pt x="2314955" y="353567"/>
                    </a:lnTo>
                    <a:lnTo>
                      <a:pt x="2319527" y="352043"/>
                    </a:lnTo>
                    <a:lnTo>
                      <a:pt x="2327147" y="353567"/>
                    </a:lnTo>
                    <a:lnTo>
                      <a:pt x="2334767" y="356615"/>
                    </a:lnTo>
                    <a:lnTo>
                      <a:pt x="2340863" y="358139"/>
                    </a:lnTo>
                    <a:lnTo>
                      <a:pt x="2348483" y="361187"/>
                    </a:lnTo>
                    <a:lnTo>
                      <a:pt x="2353055" y="361187"/>
                    </a:lnTo>
                    <a:lnTo>
                      <a:pt x="2360675" y="368807"/>
                    </a:lnTo>
                    <a:lnTo>
                      <a:pt x="2368295" y="370331"/>
                    </a:lnTo>
                    <a:lnTo>
                      <a:pt x="2374391" y="377951"/>
                    </a:lnTo>
                    <a:lnTo>
                      <a:pt x="2382011" y="379475"/>
                    </a:lnTo>
                    <a:lnTo>
                      <a:pt x="2386583" y="387095"/>
                    </a:lnTo>
                    <a:lnTo>
                      <a:pt x="2394203" y="394715"/>
                    </a:lnTo>
                    <a:lnTo>
                      <a:pt x="2401823" y="399287"/>
                    </a:lnTo>
                    <a:lnTo>
                      <a:pt x="2407919" y="411479"/>
                    </a:lnTo>
                    <a:lnTo>
                      <a:pt x="2415539" y="411479"/>
                    </a:lnTo>
                    <a:lnTo>
                      <a:pt x="2420111" y="423671"/>
                    </a:lnTo>
                    <a:lnTo>
                      <a:pt x="2427731" y="428243"/>
                    </a:lnTo>
                    <a:lnTo>
                      <a:pt x="2435351" y="435863"/>
                    </a:lnTo>
                    <a:lnTo>
                      <a:pt x="2441447" y="437387"/>
                    </a:lnTo>
                    <a:lnTo>
                      <a:pt x="2446019" y="446531"/>
                    </a:lnTo>
                    <a:lnTo>
                      <a:pt x="2453639" y="452627"/>
                    </a:lnTo>
                    <a:lnTo>
                      <a:pt x="2461259" y="435863"/>
                    </a:lnTo>
                    <a:lnTo>
                      <a:pt x="2468879" y="413003"/>
                    </a:lnTo>
                    <a:lnTo>
                      <a:pt x="2474975" y="423671"/>
                    </a:lnTo>
                    <a:lnTo>
                      <a:pt x="2479547" y="475487"/>
                    </a:lnTo>
                    <a:lnTo>
                      <a:pt x="2487167" y="542543"/>
                    </a:lnTo>
                    <a:lnTo>
                      <a:pt x="2494787" y="603503"/>
                    </a:lnTo>
                    <a:lnTo>
                      <a:pt x="2500883" y="653795"/>
                    </a:lnTo>
                    <a:lnTo>
                      <a:pt x="2508503" y="647699"/>
                    </a:lnTo>
                    <a:lnTo>
                      <a:pt x="2513075" y="614171"/>
                    </a:lnTo>
                    <a:lnTo>
                      <a:pt x="2520695" y="542543"/>
                    </a:lnTo>
                    <a:lnTo>
                      <a:pt x="2528315" y="469391"/>
                    </a:lnTo>
                    <a:lnTo>
                      <a:pt x="2534411" y="423671"/>
                    </a:lnTo>
                    <a:lnTo>
                      <a:pt x="2554223" y="516635"/>
                    </a:lnTo>
                    <a:lnTo>
                      <a:pt x="2561843" y="591311"/>
                    </a:lnTo>
                    <a:lnTo>
                      <a:pt x="2567939" y="659891"/>
                    </a:lnTo>
                    <a:lnTo>
                      <a:pt x="2574035" y="701039"/>
                    </a:lnTo>
                    <a:lnTo>
                      <a:pt x="2580131" y="714755"/>
                    </a:lnTo>
                    <a:lnTo>
                      <a:pt x="2587751" y="691895"/>
                    </a:lnTo>
                    <a:lnTo>
                      <a:pt x="2595371" y="662939"/>
                    </a:lnTo>
                    <a:lnTo>
                      <a:pt x="2601467" y="626363"/>
                    </a:lnTo>
                    <a:lnTo>
                      <a:pt x="2607563" y="612647"/>
                    </a:lnTo>
                    <a:lnTo>
                      <a:pt x="2613659" y="617219"/>
                    </a:lnTo>
                    <a:lnTo>
                      <a:pt x="2621279" y="633983"/>
                    </a:lnTo>
                    <a:lnTo>
                      <a:pt x="2628899" y="664463"/>
                    </a:lnTo>
                    <a:lnTo>
                      <a:pt x="2633471" y="688847"/>
                    </a:lnTo>
                    <a:lnTo>
                      <a:pt x="2641091" y="701039"/>
                    </a:lnTo>
                    <a:lnTo>
                      <a:pt x="2647187" y="704087"/>
                    </a:lnTo>
                    <a:lnTo>
                      <a:pt x="2654807" y="687323"/>
                    </a:lnTo>
                    <a:lnTo>
                      <a:pt x="2662427" y="676655"/>
                    </a:lnTo>
                    <a:lnTo>
                      <a:pt x="2666999" y="667511"/>
                    </a:lnTo>
                    <a:lnTo>
                      <a:pt x="2674619" y="679703"/>
                    </a:lnTo>
                    <a:lnTo>
                      <a:pt x="2680715" y="691895"/>
                    </a:lnTo>
                    <a:lnTo>
                      <a:pt x="2688335" y="720851"/>
                    </a:lnTo>
                    <a:lnTo>
                      <a:pt x="2695955" y="743711"/>
                    </a:lnTo>
                    <a:lnTo>
                      <a:pt x="2700527" y="768095"/>
                    </a:lnTo>
                    <a:lnTo>
                      <a:pt x="2708147" y="772667"/>
                    </a:lnTo>
                    <a:lnTo>
                      <a:pt x="2714243" y="765047"/>
                    </a:lnTo>
                    <a:lnTo>
                      <a:pt x="2721863" y="746759"/>
                    </a:lnTo>
                    <a:lnTo>
                      <a:pt x="2729483" y="726947"/>
                    </a:lnTo>
                    <a:lnTo>
                      <a:pt x="2734055" y="704087"/>
                    </a:lnTo>
                    <a:lnTo>
                      <a:pt x="2741675" y="688847"/>
                    </a:lnTo>
                    <a:lnTo>
                      <a:pt x="2747771" y="688847"/>
                    </a:lnTo>
                    <a:lnTo>
                      <a:pt x="2755391" y="696467"/>
                    </a:lnTo>
                    <a:lnTo>
                      <a:pt x="2759963" y="714755"/>
                    </a:lnTo>
                    <a:lnTo>
                      <a:pt x="2767583" y="725423"/>
                    </a:lnTo>
                    <a:lnTo>
                      <a:pt x="2775203" y="739139"/>
                    </a:lnTo>
                    <a:lnTo>
                      <a:pt x="2781299" y="739139"/>
                    </a:lnTo>
                    <a:lnTo>
                      <a:pt x="2788919" y="736091"/>
                    </a:lnTo>
                    <a:lnTo>
                      <a:pt x="2793491" y="726947"/>
                    </a:lnTo>
                    <a:lnTo>
                      <a:pt x="2801111" y="713231"/>
                    </a:lnTo>
                    <a:lnTo>
                      <a:pt x="2808731" y="701039"/>
                    </a:lnTo>
                    <a:lnTo>
                      <a:pt x="2814827" y="681227"/>
                    </a:lnTo>
                    <a:lnTo>
                      <a:pt x="2822447" y="676655"/>
                    </a:lnTo>
                    <a:lnTo>
                      <a:pt x="2827019" y="672083"/>
                    </a:lnTo>
                    <a:lnTo>
                      <a:pt x="2834639" y="672083"/>
                    </a:lnTo>
                    <a:lnTo>
                      <a:pt x="2842259" y="664463"/>
                    </a:lnTo>
                    <a:lnTo>
                      <a:pt x="2848355" y="655319"/>
                    </a:lnTo>
                    <a:lnTo>
                      <a:pt x="2852927" y="650747"/>
                    </a:lnTo>
                    <a:lnTo>
                      <a:pt x="2860547" y="638555"/>
                    </a:lnTo>
                    <a:lnTo>
                      <a:pt x="2868167" y="633983"/>
                    </a:lnTo>
                    <a:lnTo>
                      <a:pt x="2874263" y="620267"/>
                    </a:lnTo>
                    <a:lnTo>
                      <a:pt x="2881883" y="614171"/>
                    </a:lnTo>
                    <a:lnTo>
                      <a:pt x="2886455" y="614171"/>
                    </a:lnTo>
                    <a:lnTo>
                      <a:pt x="2894075" y="609599"/>
                    </a:lnTo>
                    <a:lnTo>
                      <a:pt x="2901695" y="609599"/>
                    </a:lnTo>
                    <a:lnTo>
                      <a:pt x="2907791" y="603503"/>
                    </a:lnTo>
                    <a:lnTo>
                      <a:pt x="2915411" y="597407"/>
                    </a:lnTo>
                    <a:lnTo>
                      <a:pt x="2919983" y="583691"/>
                    </a:lnTo>
                    <a:lnTo>
                      <a:pt x="2927603" y="576071"/>
                    </a:lnTo>
                    <a:lnTo>
                      <a:pt x="2935223" y="559307"/>
                    </a:lnTo>
                    <a:lnTo>
                      <a:pt x="2941319" y="553211"/>
                    </a:lnTo>
                    <a:lnTo>
                      <a:pt x="2947415" y="542543"/>
                    </a:lnTo>
                    <a:lnTo>
                      <a:pt x="2953511" y="530351"/>
                    </a:lnTo>
                    <a:lnTo>
                      <a:pt x="2961131" y="524255"/>
                    </a:lnTo>
                    <a:lnTo>
                      <a:pt x="2968751" y="516635"/>
                    </a:lnTo>
                    <a:lnTo>
                      <a:pt x="2974847" y="512063"/>
                    </a:lnTo>
                    <a:lnTo>
                      <a:pt x="2980943" y="502919"/>
                    </a:lnTo>
                    <a:lnTo>
                      <a:pt x="2987039" y="499871"/>
                    </a:lnTo>
                    <a:lnTo>
                      <a:pt x="2994659" y="483107"/>
                    </a:lnTo>
                    <a:lnTo>
                      <a:pt x="3002279" y="480059"/>
                    </a:lnTo>
                    <a:lnTo>
                      <a:pt x="3008375" y="461771"/>
                    </a:lnTo>
                    <a:lnTo>
                      <a:pt x="3014471" y="449579"/>
                    </a:lnTo>
                    <a:lnTo>
                      <a:pt x="3020567" y="440435"/>
                    </a:lnTo>
                    <a:lnTo>
                      <a:pt x="3028187" y="435863"/>
                    </a:lnTo>
                    <a:lnTo>
                      <a:pt x="3035807" y="425195"/>
                    </a:lnTo>
                    <a:lnTo>
                      <a:pt x="3041903" y="419099"/>
                    </a:lnTo>
                    <a:lnTo>
                      <a:pt x="3047999" y="416051"/>
                    </a:lnTo>
                    <a:lnTo>
                      <a:pt x="3054095" y="408431"/>
                    </a:lnTo>
                    <a:lnTo>
                      <a:pt x="3061715" y="399287"/>
                    </a:lnTo>
                    <a:lnTo>
                      <a:pt x="3069335" y="394715"/>
                    </a:lnTo>
                    <a:lnTo>
                      <a:pt x="3073907" y="390143"/>
                    </a:lnTo>
                    <a:lnTo>
                      <a:pt x="3081527" y="387095"/>
                    </a:lnTo>
                    <a:lnTo>
                      <a:pt x="3087623" y="379475"/>
                    </a:lnTo>
                    <a:lnTo>
                      <a:pt x="3095243" y="379475"/>
                    </a:lnTo>
                    <a:lnTo>
                      <a:pt x="3102863" y="377951"/>
                    </a:lnTo>
                    <a:lnTo>
                      <a:pt x="3107435" y="377951"/>
                    </a:lnTo>
                    <a:lnTo>
                      <a:pt x="3115055" y="370331"/>
                    </a:lnTo>
                    <a:lnTo>
                      <a:pt x="3121151" y="365759"/>
                    </a:lnTo>
                    <a:lnTo>
                      <a:pt x="3128771" y="365759"/>
                    </a:lnTo>
                    <a:lnTo>
                      <a:pt x="3136391" y="356615"/>
                    </a:lnTo>
                    <a:lnTo>
                      <a:pt x="3140963" y="356615"/>
                    </a:lnTo>
                    <a:lnTo>
                      <a:pt x="3148583" y="348995"/>
                    </a:lnTo>
                    <a:lnTo>
                      <a:pt x="3154679" y="348995"/>
                    </a:lnTo>
                    <a:lnTo>
                      <a:pt x="3162299" y="352043"/>
                    </a:lnTo>
                    <a:lnTo>
                      <a:pt x="3174491" y="352043"/>
                    </a:lnTo>
                    <a:lnTo>
                      <a:pt x="3182111" y="353567"/>
                    </a:lnTo>
                    <a:lnTo>
                      <a:pt x="3188207" y="358139"/>
                    </a:lnTo>
                    <a:lnTo>
                      <a:pt x="3195827" y="358139"/>
                    </a:lnTo>
                    <a:lnTo>
                      <a:pt x="3200399" y="361187"/>
                    </a:lnTo>
                    <a:lnTo>
                      <a:pt x="3208019" y="365759"/>
                    </a:lnTo>
                    <a:lnTo>
                      <a:pt x="3215639" y="368807"/>
                    </a:lnTo>
                    <a:lnTo>
                      <a:pt x="3221735" y="374903"/>
                    </a:lnTo>
                    <a:lnTo>
                      <a:pt x="3229355" y="373379"/>
                    </a:lnTo>
                    <a:lnTo>
                      <a:pt x="3233927" y="382523"/>
                    </a:lnTo>
                    <a:lnTo>
                      <a:pt x="3241547" y="390143"/>
                    </a:lnTo>
                    <a:lnTo>
                      <a:pt x="3249167" y="399287"/>
                    </a:lnTo>
                    <a:lnTo>
                      <a:pt x="3255263" y="399287"/>
                    </a:lnTo>
                    <a:lnTo>
                      <a:pt x="3259835" y="408431"/>
                    </a:lnTo>
                    <a:lnTo>
                      <a:pt x="3267455" y="413003"/>
                    </a:lnTo>
                    <a:lnTo>
                      <a:pt x="3275075" y="425195"/>
                    </a:lnTo>
                    <a:lnTo>
                      <a:pt x="3281171" y="429767"/>
                    </a:lnTo>
                    <a:lnTo>
                      <a:pt x="3288791" y="440435"/>
                    </a:lnTo>
                    <a:lnTo>
                      <a:pt x="3293363" y="449579"/>
                    </a:lnTo>
                    <a:lnTo>
                      <a:pt x="3300983" y="454151"/>
                    </a:lnTo>
                    <a:lnTo>
                      <a:pt x="3308603" y="463295"/>
                    </a:lnTo>
                    <a:lnTo>
                      <a:pt x="3314699" y="469391"/>
                    </a:lnTo>
                    <a:lnTo>
                      <a:pt x="3322319" y="475487"/>
                    </a:lnTo>
                    <a:lnTo>
                      <a:pt x="3326891" y="480059"/>
                    </a:lnTo>
                    <a:lnTo>
                      <a:pt x="3334511" y="490727"/>
                    </a:lnTo>
                    <a:lnTo>
                      <a:pt x="3342131" y="499871"/>
                    </a:lnTo>
                    <a:lnTo>
                      <a:pt x="3348227" y="502919"/>
                    </a:lnTo>
                    <a:lnTo>
                      <a:pt x="3355847" y="513587"/>
                    </a:lnTo>
                    <a:lnTo>
                      <a:pt x="3360419" y="519683"/>
                    </a:lnTo>
                    <a:lnTo>
                      <a:pt x="3368039" y="530351"/>
                    </a:lnTo>
                    <a:lnTo>
                      <a:pt x="3375659" y="537971"/>
                    </a:lnTo>
                    <a:lnTo>
                      <a:pt x="3381755" y="547115"/>
                    </a:lnTo>
                    <a:lnTo>
                      <a:pt x="3387851" y="554735"/>
                    </a:lnTo>
                    <a:lnTo>
                      <a:pt x="3393947" y="562355"/>
                    </a:lnTo>
                    <a:lnTo>
                      <a:pt x="3401567" y="574547"/>
                    </a:lnTo>
                    <a:lnTo>
                      <a:pt x="3409187" y="583691"/>
                    </a:lnTo>
                  </a:path>
                </a:pathLst>
              </a:custGeom>
              <a:ln w="3175">
                <a:solidFill>
                  <a:srgbClr val="0000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5" name="object 8"/>
              <p:cNvSpPr/>
              <p:nvPr/>
            </p:nvSpPr>
            <p:spPr>
              <a:xfrm>
                <a:off x="2118360" y="894588"/>
                <a:ext cx="3621404" cy="2315210"/>
              </a:xfrm>
              <a:custGeom>
                <a:avLst/>
                <a:gdLst/>
                <a:ahLst/>
                <a:cxnLst/>
                <a:rect l="l" t="t" r="r" b="b"/>
                <a:pathLst>
                  <a:path w="3621404" h="2315210">
                    <a:moveTo>
                      <a:pt x="38099" y="2260091"/>
                    </a:moveTo>
                    <a:lnTo>
                      <a:pt x="3621023" y="2260091"/>
                    </a:lnTo>
                    <a:lnTo>
                      <a:pt x="3621023" y="0"/>
                    </a:lnTo>
                    <a:lnTo>
                      <a:pt x="38099" y="0"/>
                    </a:lnTo>
                    <a:lnTo>
                      <a:pt x="38099" y="2260091"/>
                    </a:lnTo>
                    <a:close/>
                  </a:path>
                  <a:path w="3621404" h="2315210">
                    <a:moveTo>
                      <a:pt x="76199" y="1056131"/>
                    </a:moveTo>
                    <a:lnTo>
                      <a:pt x="0" y="1056131"/>
                    </a:lnTo>
                  </a:path>
                  <a:path w="3621404" h="2315210">
                    <a:moveTo>
                      <a:pt x="76199" y="821435"/>
                    </a:moveTo>
                    <a:lnTo>
                      <a:pt x="0" y="821435"/>
                    </a:lnTo>
                  </a:path>
                  <a:path w="3621404" h="2315210">
                    <a:moveTo>
                      <a:pt x="76199" y="588263"/>
                    </a:moveTo>
                    <a:lnTo>
                      <a:pt x="0" y="588263"/>
                    </a:lnTo>
                  </a:path>
                  <a:path w="3621404" h="2315210">
                    <a:moveTo>
                      <a:pt x="76199" y="356615"/>
                    </a:moveTo>
                    <a:lnTo>
                      <a:pt x="0" y="356615"/>
                    </a:lnTo>
                  </a:path>
                  <a:path w="3621404" h="2315210">
                    <a:moveTo>
                      <a:pt x="76199" y="124967"/>
                    </a:moveTo>
                    <a:lnTo>
                      <a:pt x="0" y="124967"/>
                    </a:lnTo>
                  </a:path>
                  <a:path w="3621404" h="2315210">
                    <a:moveTo>
                      <a:pt x="76199" y="2115311"/>
                    </a:moveTo>
                    <a:lnTo>
                      <a:pt x="0" y="2115311"/>
                    </a:lnTo>
                  </a:path>
                  <a:path w="3621404" h="2315210">
                    <a:moveTo>
                      <a:pt x="76199" y="1946147"/>
                    </a:moveTo>
                    <a:lnTo>
                      <a:pt x="0" y="1946147"/>
                    </a:lnTo>
                  </a:path>
                  <a:path w="3621404" h="2315210">
                    <a:moveTo>
                      <a:pt x="76199" y="1773935"/>
                    </a:moveTo>
                    <a:lnTo>
                      <a:pt x="0" y="1773935"/>
                    </a:lnTo>
                  </a:path>
                  <a:path w="3621404" h="2315210">
                    <a:moveTo>
                      <a:pt x="76199" y="1603247"/>
                    </a:moveTo>
                    <a:lnTo>
                      <a:pt x="0" y="1603247"/>
                    </a:lnTo>
                  </a:path>
                  <a:path w="3621404" h="2315210">
                    <a:moveTo>
                      <a:pt x="76199" y="1431035"/>
                    </a:moveTo>
                    <a:lnTo>
                      <a:pt x="0" y="1431035"/>
                    </a:lnTo>
                  </a:path>
                  <a:path w="3621404" h="2315210">
                    <a:moveTo>
                      <a:pt x="76199" y="1261871"/>
                    </a:moveTo>
                    <a:lnTo>
                      <a:pt x="0" y="1261871"/>
                    </a:lnTo>
                  </a:path>
                  <a:path w="3621404" h="2315210">
                    <a:moveTo>
                      <a:pt x="38099" y="2214371"/>
                    </a:moveTo>
                    <a:lnTo>
                      <a:pt x="38099" y="2314955"/>
                    </a:lnTo>
                  </a:path>
                  <a:path w="3621404" h="2315210">
                    <a:moveTo>
                      <a:pt x="550163" y="2214371"/>
                    </a:moveTo>
                    <a:lnTo>
                      <a:pt x="550163" y="2314955"/>
                    </a:lnTo>
                  </a:path>
                  <a:path w="3621404" h="2315210">
                    <a:moveTo>
                      <a:pt x="1062227" y="2214371"/>
                    </a:moveTo>
                    <a:lnTo>
                      <a:pt x="1062227" y="2314955"/>
                    </a:lnTo>
                  </a:path>
                  <a:path w="3621404" h="2315210">
                    <a:moveTo>
                      <a:pt x="1575815" y="2214371"/>
                    </a:moveTo>
                    <a:lnTo>
                      <a:pt x="1575815" y="2314955"/>
                    </a:lnTo>
                  </a:path>
                  <a:path w="3621404" h="2315210">
                    <a:moveTo>
                      <a:pt x="2087879" y="2214371"/>
                    </a:moveTo>
                    <a:lnTo>
                      <a:pt x="2087879" y="2314955"/>
                    </a:lnTo>
                  </a:path>
                  <a:path w="3621404" h="2315210">
                    <a:moveTo>
                      <a:pt x="2599943" y="2214371"/>
                    </a:moveTo>
                    <a:lnTo>
                      <a:pt x="2599943" y="2314955"/>
                    </a:lnTo>
                  </a:path>
                  <a:path w="3621404" h="2315210">
                    <a:moveTo>
                      <a:pt x="3112007" y="2214371"/>
                    </a:moveTo>
                    <a:lnTo>
                      <a:pt x="3112007" y="2314955"/>
                    </a:lnTo>
                  </a:path>
                  <a:path w="3621404" h="2315210">
                    <a:moveTo>
                      <a:pt x="38099" y="2260091"/>
                    </a:moveTo>
                    <a:lnTo>
                      <a:pt x="3621023" y="2260091"/>
                    </a:lnTo>
                    <a:lnTo>
                      <a:pt x="3621023" y="0"/>
                    </a:lnTo>
                    <a:lnTo>
                      <a:pt x="38099" y="0"/>
                    </a:lnTo>
                    <a:lnTo>
                      <a:pt x="38099" y="226009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6" name="object 9"/>
            <p:cNvGrpSpPr/>
            <p:nvPr/>
          </p:nvGrpSpPr>
          <p:grpSpPr>
            <a:xfrm>
              <a:off x="4822802" y="6688718"/>
              <a:ext cx="326994" cy="45719"/>
              <a:chOff x="2347289" y="742517"/>
              <a:chExt cx="217804" cy="27305"/>
            </a:xfrm>
          </p:grpSpPr>
          <p:sp>
            <p:nvSpPr>
              <p:cNvPr id="67" name="object 10"/>
              <p:cNvSpPr/>
              <p:nvPr/>
            </p:nvSpPr>
            <p:spPr>
              <a:xfrm>
                <a:off x="2348483" y="743712"/>
                <a:ext cx="215265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215264" h="24765">
                    <a:moveTo>
                      <a:pt x="214883" y="0"/>
                    </a:moveTo>
                    <a:lnTo>
                      <a:pt x="0" y="0"/>
                    </a:lnTo>
                    <a:lnTo>
                      <a:pt x="0" y="24383"/>
                    </a:lnTo>
                    <a:lnTo>
                      <a:pt x="214883" y="24383"/>
                    </a:lnTo>
                    <a:lnTo>
                      <a:pt x="214883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11"/>
              <p:cNvSpPr/>
              <p:nvPr/>
            </p:nvSpPr>
            <p:spPr>
              <a:xfrm>
                <a:off x="2348483" y="743712"/>
                <a:ext cx="215265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215264" h="24765">
                    <a:moveTo>
                      <a:pt x="0" y="24383"/>
                    </a:moveTo>
                    <a:lnTo>
                      <a:pt x="214883" y="24383"/>
                    </a:lnTo>
                    <a:lnTo>
                      <a:pt x="214883" y="0"/>
                    </a:lnTo>
                    <a:lnTo>
                      <a:pt x="0" y="0"/>
                    </a:lnTo>
                    <a:lnTo>
                      <a:pt x="0" y="2438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9" name="object 12"/>
            <p:cNvGrpSpPr/>
            <p:nvPr/>
          </p:nvGrpSpPr>
          <p:grpSpPr>
            <a:xfrm>
              <a:off x="5418686" y="6688718"/>
              <a:ext cx="326994" cy="45719"/>
              <a:chOff x="2943173" y="742517"/>
              <a:chExt cx="217804" cy="27305"/>
            </a:xfrm>
          </p:grpSpPr>
          <p:sp>
            <p:nvSpPr>
              <p:cNvPr id="70" name="object 13"/>
              <p:cNvSpPr/>
              <p:nvPr/>
            </p:nvSpPr>
            <p:spPr>
              <a:xfrm>
                <a:off x="2944367" y="743712"/>
                <a:ext cx="215265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215264" h="24765">
                    <a:moveTo>
                      <a:pt x="214883" y="0"/>
                    </a:moveTo>
                    <a:lnTo>
                      <a:pt x="0" y="0"/>
                    </a:lnTo>
                    <a:lnTo>
                      <a:pt x="0" y="24383"/>
                    </a:lnTo>
                    <a:lnTo>
                      <a:pt x="214883" y="24383"/>
                    </a:lnTo>
                    <a:lnTo>
                      <a:pt x="214883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1" name="object 14"/>
              <p:cNvSpPr/>
              <p:nvPr/>
            </p:nvSpPr>
            <p:spPr>
              <a:xfrm>
                <a:off x="2944367" y="743712"/>
                <a:ext cx="215265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215264" h="24765">
                    <a:moveTo>
                      <a:pt x="0" y="24383"/>
                    </a:moveTo>
                    <a:lnTo>
                      <a:pt x="214883" y="24383"/>
                    </a:lnTo>
                    <a:lnTo>
                      <a:pt x="214883" y="0"/>
                    </a:lnTo>
                    <a:lnTo>
                      <a:pt x="0" y="0"/>
                    </a:lnTo>
                    <a:lnTo>
                      <a:pt x="0" y="2438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72" name="object 15"/>
            <p:cNvGrpSpPr/>
            <p:nvPr/>
          </p:nvGrpSpPr>
          <p:grpSpPr>
            <a:xfrm>
              <a:off x="6014570" y="6688718"/>
              <a:ext cx="326994" cy="45719"/>
              <a:chOff x="3539057" y="742517"/>
              <a:chExt cx="217804" cy="27305"/>
            </a:xfrm>
          </p:grpSpPr>
          <p:sp>
            <p:nvSpPr>
              <p:cNvPr id="73" name="object 16"/>
              <p:cNvSpPr/>
              <p:nvPr/>
            </p:nvSpPr>
            <p:spPr>
              <a:xfrm>
                <a:off x="3540252" y="743712"/>
                <a:ext cx="215265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215264" h="24765">
                    <a:moveTo>
                      <a:pt x="214883" y="0"/>
                    </a:moveTo>
                    <a:lnTo>
                      <a:pt x="0" y="0"/>
                    </a:lnTo>
                    <a:lnTo>
                      <a:pt x="0" y="24383"/>
                    </a:lnTo>
                    <a:lnTo>
                      <a:pt x="214883" y="24383"/>
                    </a:lnTo>
                    <a:lnTo>
                      <a:pt x="214883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4" name="object 17"/>
              <p:cNvSpPr/>
              <p:nvPr/>
            </p:nvSpPr>
            <p:spPr>
              <a:xfrm>
                <a:off x="3540252" y="743712"/>
                <a:ext cx="215265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215264" h="24765">
                    <a:moveTo>
                      <a:pt x="0" y="24383"/>
                    </a:moveTo>
                    <a:lnTo>
                      <a:pt x="214883" y="24383"/>
                    </a:lnTo>
                    <a:lnTo>
                      <a:pt x="214883" y="0"/>
                    </a:lnTo>
                    <a:lnTo>
                      <a:pt x="0" y="0"/>
                    </a:lnTo>
                    <a:lnTo>
                      <a:pt x="0" y="2438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75" name="object 18"/>
            <p:cNvGrpSpPr/>
            <p:nvPr/>
          </p:nvGrpSpPr>
          <p:grpSpPr>
            <a:xfrm>
              <a:off x="6610454" y="6688718"/>
              <a:ext cx="326994" cy="45719"/>
              <a:chOff x="4134941" y="742517"/>
              <a:chExt cx="217804" cy="27305"/>
            </a:xfrm>
          </p:grpSpPr>
          <p:sp>
            <p:nvSpPr>
              <p:cNvPr id="76" name="object 19"/>
              <p:cNvSpPr/>
              <p:nvPr/>
            </p:nvSpPr>
            <p:spPr>
              <a:xfrm>
                <a:off x="4136135" y="743712"/>
                <a:ext cx="215265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215264" h="24765">
                    <a:moveTo>
                      <a:pt x="214883" y="0"/>
                    </a:moveTo>
                    <a:lnTo>
                      <a:pt x="0" y="0"/>
                    </a:lnTo>
                    <a:lnTo>
                      <a:pt x="0" y="24383"/>
                    </a:lnTo>
                    <a:lnTo>
                      <a:pt x="214883" y="24383"/>
                    </a:lnTo>
                    <a:lnTo>
                      <a:pt x="214883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7" name="object 20"/>
              <p:cNvSpPr/>
              <p:nvPr/>
            </p:nvSpPr>
            <p:spPr>
              <a:xfrm>
                <a:off x="4136135" y="743712"/>
                <a:ext cx="215265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215264" h="24765">
                    <a:moveTo>
                      <a:pt x="0" y="24383"/>
                    </a:moveTo>
                    <a:lnTo>
                      <a:pt x="214883" y="24383"/>
                    </a:lnTo>
                    <a:lnTo>
                      <a:pt x="214883" y="0"/>
                    </a:lnTo>
                    <a:lnTo>
                      <a:pt x="0" y="0"/>
                    </a:lnTo>
                    <a:lnTo>
                      <a:pt x="0" y="2438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78" name="object 21"/>
            <p:cNvGrpSpPr/>
            <p:nvPr/>
          </p:nvGrpSpPr>
          <p:grpSpPr>
            <a:xfrm>
              <a:off x="7205703" y="6688718"/>
              <a:ext cx="328902" cy="45719"/>
              <a:chOff x="4730825" y="742517"/>
              <a:chExt cx="219075" cy="27305"/>
            </a:xfrm>
          </p:grpSpPr>
          <p:sp>
            <p:nvSpPr>
              <p:cNvPr id="79" name="object 22"/>
              <p:cNvSpPr/>
              <p:nvPr/>
            </p:nvSpPr>
            <p:spPr>
              <a:xfrm>
                <a:off x="4732020" y="743712"/>
                <a:ext cx="216535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216535" h="24765">
                    <a:moveTo>
                      <a:pt x="216407" y="0"/>
                    </a:moveTo>
                    <a:lnTo>
                      <a:pt x="0" y="0"/>
                    </a:lnTo>
                    <a:lnTo>
                      <a:pt x="0" y="24383"/>
                    </a:lnTo>
                    <a:lnTo>
                      <a:pt x="216407" y="24383"/>
                    </a:lnTo>
                    <a:lnTo>
                      <a:pt x="216407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0" name="object 23"/>
              <p:cNvSpPr/>
              <p:nvPr/>
            </p:nvSpPr>
            <p:spPr>
              <a:xfrm>
                <a:off x="4732020" y="743712"/>
                <a:ext cx="216535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216535" h="24765">
                    <a:moveTo>
                      <a:pt x="0" y="24383"/>
                    </a:moveTo>
                    <a:lnTo>
                      <a:pt x="216407" y="24383"/>
                    </a:lnTo>
                    <a:lnTo>
                      <a:pt x="216407" y="0"/>
                    </a:lnTo>
                    <a:lnTo>
                      <a:pt x="0" y="0"/>
                    </a:lnTo>
                    <a:lnTo>
                      <a:pt x="0" y="2438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81" name="object 24"/>
            <p:cNvGrpSpPr/>
            <p:nvPr/>
          </p:nvGrpSpPr>
          <p:grpSpPr>
            <a:xfrm>
              <a:off x="7801586" y="6688718"/>
              <a:ext cx="328902" cy="45719"/>
              <a:chOff x="5326708" y="742517"/>
              <a:chExt cx="219075" cy="27305"/>
            </a:xfrm>
          </p:grpSpPr>
          <p:sp>
            <p:nvSpPr>
              <p:cNvPr id="82" name="object 25"/>
              <p:cNvSpPr/>
              <p:nvPr/>
            </p:nvSpPr>
            <p:spPr>
              <a:xfrm>
                <a:off x="5327903" y="743712"/>
                <a:ext cx="216535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216535" h="24765">
                    <a:moveTo>
                      <a:pt x="216407" y="0"/>
                    </a:moveTo>
                    <a:lnTo>
                      <a:pt x="0" y="0"/>
                    </a:lnTo>
                    <a:lnTo>
                      <a:pt x="0" y="24383"/>
                    </a:lnTo>
                    <a:lnTo>
                      <a:pt x="216407" y="24383"/>
                    </a:lnTo>
                    <a:lnTo>
                      <a:pt x="216407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3" name="object 26"/>
              <p:cNvSpPr/>
              <p:nvPr/>
            </p:nvSpPr>
            <p:spPr>
              <a:xfrm>
                <a:off x="5327903" y="743712"/>
                <a:ext cx="216535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216535" h="24765">
                    <a:moveTo>
                      <a:pt x="0" y="24383"/>
                    </a:moveTo>
                    <a:lnTo>
                      <a:pt x="216407" y="24383"/>
                    </a:lnTo>
                    <a:lnTo>
                      <a:pt x="216407" y="0"/>
                    </a:lnTo>
                    <a:lnTo>
                      <a:pt x="0" y="0"/>
                    </a:lnTo>
                    <a:lnTo>
                      <a:pt x="0" y="2438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85" name="object 55"/>
            <p:cNvSpPr txBox="1"/>
            <p:nvPr/>
          </p:nvSpPr>
          <p:spPr>
            <a:xfrm>
              <a:off x="4954107" y="6787577"/>
              <a:ext cx="156346" cy="436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200" spc="-10" dirty="0">
                  <a:latin typeface="Arial Unicode MS"/>
                  <a:cs typeface="Arial Unicode MS"/>
                </a:rPr>
                <a:t>Virginia</a:t>
              </a:r>
              <a:endParaRPr sz="200">
                <a:latin typeface="Arial Unicode MS"/>
                <a:cs typeface="Arial Unicode MS"/>
              </a:endParaRPr>
            </a:p>
          </p:txBody>
        </p:sp>
        <p:sp>
          <p:nvSpPr>
            <p:cNvPr id="86" name="object 56"/>
            <p:cNvSpPr txBox="1"/>
            <p:nvPr/>
          </p:nvSpPr>
          <p:spPr>
            <a:xfrm>
              <a:off x="5553944" y="6749477"/>
              <a:ext cx="135374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5" dirty="0">
                  <a:latin typeface="Arial Unicode MS"/>
                  <a:cs typeface="Arial Unicode MS"/>
                </a:rPr>
                <a:t>Vb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87" name="object 57"/>
            <p:cNvSpPr txBox="1"/>
            <p:nvPr/>
          </p:nvSpPr>
          <p:spPr>
            <a:xfrm>
              <a:off x="6144533" y="6749477"/>
              <a:ext cx="164928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0" dirty="0">
                  <a:latin typeface="Arial Unicode MS"/>
                  <a:cs typeface="Arial Unicode MS"/>
                </a:rPr>
                <a:t>v.c.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88" name="object 58"/>
            <p:cNvSpPr txBox="1"/>
            <p:nvPr/>
          </p:nvSpPr>
          <p:spPr>
            <a:xfrm>
              <a:off x="6756791" y="6749477"/>
              <a:ext cx="129654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dirty="0">
                  <a:latin typeface="Arial Unicode MS"/>
                  <a:cs typeface="Arial Unicode MS"/>
                </a:rPr>
                <a:t>I</a:t>
              </a:r>
              <a:r>
                <a:rPr sz="500" spc="20" dirty="0">
                  <a:latin typeface="Arial Unicode MS"/>
                  <a:cs typeface="Arial Unicode MS"/>
                </a:rPr>
                <a:t> </a:t>
              </a:r>
              <a:r>
                <a:rPr sz="500" spc="-50" dirty="0">
                  <a:latin typeface="Arial Unicode MS"/>
                  <a:cs typeface="Arial Unicode MS"/>
                </a:rPr>
                <a:t>a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89" name="object 59"/>
            <p:cNvSpPr txBox="1"/>
            <p:nvPr/>
          </p:nvSpPr>
          <p:spPr>
            <a:xfrm>
              <a:off x="7360565" y="6749477"/>
              <a:ext cx="110587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5" dirty="0">
                  <a:latin typeface="Arial Unicode MS"/>
                  <a:cs typeface="Arial Unicode MS"/>
                </a:rPr>
                <a:t>Ib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90" name="object 60"/>
            <p:cNvSpPr txBox="1"/>
            <p:nvPr/>
          </p:nvSpPr>
          <p:spPr>
            <a:xfrm>
              <a:off x="7964976" y="6749477"/>
              <a:ext cx="89614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5" dirty="0">
                  <a:latin typeface="Arial Unicode MS"/>
                  <a:cs typeface="Arial Unicode MS"/>
                </a:rPr>
                <a:t>ic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91" name="object 61"/>
            <p:cNvSpPr txBox="1"/>
            <p:nvPr/>
          </p:nvSpPr>
          <p:spPr>
            <a:xfrm>
              <a:off x="4461933" y="6927532"/>
              <a:ext cx="238335" cy="172354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9525" algn="r">
                <a:spcBef>
                  <a:spcPts val="100"/>
                </a:spcBef>
              </a:pPr>
              <a:r>
                <a:rPr sz="550" spc="-25" dirty="0">
                  <a:latin typeface="Arial Unicode MS"/>
                  <a:cs typeface="Arial Unicode MS"/>
                </a:rPr>
                <a:t>1.0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40"/>
                </a:spcBef>
              </a:pPr>
              <a:endParaRPr sz="650">
                <a:latin typeface="Arial Unicode MS"/>
                <a:cs typeface="Arial Unicode MS"/>
              </a:endParaRPr>
            </a:p>
            <a:p>
              <a:pPr marR="9525" algn="r">
                <a:spcBef>
                  <a:spcPts val="5"/>
                </a:spcBef>
              </a:pPr>
              <a:r>
                <a:rPr sz="550" spc="-25" dirty="0">
                  <a:latin typeface="Arial Unicode MS"/>
                  <a:cs typeface="Arial Unicode MS"/>
                </a:rPr>
                <a:t>0.5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30"/>
                </a:spcBef>
              </a:pPr>
              <a:endParaRPr sz="650">
                <a:latin typeface="Arial Unicode MS"/>
                <a:cs typeface="Arial Unicode MS"/>
              </a:endParaRPr>
            </a:p>
            <a:p>
              <a:pPr marR="10160" algn="r"/>
              <a:r>
                <a:rPr sz="550" spc="5" dirty="0">
                  <a:latin typeface="Arial Unicode MS"/>
                  <a:cs typeface="Arial Unicode MS"/>
                </a:rPr>
                <a:t>0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45"/>
                </a:spcBef>
              </a:pPr>
              <a:endParaRPr sz="700">
                <a:latin typeface="Arial Unicode MS"/>
                <a:cs typeface="Arial Unicode MS"/>
              </a:endParaRPr>
            </a:p>
            <a:p>
              <a:pPr marL="16510"/>
              <a:r>
                <a:rPr sz="450" dirty="0">
                  <a:latin typeface="Arial Unicode MS"/>
                  <a:cs typeface="Arial Unicode MS"/>
                </a:rPr>
                <a:t>-</a:t>
              </a:r>
              <a:r>
                <a:rPr sz="450" spc="-20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0.5</a:t>
              </a:r>
              <a:endParaRPr sz="450">
                <a:latin typeface="Arial Unicode MS"/>
                <a:cs typeface="Arial Unicode MS"/>
              </a:endParaRPr>
            </a:p>
            <a:p>
              <a:pPr>
                <a:spcBef>
                  <a:spcPts val="5"/>
                </a:spcBef>
              </a:pPr>
              <a:endParaRPr sz="750">
                <a:latin typeface="Arial Unicode MS"/>
                <a:cs typeface="Arial Unicode MS"/>
              </a:endParaRPr>
            </a:p>
            <a:p>
              <a:pPr marL="16510"/>
              <a:r>
                <a:rPr sz="450" dirty="0">
                  <a:latin typeface="Arial Unicode MS"/>
                  <a:cs typeface="Arial Unicode MS"/>
                </a:rPr>
                <a:t>-</a:t>
              </a:r>
              <a:r>
                <a:rPr sz="450" spc="-20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1.0</a:t>
              </a:r>
              <a:endParaRPr sz="450">
                <a:latin typeface="Arial Unicode MS"/>
                <a:cs typeface="Arial Unicode MS"/>
              </a:endParaRPr>
            </a:p>
            <a:p>
              <a:pPr>
                <a:spcBef>
                  <a:spcPts val="20"/>
                </a:spcBef>
              </a:pPr>
              <a:endParaRPr sz="550">
                <a:latin typeface="Arial Unicode MS"/>
                <a:cs typeface="Arial Unicode MS"/>
              </a:endParaRPr>
            </a:p>
            <a:p>
              <a:pPr marR="5080" algn="r"/>
              <a:r>
                <a:rPr sz="550" spc="-25" dirty="0">
                  <a:latin typeface="Arial Unicode MS"/>
                  <a:cs typeface="Arial Unicode MS"/>
                </a:rPr>
                <a:t>300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75"/>
                </a:spcBef>
              </a:pPr>
              <a:endParaRPr sz="350">
                <a:latin typeface="Arial Unicode MS"/>
                <a:cs typeface="Arial Unicode MS"/>
              </a:endParaRPr>
            </a:p>
            <a:p>
              <a:pPr marR="5080" algn="r"/>
              <a:r>
                <a:rPr sz="550" spc="-25" dirty="0">
                  <a:latin typeface="Arial Unicode MS"/>
                  <a:cs typeface="Arial Unicode MS"/>
                </a:rPr>
                <a:t>200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lnSpc>
                  <a:spcPct val="100000"/>
                </a:lnSpc>
              </a:pPr>
              <a:endParaRPr sz="400">
                <a:latin typeface="Arial Unicode MS"/>
                <a:cs typeface="Arial Unicode MS"/>
              </a:endParaRPr>
            </a:p>
            <a:p>
              <a:pPr marR="5080" algn="r"/>
              <a:r>
                <a:rPr sz="550" spc="-25" dirty="0">
                  <a:latin typeface="Arial Unicode MS"/>
                  <a:cs typeface="Arial Unicode MS"/>
                </a:rPr>
                <a:t>100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60"/>
                </a:spcBef>
              </a:pPr>
              <a:endParaRPr sz="350">
                <a:latin typeface="Arial Unicode MS"/>
                <a:cs typeface="Arial Unicode MS"/>
              </a:endParaRPr>
            </a:p>
            <a:p>
              <a:pPr marR="10160" algn="r">
                <a:spcBef>
                  <a:spcPts val="5"/>
                </a:spcBef>
              </a:pPr>
              <a:r>
                <a:rPr sz="550" spc="5" dirty="0">
                  <a:latin typeface="Arial Unicode MS"/>
                  <a:cs typeface="Arial Unicode MS"/>
                </a:rPr>
                <a:t>0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20"/>
                </a:spcBef>
              </a:pPr>
              <a:endParaRPr sz="450">
                <a:latin typeface="Arial Unicode MS"/>
                <a:cs typeface="Arial Unicode MS"/>
              </a:endParaRPr>
            </a:p>
            <a:p>
              <a:pPr>
                <a:spcBef>
                  <a:spcPts val="5"/>
                </a:spcBef>
              </a:pPr>
              <a:r>
                <a:rPr sz="450" dirty="0">
                  <a:latin typeface="Arial Unicode MS"/>
                  <a:cs typeface="Arial Unicode MS"/>
                </a:rPr>
                <a:t>-</a:t>
              </a:r>
              <a:r>
                <a:rPr sz="450" spc="-20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100</a:t>
              </a:r>
              <a:endParaRPr sz="450">
                <a:latin typeface="Arial Unicode MS"/>
                <a:cs typeface="Arial Unicode MS"/>
              </a:endParaRPr>
            </a:p>
            <a:p>
              <a:pPr>
                <a:spcBef>
                  <a:spcPts val="5"/>
                </a:spcBef>
              </a:pPr>
              <a:endParaRPr sz="450">
                <a:latin typeface="Arial Unicode MS"/>
                <a:cs typeface="Arial Unicode MS"/>
              </a:endParaRPr>
            </a:p>
            <a:p>
              <a:pPr>
                <a:lnSpc>
                  <a:spcPct val="100000"/>
                </a:lnSpc>
              </a:pPr>
              <a:r>
                <a:rPr sz="450" dirty="0">
                  <a:latin typeface="Arial Unicode MS"/>
                  <a:cs typeface="Arial Unicode MS"/>
                </a:rPr>
                <a:t>-</a:t>
              </a:r>
              <a:r>
                <a:rPr sz="450" spc="-20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200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92" name="object 62"/>
            <p:cNvSpPr txBox="1"/>
            <p:nvPr/>
          </p:nvSpPr>
          <p:spPr>
            <a:xfrm>
              <a:off x="4696453" y="9157144"/>
              <a:ext cx="79127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5" dirty="0">
                  <a:latin typeface="Arial Unicode MS"/>
                  <a:cs typeface="Arial Unicode MS"/>
                </a:rPr>
                <a:t>0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93" name="object 63"/>
            <p:cNvSpPr txBox="1"/>
            <p:nvPr/>
          </p:nvSpPr>
          <p:spPr>
            <a:xfrm>
              <a:off x="5111612" y="9157144"/>
              <a:ext cx="227848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0.01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94" name="object 64"/>
            <p:cNvSpPr txBox="1"/>
            <p:nvPr/>
          </p:nvSpPr>
          <p:spPr>
            <a:xfrm>
              <a:off x="5623676" y="9157144"/>
              <a:ext cx="227848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0.02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95" name="object 65"/>
            <p:cNvSpPr txBox="1"/>
            <p:nvPr/>
          </p:nvSpPr>
          <p:spPr>
            <a:xfrm>
              <a:off x="6135740" y="9157144"/>
              <a:ext cx="227848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0.03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96" name="object 66"/>
            <p:cNvSpPr txBox="1"/>
            <p:nvPr/>
          </p:nvSpPr>
          <p:spPr>
            <a:xfrm>
              <a:off x="6647804" y="9157144"/>
              <a:ext cx="227848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0.04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97" name="object 67"/>
            <p:cNvSpPr txBox="1"/>
            <p:nvPr/>
          </p:nvSpPr>
          <p:spPr>
            <a:xfrm>
              <a:off x="7159867" y="9157144"/>
              <a:ext cx="227848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0.05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98" name="object 68"/>
            <p:cNvSpPr txBox="1"/>
            <p:nvPr/>
          </p:nvSpPr>
          <p:spPr>
            <a:xfrm>
              <a:off x="7671931" y="9157144"/>
              <a:ext cx="227848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0.06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99" name="object 69"/>
            <p:cNvSpPr txBox="1"/>
            <p:nvPr/>
          </p:nvSpPr>
          <p:spPr>
            <a:xfrm>
              <a:off x="6270240" y="9269158"/>
              <a:ext cx="390869" cy="743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400" dirty="0">
                  <a:latin typeface="Arial Unicode MS"/>
                  <a:cs typeface="Arial Unicode MS"/>
                </a:rPr>
                <a:t>Tiempo</a:t>
              </a:r>
              <a:r>
                <a:rPr sz="400" spc="55" dirty="0">
                  <a:latin typeface="Arial Unicode MS"/>
                  <a:cs typeface="Arial Unicode MS"/>
                </a:rPr>
                <a:t> </a:t>
              </a:r>
              <a:r>
                <a:rPr sz="400" spc="-25" dirty="0">
                  <a:latin typeface="Arial Unicode MS"/>
                  <a:cs typeface="Arial Unicode MS"/>
                </a:rPr>
                <a:t>(s)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101" name="object 90"/>
            <p:cNvSpPr txBox="1"/>
            <p:nvPr/>
          </p:nvSpPr>
          <p:spPr>
            <a:xfrm>
              <a:off x="4418956" y="8157707"/>
              <a:ext cx="69250" cy="589074"/>
            </a:xfrm>
            <a:prstGeom prst="rect">
              <a:avLst/>
            </a:prstGeom>
          </p:spPr>
          <p:txBody>
            <a:bodyPr vert="vert270" wrap="square" lIns="0" tIns="16510" rIns="0" bIns="0" rtlCol="0">
              <a:spAutoFit/>
            </a:bodyPr>
            <a:lstStyle/>
            <a:p>
              <a:pPr marL="12700">
                <a:spcBef>
                  <a:spcPts val="130"/>
                </a:spcBef>
              </a:pPr>
              <a:r>
                <a:rPr sz="450" dirty="0">
                  <a:latin typeface="Arial Unicode MS"/>
                  <a:cs typeface="Arial Unicode MS"/>
                </a:rPr>
                <a:t>Corriente</a:t>
              </a:r>
              <a:r>
                <a:rPr sz="450" spc="114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(A)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102" name="object 91"/>
            <p:cNvSpPr txBox="1"/>
            <p:nvPr/>
          </p:nvSpPr>
          <p:spPr>
            <a:xfrm>
              <a:off x="4412168" y="7050461"/>
              <a:ext cx="76944" cy="584968"/>
            </a:xfrm>
            <a:prstGeom prst="rect">
              <a:avLst/>
            </a:prstGeom>
          </p:spPr>
          <p:txBody>
            <a:bodyPr vert="vert270" wrap="square" lIns="0" tIns="17145" rIns="0" bIns="0" rtlCol="0">
              <a:spAutoFit/>
            </a:bodyPr>
            <a:lstStyle/>
            <a:p>
              <a:pPr marL="12700">
                <a:spcBef>
                  <a:spcPts val="135"/>
                </a:spcBef>
              </a:pPr>
              <a:r>
                <a:rPr sz="500" dirty="0">
                  <a:latin typeface="Arial Unicode MS"/>
                  <a:cs typeface="Arial Unicode MS"/>
                </a:rPr>
                <a:t>Voltaje</a:t>
              </a:r>
              <a:r>
                <a:rPr sz="500" spc="50" dirty="0">
                  <a:latin typeface="Arial Unicode MS"/>
                  <a:cs typeface="Arial Unicode MS"/>
                </a:rPr>
                <a:t> </a:t>
              </a:r>
              <a:r>
                <a:rPr sz="500" spc="-20" dirty="0">
                  <a:latin typeface="Arial Unicode MS"/>
                  <a:cs typeface="Arial Unicode MS"/>
                </a:rPr>
                <a:t>(pu)</a:t>
              </a:r>
              <a:endParaRPr sz="500">
                <a:latin typeface="Arial Unicode MS"/>
                <a:cs typeface="Arial Unicode MS"/>
              </a:endParaRPr>
            </a:p>
          </p:txBody>
        </p:sp>
      </p:grpSp>
      <p:sp>
        <p:nvSpPr>
          <p:cNvPr id="103" name="Rectángulo 102"/>
          <p:cNvSpPr/>
          <p:nvPr/>
        </p:nvSpPr>
        <p:spPr>
          <a:xfrm>
            <a:off x="9829800" y="4754061"/>
            <a:ext cx="3276600" cy="5004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357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59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menudo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produce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relacionado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cierran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cuando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cierran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contactos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tercera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fase;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acoplamiento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neutro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inducción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todas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tensiones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fase.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25"/>
              </a:spcBef>
            </a:pPr>
            <a:endParaRPr lang="es-ES" sz="2000" dirty="0">
              <a:latin typeface="Arial Unicode MS"/>
              <a:cs typeface="Arial Unicode MS"/>
            </a:endParaRPr>
          </a:p>
        </p:txBody>
      </p:sp>
      <p:sp>
        <p:nvSpPr>
          <p:cNvPr id="105" name="Rectángulo 104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278031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70"/>
          <p:cNvSpPr txBox="1"/>
          <p:nvPr/>
        </p:nvSpPr>
        <p:spPr>
          <a:xfrm>
            <a:off x="493014" y="457200"/>
            <a:ext cx="12537186" cy="12952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9695">
              <a:lnSpc>
                <a:spcPts val="2000"/>
              </a:lnSpc>
            </a:pPr>
            <a:r>
              <a:rPr sz="2000" dirty="0" smtClean="0">
                <a:latin typeface="Arial Unicode MS"/>
                <a:cs typeface="Arial Unicode MS"/>
              </a:rPr>
              <a:t>La</a:t>
            </a:r>
            <a:r>
              <a:rPr sz="2000" spc="100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60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presenta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segundo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ejemplo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transitorio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capacitor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trifásico,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vez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registrado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monitor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calidad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energía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subestación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alimentadora.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transitorio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menos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pronunciado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porque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hay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 err="1">
                <a:latin typeface="Arial Unicode MS"/>
                <a:cs typeface="Arial Unicode MS"/>
              </a:rPr>
              <a:t>una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ma</a:t>
            </a:r>
            <a:r>
              <a:rPr lang="en-US" sz="2000" dirty="0" err="1" smtClean="0">
                <a:latin typeface="Arial Unicode MS"/>
                <a:cs typeface="Arial Unicode MS"/>
              </a:rPr>
              <a:t>I</a:t>
            </a:r>
            <a:r>
              <a:rPr sz="2000" dirty="0" err="1" smtClean="0">
                <a:latin typeface="Arial Unicode MS"/>
                <a:cs typeface="Arial Unicode MS"/>
              </a:rPr>
              <a:t>r</a:t>
            </a:r>
            <a:r>
              <a:rPr sz="2000" spc="135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impedancia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alimentación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subestación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banco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capacitores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conmutados.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61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presenta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cálculo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potencia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reactiva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durante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transitorio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60.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cambio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potencia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reactiva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fases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concuerda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transitorios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observados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fase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743200" y="9472172"/>
            <a:ext cx="101346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60.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Caso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2: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Transiente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conmutación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condensador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tres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ciclos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desde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subestación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alimentadora</a:t>
            </a:r>
            <a:endParaRPr sz="1400" dirty="0">
              <a:latin typeface="Arial Unicode MS"/>
              <a:cs typeface="Arial Unicode MS"/>
            </a:endParaRPr>
          </a:p>
        </p:txBody>
      </p:sp>
      <p:grpSp>
        <p:nvGrpSpPr>
          <p:cNvPr id="94" name="Grupo 93"/>
          <p:cNvGrpSpPr/>
          <p:nvPr/>
        </p:nvGrpSpPr>
        <p:grpSpPr>
          <a:xfrm>
            <a:off x="609600" y="2286000"/>
            <a:ext cx="11887200" cy="7186172"/>
            <a:chOff x="4378452" y="5021579"/>
            <a:chExt cx="4653280" cy="2824480"/>
          </a:xfrm>
        </p:grpSpPr>
        <p:grpSp>
          <p:nvGrpSpPr>
            <p:cNvPr id="28" name="object 28"/>
            <p:cNvGrpSpPr/>
            <p:nvPr/>
          </p:nvGrpSpPr>
          <p:grpSpPr>
            <a:xfrm>
              <a:off x="5007864" y="5274941"/>
              <a:ext cx="3480435" cy="2225040"/>
              <a:chOff x="2188463" y="5274941"/>
              <a:chExt cx="3480435" cy="2225040"/>
            </a:xfrm>
          </p:grpSpPr>
          <p:sp>
            <p:nvSpPr>
              <p:cNvPr id="29" name="object 29"/>
              <p:cNvSpPr/>
              <p:nvPr/>
            </p:nvSpPr>
            <p:spPr>
              <a:xfrm>
                <a:off x="2225039" y="5276088"/>
                <a:ext cx="3442970" cy="2170430"/>
              </a:xfrm>
              <a:custGeom>
                <a:avLst/>
                <a:gdLst/>
                <a:ahLst/>
                <a:cxnLst/>
                <a:rect l="l" t="t" r="r" b="b"/>
                <a:pathLst>
                  <a:path w="3442970" h="2170429">
                    <a:moveTo>
                      <a:pt x="0" y="2170175"/>
                    </a:moveTo>
                    <a:lnTo>
                      <a:pt x="3442715" y="2170175"/>
                    </a:lnTo>
                    <a:lnTo>
                      <a:pt x="3442715" y="0"/>
                    </a:lnTo>
                    <a:lnTo>
                      <a:pt x="0" y="0"/>
                    </a:lnTo>
                    <a:lnTo>
                      <a:pt x="0" y="2170175"/>
                    </a:lnTo>
                    <a:close/>
                  </a:path>
                  <a:path w="3442970" h="2170429">
                    <a:moveTo>
                      <a:pt x="0" y="1068323"/>
                    </a:moveTo>
                    <a:lnTo>
                      <a:pt x="36575" y="1068323"/>
                    </a:lnTo>
                  </a:path>
                  <a:path w="3442970" h="2170429">
                    <a:moveTo>
                      <a:pt x="36575" y="1022603"/>
                    </a:moveTo>
                    <a:lnTo>
                      <a:pt x="0" y="1022603"/>
                    </a:lnTo>
                  </a:path>
                  <a:path w="3442970" h="2170429">
                    <a:moveTo>
                      <a:pt x="0" y="973835"/>
                    </a:moveTo>
                    <a:lnTo>
                      <a:pt x="36575" y="973835"/>
                    </a:lnTo>
                  </a:path>
                  <a:path w="3442970" h="2170429">
                    <a:moveTo>
                      <a:pt x="0" y="928115"/>
                    </a:moveTo>
                    <a:lnTo>
                      <a:pt x="36575" y="928115"/>
                    </a:lnTo>
                  </a:path>
                  <a:path w="3442970" h="2170429">
                    <a:moveTo>
                      <a:pt x="0" y="882395"/>
                    </a:moveTo>
                    <a:lnTo>
                      <a:pt x="36575" y="882395"/>
                    </a:lnTo>
                  </a:path>
                  <a:path w="3442970" h="2170429">
                    <a:moveTo>
                      <a:pt x="0" y="833627"/>
                    </a:moveTo>
                    <a:lnTo>
                      <a:pt x="36575" y="833627"/>
                    </a:lnTo>
                  </a:path>
                  <a:path w="3442970" h="2170429">
                    <a:moveTo>
                      <a:pt x="36575" y="787907"/>
                    </a:moveTo>
                    <a:lnTo>
                      <a:pt x="0" y="787907"/>
                    </a:lnTo>
                  </a:path>
                  <a:path w="3442970" h="2170429">
                    <a:moveTo>
                      <a:pt x="0" y="740663"/>
                    </a:moveTo>
                    <a:lnTo>
                      <a:pt x="36575" y="740663"/>
                    </a:lnTo>
                  </a:path>
                  <a:path w="3442970" h="2170429">
                    <a:moveTo>
                      <a:pt x="0" y="693419"/>
                    </a:moveTo>
                    <a:lnTo>
                      <a:pt x="36575" y="693419"/>
                    </a:lnTo>
                  </a:path>
                  <a:path w="3442970" h="2170429">
                    <a:moveTo>
                      <a:pt x="0" y="647699"/>
                    </a:moveTo>
                    <a:lnTo>
                      <a:pt x="36575" y="647699"/>
                    </a:lnTo>
                  </a:path>
                  <a:path w="3442970" h="2170429">
                    <a:moveTo>
                      <a:pt x="0" y="600455"/>
                    </a:moveTo>
                    <a:lnTo>
                      <a:pt x="36575" y="600455"/>
                    </a:lnTo>
                  </a:path>
                  <a:path w="3442970" h="2170429">
                    <a:moveTo>
                      <a:pt x="36575" y="553211"/>
                    </a:moveTo>
                    <a:lnTo>
                      <a:pt x="0" y="553211"/>
                    </a:lnTo>
                  </a:path>
                  <a:path w="3442970" h="2170429">
                    <a:moveTo>
                      <a:pt x="0" y="505967"/>
                    </a:moveTo>
                    <a:lnTo>
                      <a:pt x="36575" y="505967"/>
                    </a:lnTo>
                  </a:path>
                  <a:path w="3442970" h="2170429">
                    <a:moveTo>
                      <a:pt x="0" y="458723"/>
                    </a:moveTo>
                    <a:lnTo>
                      <a:pt x="36575" y="458723"/>
                    </a:lnTo>
                  </a:path>
                  <a:path w="3442970" h="2170429">
                    <a:moveTo>
                      <a:pt x="0" y="413003"/>
                    </a:moveTo>
                    <a:lnTo>
                      <a:pt x="36575" y="413003"/>
                    </a:lnTo>
                  </a:path>
                  <a:path w="3442970" h="2170429">
                    <a:moveTo>
                      <a:pt x="0" y="365759"/>
                    </a:moveTo>
                    <a:lnTo>
                      <a:pt x="36575" y="365759"/>
                    </a:lnTo>
                  </a:path>
                  <a:path w="3442970" h="2170429">
                    <a:moveTo>
                      <a:pt x="36575" y="318515"/>
                    </a:moveTo>
                    <a:lnTo>
                      <a:pt x="0" y="318515"/>
                    </a:lnTo>
                  </a:path>
                  <a:path w="3442970" h="2170429">
                    <a:moveTo>
                      <a:pt x="0" y="271271"/>
                    </a:moveTo>
                    <a:lnTo>
                      <a:pt x="36575" y="271271"/>
                    </a:lnTo>
                  </a:path>
                  <a:path w="3442970" h="2170429">
                    <a:moveTo>
                      <a:pt x="0" y="225551"/>
                    </a:moveTo>
                    <a:lnTo>
                      <a:pt x="36575" y="225551"/>
                    </a:lnTo>
                  </a:path>
                  <a:path w="3442970" h="2170429">
                    <a:moveTo>
                      <a:pt x="0" y="176783"/>
                    </a:moveTo>
                    <a:lnTo>
                      <a:pt x="36575" y="176783"/>
                    </a:lnTo>
                  </a:path>
                  <a:path w="3442970" h="2170429">
                    <a:moveTo>
                      <a:pt x="0" y="131063"/>
                    </a:moveTo>
                    <a:lnTo>
                      <a:pt x="36575" y="131063"/>
                    </a:lnTo>
                  </a:path>
                  <a:path w="3442970" h="2170429">
                    <a:moveTo>
                      <a:pt x="36575" y="85343"/>
                    </a:moveTo>
                    <a:lnTo>
                      <a:pt x="0" y="85343"/>
                    </a:lnTo>
                  </a:path>
                  <a:path w="3442970" h="2170429">
                    <a:moveTo>
                      <a:pt x="0" y="36575"/>
                    </a:moveTo>
                    <a:lnTo>
                      <a:pt x="36575" y="36575"/>
                    </a:lnTo>
                  </a:path>
                  <a:path w="3442970" h="2170429">
                    <a:moveTo>
                      <a:pt x="0" y="1085087"/>
                    </a:moveTo>
                    <a:lnTo>
                      <a:pt x="3442715" y="1085087"/>
                    </a:lnTo>
                  </a:path>
                  <a:path w="3442970" h="2170429">
                    <a:moveTo>
                      <a:pt x="36575" y="2101595"/>
                    </a:moveTo>
                    <a:lnTo>
                      <a:pt x="0" y="2101595"/>
                    </a:lnTo>
                  </a:path>
                  <a:path w="3442970" h="2170429">
                    <a:moveTo>
                      <a:pt x="0" y="2034539"/>
                    </a:moveTo>
                    <a:lnTo>
                      <a:pt x="36575" y="2034539"/>
                    </a:lnTo>
                  </a:path>
                  <a:path w="3442970" h="2170429">
                    <a:moveTo>
                      <a:pt x="0" y="1967483"/>
                    </a:moveTo>
                    <a:lnTo>
                      <a:pt x="36575" y="1967483"/>
                    </a:lnTo>
                  </a:path>
                  <a:path w="3442970" h="2170429">
                    <a:moveTo>
                      <a:pt x="0" y="1900427"/>
                    </a:moveTo>
                    <a:lnTo>
                      <a:pt x="36575" y="1900427"/>
                    </a:lnTo>
                  </a:path>
                  <a:path w="3442970" h="2170429">
                    <a:moveTo>
                      <a:pt x="36575" y="1834895"/>
                    </a:moveTo>
                    <a:lnTo>
                      <a:pt x="0" y="1834895"/>
                    </a:lnTo>
                  </a:path>
                  <a:path w="3442970" h="2170429">
                    <a:moveTo>
                      <a:pt x="0" y="1767839"/>
                    </a:moveTo>
                    <a:lnTo>
                      <a:pt x="36575" y="1767839"/>
                    </a:lnTo>
                  </a:path>
                  <a:path w="3442970" h="2170429">
                    <a:moveTo>
                      <a:pt x="0" y="1700783"/>
                    </a:moveTo>
                    <a:lnTo>
                      <a:pt x="36575" y="1700783"/>
                    </a:lnTo>
                  </a:path>
                  <a:path w="3442970" h="2170429">
                    <a:moveTo>
                      <a:pt x="0" y="1633727"/>
                    </a:moveTo>
                    <a:lnTo>
                      <a:pt x="36575" y="1633727"/>
                    </a:lnTo>
                  </a:path>
                  <a:path w="3442970" h="2170429">
                    <a:moveTo>
                      <a:pt x="36575" y="1568195"/>
                    </a:moveTo>
                    <a:lnTo>
                      <a:pt x="0" y="1568195"/>
                    </a:lnTo>
                  </a:path>
                  <a:path w="3442970" h="2170429">
                    <a:moveTo>
                      <a:pt x="0" y="1502663"/>
                    </a:moveTo>
                    <a:lnTo>
                      <a:pt x="36575" y="1502663"/>
                    </a:lnTo>
                  </a:path>
                  <a:path w="3442970" h="2170429">
                    <a:moveTo>
                      <a:pt x="0" y="1437131"/>
                    </a:moveTo>
                    <a:lnTo>
                      <a:pt x="36575" y="1437131"/>
                    </a:lnTo>
                  </a:path>
                  <a:path w="3442970" h="2170429">
                    <a:moveTo>
                      <a:pt x="0" y="1370075"/>
                    </a:moveTo>
                    <a:lnTo>
                      <a:pt x="36575" y="1370075"/>
                    </a:lnTo>
                  </a:path>
                  <a:path w="3442970" h="2170429">
                    <a:moveTo>
                      <a:pt x="36575" y="1303019"/>
                    </a:moveTo>
                    <a:lnTo>
                      <a:pt x="0" y="1303019"/>
                    </a:lnTo>
                  </a:path>
                  <a:path w="3442970" h="2170429">
                    <a:moveTo>
                      <a:pt x="0" y="1235963"/>
                    </a:moveTo>
                    <a:lnTo>
                      <a:pt x="36575" y="1235963"/>
                    </a:lnTo>
                  </a:path>
                  <a:path w="3442970" h="2170429">
                    <a:moveTo>
                      <a:pt x="0" y="1170431"/>
                    </a:moveTo>
                    <a:lnTo>
                      <a:pt x="36575" y="1170431"/>
                    </a:lnTo>
                  </a:path>
                  <a:path w="3442970" h="2170429">
                    <a:moveTo>
                      <a:pt x="0" y="1103375"/>
                    </a:moveTo>
                    <a:lnTo>
                      <a:pt x="36575" y="1103375"/>
                    </a:lnTo>
                  </a:path>
                  <a:path w="3442970" h="2170429">
                    <a:moveTo>
                      <a:pt x="0" y="2125979"/>
                    </a:moveTo>
                    <a:lnTo>
                      <a:pt x="0" y="2170175"/>
                    </a:lnTo>
                  </a:path>
                  <a:path w="3442970" h="2170429">
                    <a:moveTo>
                      <a:pt x="245363" y="2170175"/>
                    </a:moveTo>
                    <a:lnTo>
                      <a:pt x="245363" y="2125979"/>
                    </a:lnTo>
                  </a:path>
                  <a:path w="3442970" h="2170429">
                    <a:moveTo>
                      <a:pt x="492251" y="2125979"/>
                    </a:moveTo>
                    <a:lnTo>
                      <a:pt x="492251" y="2170175"/>
                    </a:lnTo>
                  </a:path>
                  <a:path w="3442970" h="2170429">
                    <a:moveTo>
                      <a:pt x="737615" y="2170175"/>
                    </a:moveTo>
                    <a:lnTo>
                      <a:pt x="737615" y="2125979"/>
                    </a:lnTo>
                  </a:path>
                  <a:path w="3442970" h="2170429">
                    <a:moveTo>
                      <a:pt x="984503" y="2125979"/>
                    </a:moveTo>
                    <a:lnTo>
                      <a:pt x="984503" y="2170175"/>
                    </a:lnTo>
                  </a:path>
                  <a:path w="3442970" h="2170429">
                    <a:moveTo>
                      <a:pt x="1229867" y="2170175"/>
                    </a:moveTo>
                    <a:lnTo>
                      <a:pt x="1229867" y="2125979"/>
                    </a:lnTo>
                  </a:path>
                  <a:path w="3442970" h="2170429">
                    <a:moveTo>
                      <a:pt x="1475231" y="2125979"/>
                    </a:moveTo>
                    <a:lnTo>
                      <a:pt x="1475231" y="2170175"/>
                    </a:lnTo>
                  </a:path>
                  <a:path w="3442970" h="2170429">
                    <a:moveTo>
                      <a:pt x="1722119" y="2170175"/>
                    </a:moveTo>
                    <a:lnTo>
                      <a:pt x="1722119" y="2125979"/>
                    </a:lnTo>
                  </a:path>
                  <a:path w="3442970" h="2170429">
                    <a:moveTo>
                      <a:pt x="1967483" y="2125979"/>
                    </a:moveTo>
                    <a:lnTo>
                      <a:pt x="1967483" y="2170175"/>
                    </a:lnTo>
                  </a:path>
                  <a:path w="3442970" h="2170429">
                    <a:moveTo>
                      <a:pt x="2214371" y="2170175"/>
                    </a:moveTo>
                    <a:lnTo>
                      <a:pt x="2214371" y="2125979"/>
                    </a:lnTo>
                  </a:path>
                  <a:path w="3442970" h="2170429">
                    <a:moveTo>
                      <a:pt x="2459735" y="2125979"/>
                    </a:moveTo>
                    <a:lnTo>
                      <a:pt x="2459735" y="2170175"/>
                    </a:lnTo>
                  </a:path>
                  <a:path w="3442970" h="2170429">
                    <a:moveTo>
                      <a:pt x="2706623" y="2170175"/>
                    </a:moveTo>
                    <a:lnTo>
                      <a:pt x="2706623" y="2125979"/>
                    </a:lnTo>
                  </a:path>
                  <a:path w="3442970" h="2170429">
                    <a:moveTo>
                      <a:pt x="2951987" y="2125979"/>
                    </a:moveTo>
                    <a:lnTo>
                      <a:pt x="2951987" y="2170175"/>
                    </a:lnTo>
                  </a:path>
                  <a:path w="3442970" h="2170429">
                    <a:moveTo>
                      <a:pt x="3198875" y="2170175"/>
                    </a:moveTo>
                    <a:lnTo>
                      <a:pt x="3198875" y="2125979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0" name="object 30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223893" y="5322185"/>
                <a:ext cx="3278892" cy="989844"/>
              </a:xfrm>
              <a:prstGeom prst="rect">
                <a:avLst/>
              </a:prstGeom>
            </p:spPr>
          </p:pic>
          <p:sp>
            <p:nvSpPr>
              <p:cNvPr id="31" name="object 31"/>
              <p:cNvSpPr/>
              <p:nvPr/>
            </p:nvSpPr>
            <p:spPr>
              <a:xfrm>
                <a:off x="2225039" y="6409944"/>
                <a:ext cx="3274060" cy="684530"/>
              </a:xfrm>
              <a:custGeom>
                <a:avLst/>
                <a:gdLst/>
                <a:ahLst/>
                <a:cxnLst/>
                <a:rect l="l" t="t" r="r" b="b"/>
                <a:pathLst>
                  <a:path w="3274060" h="684529">
                    <a:moveTo>
                      <a:pt x="0" y="542543"/>
                    </a:moveTo>
                    <a:lnTo>
                      <a:pt x="4571" y="537971"/>
                    </a:lnTo>
                    <a:lnTo>
                      <a:pt x="10667" y="530351"/>
                    </a:lnTo>
                    <a:lnTo>
                      <a:pt x="18287" y="521207"/>
                    </a:lnTo>
                    <a:lnTo>
                      <a:pt x="24383" y="516635"/>
                    </a:lnTo>
                    <a:lnTo>
                      <a:pt x="28955" y="507491"/>
                    </a:lnTo>
                    <a:lnTo>
                      <a:pt x="36575" y="495299"/>
                    </a:lnTo>
                    <a:lnTo>
                      <a:pt x="42671" y="489203"/>
                    </a:lnTo>
                    <a:lnTo>
                      <a:pt x="50291" y="480059"/>
                    </a:lnTo>
                    <a:lnTo>
                      <a:pt x="56387" y="466343"/>
                    </a:lnTo>
                    <a:lnTo>
                      <a:pt x="60959" y="454151"/>
                    </a:lnTo>
                    <a:lnTo>
                      <a:pt x="68579" y="443483"/>
                    </a:lnTo>
                    <a:lnTo>
                      <a:pt x="76199" y="431291"/>
                    </a:lnTo>
                    <a:lnTo>
                      <a:pt x="82295" y="417575"/>
                    </a:lnTo>
                    <a:lnTo>
                      <a:pt x="89915" y="403859"/>
                    </a:lnTo>
                    <a:lnTo>
                      <a:pt x="94487" y="391667"/>
                    </a:lnTo>
                    <a:lnTo>
                      <a:pt x="100583" y="380999"/>
                    </a:lnTo>
                    <a:lnTo>
                      <a:pt x="108203" y="371855"/>
                    </a:lnTo>
                    <a:lnTo>
                      <a:pt x="114299" y="358139"/>
                    </a:lnTo>
                    <a:lnTo>
                      <a:pt x="118871" y="345947"/>
                    </a:lnTo>
                    <a:lnTo>
                      <a:pt x="126491" y="336803"/>
                    </a:lnTo>
                    <a:lnTo>
                      <a:pt x="132587" y="327659"/>
                    </a:lnTo>
                    <a:lnTo>
                      <a:pt x="140207" y="316991"/>
                    </a:lnTo>
                    <a:lnTo>
                      <a:pt x="146303" y="307847"/>
                    </a:lnTo>
                    <a:lnTo>
                      <a:pt x="150875" y="298703"/>
                    </a:lnTo>
                    <a:lnTo>
                      <a:pt x="158495" y="291083"/>
                    </a:lnTo>
                    <a:lnTo>
                      <a:pt x="164591" y="281939"/>
                    </a:lnTo>
                    <a:lnTo>
                      <a:pt x="172211" y="275843"/>
                    </a:lnTo>
                    <a:lnTo>
                      <a:pt x="178307" y="266699"/>
                    </a:lnTo>
                    <a:lnTo>
                      <a:pt x="182879" y="262127"/>
                    </a:lnTo>
                    <a:lnTo>
                      <a:pt x="190499" y="254507"/>
                    </a:lnTo>
                    <a:lnTo>
                      <a:pt x="198119" y="246887"/>
                    </a:lnTo>
                    <a:lnTo>
                      <a:pt x="204215" y="240791"/>
                    </a:lnTo>
                    <a:lnTo>
                      <a:pt x="208787" y="233171"/>
                    </a:lnTo>
                    <a:lnTo>
                      <a:pt x="216407" y="228599"/>
                    </a:lnTo>
                    <a:lnTo>
                      <a:pt x="222503" y="222503"/>
                    </a:lnTo>
                    <a:lnTo>
                      <a:pt x="230123" y="213359"/>
                    </a:lnTo>
                    <a:lnTo>
                      <a:pt x="236219" y="208787"/>
                    </a:lnTo>
                    <a:lnTo>
                      <a:pt x="240791" y="205739"/>
                    </a:lnTo>
                    <a:lnTo>
                      <a:pt x="248411" y="195071"/>
                    </a:lnTo>
                    <a:lnTo>
                      <a:pt x="254507" y="190499"/>
                    </a:lnTo>
                    <a:lnTo>
                      <a:pt x="262127" y="185927"/>
                    </a:lnTo>
                    <a:lnTo>
                      <a:pt x="268223" y="185927"/>
                    </a:lnTo>
                    <a:lnTo>
                      <a:pt x="272795" y="178307"/>
                    </a:lnTo>
                    <a:lnTo>
                      <a:pt x="280415" y="176783"/>
                    </a:lnTo>
                    <a:lnTo>
                      <a:pt x="294131" y="176783"/>
                    </a:lnTo>
                    <a:lnTo>
                      <a:pt x="300227" y="181355"/>
                    </a:lnTo>
                    <a:lnTo>
                      <a:pt x="304799" y="182879"/>
                    </a:lnTo>
                    <a:lnTo>
                      <a:pt x="312419" y="190499"/>
                    </a:lnTo>
                    <a:lnTo>
                      <a:pt x="318515" y="196595"/>
                    </a:lnTo>
                    <a:lnTo>
                      <a:pt x="326135" y="208787"/>
                    </a:lnTo>
                    <a:lnTo>
                      <a:pt x="330707" y="213359"/>
                    </a:lnTo>
                    <a:lnTo>
                      <a:pt x="338327" y="222503"/>
                    </a:lnTo>
                    <a:lnTo>
                      <a:pt x="344423" y="231647"/>
                    </a:lnTo>
                    <a:lnTo>
                      <a:pt x="352043" y="242315"/>
                    </a:lnTo>
                    <a:lnTo>
                      <a:pt x="358139" y="249935"/>
                    </a:lnTo>
                    <a:lnTo>
                      <a:pt x="362711" y="259079"/>
                    </a:lnTo>
                    <a:lnTo>
                      <a:pt x="370331" y="266699"/>
                    </a:lnTo>
                    <a:lnTo>
                      <a:pt x="376427" y="277367"/>
                    </a:lnTo>
                    <a:lnTo>
                      <a:pt x="384047" y="284987"/>
                    </a:lnTo>
                    <a:lnTo>
                      <a:pt x="390143" y="289559"/>
                    </a:lnTo>
                    <a:lnTo>
                      <a:pt x="394715" y="295655"/>
                    </a:lnTo>
                    <a:lnTo>
                      <a:pt x="402335" y="304799"/>
                    </a:lnTo>
                    <a:lnTo>
                      <a:pt x="408431" y="309371"/>
                    </a:lnTo>
                    <a:lnTo>
                      <a:pt x="416051" y="309371"/>
                    </a:lnTo>
                    <a:lnTo>
                      <a:pt x="420623" y="323087"/>
                    </a:lnTo>
                    <a:lnTo>
                      <a:pt x="426719" y="336803"/>
                    </a:lnTo>
                    <a:lnTo>
                      <a:pt x="434339" y="332231"/>
                    </a:lnTo>
                    <a:lnTo>
                      <a:pt x="440435" y="326135"/>
                    </a:lnTo>
                    <a:lnTo>
                      <a:pt x="448055" y="321563"/>
                    </a:lnTo>
                    <a:lnTo>
                      <a:pt x="452627" y="321563"/>
                    </a:lnTo>
                    <a:lnTo>
                      <a:pt x="460247" y="323087"/>
                    </a:lnTo>
                    <a:lnTo>
                      <a:pt x="466343" y="339851"/>
                    </a:lnTo>
                    <a:lnTo>
                      <a:pt x="473963" y="362711"/>
                    </a:lnTo>
                    <a:lnTo>
                      <a:pt x="480059" y="390143"/>
                    </a:lnTo>
                    <a:lnTo>
                      <a:pt x="484631" y="431291"/>
                    </a:lnTo>
                    <a:lnTo>
                      <a:pt x="492251" y="458723"/>
                    </a:lnTo>
                    <a:lnTo>
                      <a:pt x="498347" y="490727"/>
                    </a:lnTo>
                    <a:lnTo>
                      <a:pt x="505967" y="509015"/>
                    </a:lnTo>
                    <a:lnTo>
                      <a:pt x="510539" y="530351"/>
                    </a:lnTo>
                    <a:lnTo>
                      <a:pt x="516635" y="533399"/>
                    </a:lnTo>
                    <a:lnTo>
                      <a:pt x="524255" y="539495"/>
                    </a:lnTo>
                    <a:lnTo>
                      <a:pt x="530351" y="533399"/>
                    </a:lnTo>
                    <a:lnTo>
                      <a:pt x="537971" y="537971"/>
                    </a:lnTo>
                    <a:lnTo>
                      <a:pt x="542543" y="530351"/>
                    </a:lnTo>
                    <a:lnTo>
                      <a:pt x="548639" y="533399"/>
                    </a:lnTo>
                    <a:lnTo>
                      <a:pt x="556259" y="533399"/>
                    </a:lnTo>
                    <a:lnTo>
                      <a:pt x="562355" y="542543"/>
                    </a:lnTo>
                    <a:lnTo>
                      <a:pt x="569975" y="544067"/>
                    </a:lnTo>
                    <a:lnTo>
                      <a:pt x="574547" y="553211"/>
                    </a:lnTo>
                    <a:lnTo>
                      <a:pt x="582167" y="560831"/>
                    </a:lnTo>
                    <a:lnTo>
                      <a:pt x="588263" y="569975"/>
                    </a:lnTo>
                    <a:lnTo>
                      <a:pt x="595883" y="576071"/>
                    </a:lnTo>
                    <a:lnTo>
                      <a:pt x="601979" y="579119"/>
                    </a:lnTo>
                    <a:lnTo>
                      <a:pt x="606551" y="588263"/>
                    </a:lnTo>
                    <a:lnTo>
                      <a:pt x="614171" y="592835"/>
                    </a:lnTo>
                    <a:lnTo>
                      <a:pt x="620267" y="603503"/>
                    </a:lnTo>
                    <a:lnTo>
                      <a:pt x="627887" y="612647"/>
                    </a:lnTo>
                    <a:lnTo>
                      <a:pt x="632459" y="626363"/>
                    </a:lnTo>
                    <a:lnTo>
                      <a:pt x="638555" y="635507"/>
                    </a:lnTo>
                    <a:lnTo>
                      <a:pt x="646175" y="644651"/>
                    </a:lnTo>
                    <a:lnTo>
                      <a:pt x="652271" y="656843"/>
                    </a:lnTo>
                    <a:lnTo>
                      <a:pt x="684275" y="682751"/>
                    </a:lnTo>
                    <a:lnTo>
                      <a:pt x="691895" y="684275"/>
                    </a:lnTo>
                    <a:lnTo>
                      <a:pt x="696467" y="682751"/>
                    </a:lnTo>
                    <a:lnTo>
                      <a:pt x="702563" y="682751"/>
                    </a:lnTo>
                    <a:lnTo>
                      <a:pt x="710183" y="678179"/>
                    </a:lnTo>
                    <a:lnTo>
                      <a:pt x="717803" y="678179"/>
                    </a:lnTo>
                    <a:lnTo>
                      <a:pt x="722375" y="670559"/>
                    </a:lnTo>
                    <a:lnTo>
                      <a:pt x="728471" y="670559"/>
                    </a:lnTo>
                    <a:lnTo>
                      <a:pt x="736091" y="661415"/>
                    </a:lnTo>
                    <a:lnTo>
                      <a:pt x="742187" y="652271"/>
                    </a:lnTo>
                    <a:lnTo>
                      <a:pt x="749807" y="643127"/>
                    </a:lnTo>
                    <a:lnTo>
                      <a:pt x="754379" y="630935"/>
                    </a:lnTo>
                    <a:lnTo>
                      <a:pt x="760475" y="620267"/>
                    </a:lnTo>
                    <a:lnTo>
                      <a:pt x="768095" y="603503"/>
                    </a:lnTo>
                    <a:lnTo>
                      <a:pt x="774191" y="594359"/>
                    </a:lnTo>
                    <a:lnTo>
                      <a:pt x="781811" y="580643"/>
                    </a:lnTo>
                    <a:lnTo>
                      <a:pt x="786383" y="569975"/>
                    </a:lnTo>
                    <a:lnTo>
                      <a:pt x="792479" y="562355"/>
                    </a:lnTo>
                    <a:lnTo>
                      <a:pt x="800099" y="557783"/>
                    </a:lnTo>
                    <a:lnTo>
                      <a:pt x="806195" y="548639"/>
                    </a:lnTo>
                    <a:lnTo>
                      <a:pt x="810767" y="544067"/>
                    </a:lnTo>
                    <a:lnTo>
                      <a:pt x="818387" y="539495"/>
                    </a:lnTo>
                    <a:lnTo>
                      <a:pt x="824483" y="533399"/>
                    </a:lnTo>
                    <a:lnTo>
                      <a:pt x="832103" y="528827"/>
                    </a:lnTo>
                    <a:lnTo>
                      <a:pt x="839723" y="522731"/>
                    </a:lnTo>
                    <a:lnTo>
                      <a:pt x="844295" y="516635"/>
                    </a:lnTo>
                    <a:lnTo>
                      <a:pt x="850391" y="509015"/>
                    </a:lnTo>
                    <a:lnTo>
                      <a:pt x="858011" y="499871"/>
                    </a:lnTo>
                    <a:lnTo>
                      <a:pt x="864107" y="493775"/>
                    </a:lnTo>
                    <a:lnTo>
                      <a:pt x="871727" y="484631"/>
                    </a:lnTo>
                    <a:lnTo>
                      <a:pt x="876299" y="470915"/>
                    </a:lnTo>
                    <a:lnTo>
                      <a:pt x="882395" y="458723"/>
                    </a:lnTo>
                    <a:lnTo>
                      <a:pt x="890015" y="448055"/>
                    </a:lnTo>
                    <a:lnTo>
                      <a:pt x="896111" y="435863"/>
                    </a:lnTo>
                    <a:lnTo>
                      <a:pt x="903731" y="417575"/>
                    </a:lnTo>
                    <a:lnTo>
                      <a:pt x="908303" y="406907"/>
                    </a:lnTo>
                    <a:lnTo>
                      <a:pt x="914399" y="391667"/>
                    </a:lnTo>
                    <a:lnTo>
                      <a:pt x="922019" y="377951"/>
                    </a:lnTo>
                    <a:lnTo>
                      <a:pt x="928115" y="364235"/>
                    </a:lnTo>
                    <a:lnTo>
                      <a:pt x="932687" y="350519"/>
                    </a:lnTo>
                    <a:lnTo>
                      <a:pt x="940307" y="339851"/>
                    </a:lnTo>
                    <a:lnTo>
                      <a:pt x="946403" y="332231"/>
                    </a:lnTo>
                    <a:lnTo>
                      <a:pt x="954023" y="316991"/>
                    </a:lnTo>
                    <a:lnTo>
                      <a:pt x="960119" y="309371"/>
                    </a:lnTo>
                    <a:lnTo>
                      <a:pt x="964691" y="303275"/>
                    </a:lnTo>
                    <a:lnTo>
                      <a:pt x="972311" y="295655"/>
                    </a:lnTo>
                    <a:lnTo>
                      <a:pt x="979931" y="286511"/>
                    </a:lnTo>
                    <a:lnTo>
                      <a:pt x="986027" y="280415"/>
                    </a:lnTo>
                    <a:lnTo>
                      <a:pt x="993647" y="272795"/>
                    </a:lnTo>
                    <a:lnTo>
                      <a:pt x="998219" y="266699"/>
                    </a:lnTo>
                    <a:lnTo>
                      <a:pt x="1004315" y="256031"/>
                    </a:lnTo>
                    <a:lnTo>
                      <a:pt x="1011935" y="242315"/>
                    </a:lnTo>
                    <a:lnTo>
                      <a:pt x="1018031" y="240791"/>
                    </a:lnTo>
                    <a:lnTo>
                      <a:pt x="1022603" y="233171"/>
                    </a:lnTo>
                    <a:lnTo>
                      <a:pt x="1030223" y="222503"/>
                    </a:lnTo>
                    <a:lnTo>
                      <a:pt x="1036319" y="214883"/>
                    </a:lnTo>
                    <a:lnTo>
                      <a:pt x="1043939" y="205739"/>
                    </a:lnTo>
                    <a:lnTo>
                      <a:pt x="1050035" y="192023"/>
                    </a:lnTo>
                    <a:lnTo>
                      <a:pt x="1054607" y="182879"/>
                    </a:lnTo>
                    <a:lnTo>
                      <a:pt x="1062227" y="176783"/>
                    </a:lnTo>
                    <a:lnTo>
                      <a:pt x="1068323" y="176783"/>
                    </a:lnTo>
                    <a:lnTo>
                      <a:pt x="1075943" y="173735"/>
                    </a:lnTo>
                    <a:lnTo>
                      <a:pt x="1082039" y="178307"/>
                    </a:lnTo>
                    <a:lnTo>
                      <a:pt x="1086611" y="182879"/>
                    </a:lnTo>
                    <a:lnTo>
                      <a:pt x="1094231" y="195071"/>
                    </a:lnTo>
                    <a:lnTo>
                      <a:pt x="1101851" y="201167"/>
                    </a:lnTo>
                    <a:lnTo>
                      <a:pt x="1107947" y="208787"/>
                    </a:lnTo>
                    <a:lnTo>
                      <a:pt x="1112519" y="213359"/>
                    </a:lnTo>
                    <a:lnTo>
                      <a:pt x="1120139" y="217931"/>
                    </a:lnTo>
                    <a:lnTo>
                      <a:pt x="1126235" y="210311"/>
                    </a:lnTo>
                    <a:lnTo>
                      <a:pt x="1133855" y="196595"/>
                    </a:lnTo>
                    <a:lnTo>
                      <a:pt x="1139951" y="190499"/>
                    </a:lnTo>
                    <a:lnTo>
                      <a:pt x="1144523" y="185927"/>
                    </a:lnTo>
                    <a:lnTo>
                      <a:pt x="1152143" y="182879"/>
                    </a:lnTo>
                    <a:lnTo>
                      <a:pt x="1158239" y="187451"/>
                    </a:lnTo>
                    <a:lnTo>
                      <a:pt x="1165859" y="196595"/>
                    </a:lnTo>
                    <a:lnTo>
                      <a:pt x="1171955" y="210311"/>
                    </a:lnTo>
                    <a:lnTo>
                      <a:pt x="1176527" y="231647"/>
                    </a:lnTo>
                    <a:lnTo>
                      <a:pt x="1184147" y="246887"/>
                    </a:lnTo>
                    <a:lnTo>
                      <a:pt x="1190243" y="268223"/>
                    </a:lnTo>
                    <a:lnTo>
                      <a:pt x="1197863" y="284987"/>
                    </a:lnTo>
                    <a:lnTo>
                      <a:pt x="1203959" y="295655"/>
                    </a:lnTo>
                    <a:lnTo>
                      <a:pt x="1208531" y="307847"/>
                    </a:lnTo>
                    <a:lnTo>
                      <a:pt x="1216151" y="316991"/>
                    </a:lnTo>
                    <a:lnTo>
                      <a:pt x="1222247" y="323087"/>
                    </a:lnTo>
                    <a:lnTo>
                      <a:pt x="1229867" y="327659"/>
                    </a:lnTo>
                    <a:lnTo>
                      <a:pt x="1234439" y="330707"/>
                    </a:lnTo>
                    <a:lnTo>
                      <a:pt x="1242059" y="336803"/>
                    </a:lnTo>
                    <a:lnTo>
                      <a:pt x="1248155" y="339851"/>
                    </a:lnTo>
                    <a:lnTo>
                      <a:pt x="1255775" y="344423"/>
                    </a:lnTo>
                    <a:lnTo>
                      <a:pt x="1261871" y="348995"/>
                    </a:lnTo>
                    <a:lnTo>
                      <a:pt x="1266443" y="358139"/>
                    </a:lnTo>
                    <a:lnTo>
                      <a:pt x="1274063" y="364235"/>
                    </a:lnTo>
                    <a:lnTo>
                      <a:pt x="1280159" y="376427"/>
                    </a:lnTo>
                    <a:lnTo>
                      <a:pt x="1287779" y="382523"/>
                    </a:lnTo>
                    <a:lnTo>
                      <a:pt x="1293875" y="399287"/>
                    </a:lnTo>
                    <a:lnTo>
                      <a:pt x="1298447" y="413003"/>
                    </a:lnTo>
                    <a:lnTo>
                      <a:pt x="1306067" y="426719"/>
                    </a:lnTo>
                    <a:lnTo>
                      <a:pt x="1312163" y="435863"/>
                    </a:lnTo>
                    <a:lnTo>
                      <a:pt x="1319783" y="449579"/>
                    </a:lnTo>
                    <a:lnTo>
                      <a:pt x="1324355" y="461771"/>
                    </a:lnTo>
                    <a:lnTo>
                      <a:pt x="1330451" y="467867"/>
                    </a:lnTo>
                    <a:lnTo>
                      <a:pt x="1338071" y="480059"/>
                    </a:lnTo>
                    <a:lnTo>
                      <a:pt x="1344167" y="489203"/>
                    </a:lnTo>
                    <a:lnTo>
                      <a:pt x="1351787" y="504443"/>
                    </a:lnTo>
                    <a:lnTo>
                      <a:pt x="1356359" y="513587"/>
                    </a:lnTo>
                    <a:lnTo>
                      <a:pt x="1363979" y="528827"/>
                    </a:lnTo>
                    <a:lnTo>
                      <a:pt x="1370075" y="539495"/>
                    </a:lnTo>
                    <a:lnTo>
                      <a:pt x="1377695" y="551687"/>
                    </a:lnTo>
                    <a:lnTo>
                      <a:pt x="1383791" y="562355"/>
                    </a:lnTo>
                    <a:lnTo>
                      <a:pt x="1388363" y="569975"/>
                    </a:lnTo>
                    <a:lnTo>
                      <a:pt x="1395983" y="574547"/>
                    </a:lnTo>
                    <a:lnTo>
                      <a:pt x="1402079" y="585215"/>
                    </a:lnTo>
                    <a:lnTo>
                      <a:pt x="1409699" y="585215"/>
                    </a:lnTo>
                    <a:lnTo>
                      <a:pt x="1414271" y="589787"/>
                    </a:lnTo>
                    <a:lnTo>
                      <a:pt x="1420367" y="594359"/>
                    </a:lnTo>
                    <a:lnTo>
                      <a:pt x="1427987" y="598931"/>
                    </a:lnTo>
                    <a:lnTo>
                      <a:pt x="1434083" y="606551"/>
                    </a:lnTo>
                    <a:lnTo>
                      <a:pt x="1441703" y="608075"/>
                    </a:lnTo>
                    <a:lnTo>
                      <a:pt x="1446275" y="620267"/>
                    </a:lnTo>
                    <a:lnTo>
                      <a:pt x="1452371" y="621791"/>
                    </a:lnTo>
                    <a:lnTo>
                      <a:pt x="1459991" y="629411"/>
                    </a:lnTo>
                    <a:lnTo>
                      <a:pt x="1466087" y="635507"/>
                    </a:lnTo>
                    <a:lnTo>
                      <a:pt x="1473707" y="644651"/>
                    </a:lnTo>
                    <a:lnTo>
                      <a:pt x="1478279" y="647699"/>
                    </a:lnTo>
                    <a:lnTo>
                      <a:pt x="1485899" y="656843"/>
                    </a:lnTo>
                    <a:lnTo>
                      <a:pt x="1491995" y="664463"/>
                    </a:lnTo>
                    <a:lnTo>
                      <a:pt x="1499615" y="661415"/>
                    </a:lnTo>
                    <a:lnTo>
                      <a:pt x="1505711" y="669035"/>
                    </a:lnTo>
                    <a:lnTo>
                      <a:pt x="1510283" y="669035"/>
                    </a:lnTo>
                    <a:lnTo>
                      <a:pt x="1517903" y="673607"/>
                    </a:lnTo>
                    <a:lnTo>
                      <a:pt x="1523999" y="669035"/>
                    </a:lnTo>
                    <a:lnTo>
                      <a:pt x="1531619" y="665987"/>
                    </a:lnTo>
                    <a:lnTo>
                      <a:pt x="1536191" y="664463"/>
                    </a:lnTo>
                    <a:lnTo>
                      <a:pt x="1542287" y="658367"/>
                    </a:lnTo>
                    <a:lnTo>
                      <a:pt x="1549907" y="652271"/>
                    </a:lnTo>
                    <a:lnTo>
                      <a:pt x="1556003" y="644651"/>
                    </a:lnTo>
                    <a:lnTo>
                      <a:pt x="1563623" y="640079"/>
                    </a:lnTo>
                    <a:lnTo>
                      <a:pt x="1568195" y="633983"/>
                    </a:lnTo>
                    <a:lnTo>
                      <a:pt x="1574291" y="621791"/>
                    </a:lnTo>
                    <a:lnTo>
                      <a:pt x="1581911" y="612647"/>
                    </a:lnTo>
                    <a:lnTo>
                      <a:pt x="1588007" y="603503"/>
                    </a:lnTo>
                    <a:lnTo>
                      <a:pt x="1595627" y="594359"/>
                    </a:lnTo>
                    <a:lnTo>
                      <a:pt x="1600199" y="583691"/>
                    </a:lnTo>
                    <a:lnTo>
                      <a:pt x="1606295" y="576071"/>
                    </a:lnTo>
                    <a:lnTo>
                      <a:pt x="1613915" y="569975"/>
                    </a:lnTo>
                    <a:lnTo>
                      <a:pt x="1621535" y="560831"/>
                    </a:lnTo>
                    <a:lnTo>
                      <a:pt x="1626107" y="551687"/>
                    </a:lnTo>
                    <a:lnTo>
                      <a:pt x="1632203" y="544067"/>
                    </a:lnTo>
                    <a:lnTo>
                      <a:pt x="1639823" y="537971"/>
                    </a:lnTo>
                    <a:lnTo>
                      <a:pt x="1645919" y="530351"/>
                    </a:lnTo>
                    <a:lnTo>
                      <a:pt x="1653539" y="522731"/>
                    </a:lnTo>
                    <a:lnTo>
                      <a:pt x="1658111" y="521207"/>
                    </a:lnTo>
                    <a:lnTo>
                      <a:pt x="1664207" y="512063"/>
                    </a:lnTo>
                    <a:lnTo>
                      <a:pt x="1671827" y="502919"/>
                    </a:lnTo>
                    <a:lnTo>
                      <a:pt x="1677923" y="493775"/>
                    </a:lnTo>
                    <a:lnTo>
                      <a:pt x="1685543" y="486155"/>
                    </a:lnTo>
                    <a:lnTo>
                      <a:pt x="1690115" y="477011"/>
                    </a:lnTo>
                    <a:lnTo>
                      <a:pt x="1696211" y="466343"/>
                    </a:lnTo>
                    <a:lnTo>
                      <a:pt x="1703831" y="454151"/>
                    </a:lnTo>
                    <a:lnTo>
                      <a:pt x="1709927" y="445007"/>
                    </a:lnTo>
                    <a:lnTo>
                      <a:pt x="1717547" y="429767"/>
                    </a:lnTo>
                    <a:lnTo>
                      <a:pt x="1722119" y="420623"/>
                    </a:lnTo>
                    <a:lnTo>
                      <a:pt x="1728215" y="408431"/>
                    </a:lnTo>
                    <a:lnTo>
                      <a:pt x="1735835" y="394715"/>
                    </a:lnTo>
                    <a:lnTo>
                      <a:pt x="1741931" y="380999"/>
                    </a:lnTo>
                    <a:lnTo>
                      <a:pt x="1748027" y="367283"/>
                    </a:lnTo>
                    <a:lnTo>
                      <a:pt x="1754123" y="358139"/>
                    </a:lnTo>
                    <a:lnTo>
                      <a:pt x="1761743" y="344423"/>
                    </a:lnTo>
                    <a:lnTo>
                      <a:pt x="1767839" y="332231"/>
                    </a:lnTo>
                    <a:lnTo>
                      <a:pt x="1775459" y="321563"/>
                    </a:lnTo>
                    <a:lnTo>
                      <a:pt x="1780031" y="313943"/>
                    </a:lnTo>
                    <a:lnTo>
                      <a:pt x="1786127" y="303275"/>
                    </a:lnTo>
                    <a:lnTo>
                      <a:pt x="1793747" y="295655"/>
                    </a:lnTo>
                    <a:lnTo>
                      <a:pt x="1799843" y="286511"/>
                    </a:lnTo>
                    <a:lnTo>
                      <a:pt x="1807463" y="208787"/>
                    </a:lnTo>
                    <a:lnTo>
                      <a:pt x="1812035" y="106679"/>
                    </a:lnTo>
                    <a:lnTo>
                      <a:pt x="1818131" y="41147"/>
                    </a:lnTo>
                    <a:lnTo>
                      <a:pt x="1825751" y="6095"/>
                    </a:lnTo>
                    <a:lnTo>
                      <a:pt x="1831847" y="0"/>
                    </a:lnTo>
                    <a:lnTo>
                      <a:pt x="1836419" y="15239"/>
                    </a:lnTo>
                    <a:lnTo>
                      <a:pt x="1844039" y="36575"/>
                    </a:lnTo>
                    <a:lnTo>
                      <a:pt x="1850135" y="60959"/>
                    </a:lnTo>
                    <a:lnTo>
                      <a:pt x="1857755" y="70103"/>
                    </a:lnTo>
                    <a:lnTo>
                      <a:pt x="1863851" y="74675"/>
                    </a:lnTo>
                    <a:lnTo>
                      <a:pt x="1868423" y="70103"/>
                    </a:lnTo>
                    <a:lnTo>
                      <a:pt x="1876043" y="70103"/>
                    </a:lnTo>
                    <a:lnTo>
                      <a:pt x="1883663" y="74675"/>
                    </a:lnTo>
                    <a:lnTo>
                      <a:pt x="1889759" y="86867"/>
                    </a:lnTo>
                    <a:lnTo>
                      <a:pt x="1897379" y="109727"/>
                    </a:lnTo>
                    <a:lnTo>
                      <a:pt x="1901951" y="137159"/>
                    </a:lnTo>
                    <a:lnTo>
                      <a:pt x="1908047" y="158495"/>
                    </a:lnTo>
                    <a:lnTo>
                      <a:pt x="1915667" y="178307"/>
                    </a:lnTo>
                    <a:lnTo>
                      <a:pt x="1921763" y="187451"/>
                    </a:lnTo>
                    <a:lnTo>
                      <a:pt x="1926335" y="192023"/>
                    </a:lnTo>
                    <a:lnTo>
                      <a:pt x="1933955" y="182879"/>
                    </a:lnTo>
                    <a:lnTo>
                      <a:pt x="1940051" y="176783"/>
                    </a:lnTo>
                    <a:lnTo>
                      <a:pt x="1965959" y="214883"/>
                    </a:lnTo>
                    <a:lnTo>
                      <a:pt x="1972055" y="240791"/>
                    </a:lnTo>
                    <a:lnTo>
                      <a:pt x="1979675" y="266699"/>
                    </a:lnTo>
                    <a:lnTo>
                      <a:pt x="1985771" y="286511"/>
                    </a:lnTo>
                    <a:lnTo>
                      <a:pt x="1990343" y="303275"/>
                    </a:lnTo>
                    <a:lnTo>
                      <a:pt x="1997963" y="312419"/>
                    </a:lnTo>
                    <a:lnTo>
                      <a:pt x="2005583" y="318515"/>
                    </a:lnTo>
                    <a:lnTo>
                      <a:pt x="2011679" y="323087"/>
                    </a:lnTo>
                    <a:lnTo>
                      <a:pt x="2019299" y="326135"/>
                    </a:lnTo>
                    <a:lnTo>
                      <a:pt x="2023871" y="336803"/>
                    </a:lnTo>
                    <a:lnTo>
                      <a:pt x="2029967" y="350519"/>
                    </a:lnTo>
                    <a:lnTo>
                      <a:pt x="2037587" y="373379"/>
                    </a:lnTo>
                    <a:lnTo>
                      <a:pt x="2043683" y="391667"/>
                    </a:lnTo>
                    <a:lnTo>
                      <a:pt x="2055875" y="434339"/>
                    </a:lnTo>
                    <a:lnTo>
                      <a:pt x="2080259" y="466343"/>
                    </a:lnTo>
                    <a:lnTo>
                      <a:pt x="2087879" y="466343"/>
                    </a:lnTo>
                    <a:lnTo>
                      <a:pt x="2093975" y="467867"/>
                    </a:lnTo>
                    <a:lnTo>
                      <a:pt x="2101595" y="472439"/>
                    </a:lnTo>
                    <a:lnTo>
                      <a:pt x="2107691" y="480059"/>
                    </a:lnTo>
                    <a:lnTo>
                      <a:pt x="2112263" y="486155"/>
                    </a:lnTo>
                    <a:lnTo>
                      <a:pt x="2119883" y="493775"/>
                    </a:lnTo>
                    <a:lnTo>
                      <a:pt x="2125979" y="504443"/>
                    </a:lnTo>
                    <a:lnTo>
                      <a:pt x="2133599" y="513587"/>
                    </a:lnTo>
                    <a:lnTo>
                      <a:pt x="2138171" y="521207"/>
                    </a:lnTo>
                    <a:lnTo>
                      <a:pt x="2145791" y="528827"/>
                    </a:lnTo>
                    <a:lnTo>
                      <a:pt x="2151887" y="539495"/>
                    </a:lnTo>
                    <a:lnTo>
                      <a:pt x="2159507" y="548639"/>
                    </a:lnTo>
                    <a:lnTo>
                      <a:pt x="2165603" y="562355"/>
                    </a:lnTo>
                    <a:lnTo>
                      <a:pt x="2170175" y="574547"/>
                    </a:lnTo>
                    <a:lnTo>
                      <a:pt x="2177795" y="589787"/>
                    </a:lnTo>
                    <a:lnTo>
                      <a:pt x="2183891" y="608075"/>
                    </a:lnTo>
                    <a:lnTo>
                      <a:pt x="2191511" y="617219"/>
                    </a:lnTo>
                    <a:lnTo>
                      <a:pt x="2197607" y="635507"/>
                    </a:lnTo>
                    <a:lnTo>
                      <a:pt x="2202179" y="643127"/>
                    </a:lnTo>
                    <a:lnTo>
                      <a:pt x="2209799" y="652271"/>
                    </a:lnTo>
                    <a:lnTo>
                      <a:pt x="2215895" y="653795"/>
                    </a:lnTo>
                    <a:lnTo>
                      <a:pt x="2223515" y="658367"/>
                    </a:lnTo>
                    <a:lnTo>
                      <a:pt x="2228087" y="658367"/>
                    </a:lnTo>
                    <a:lnTo>
                      <a:pt x="2234183" y="661415"/>
                    </a:lnTo>
                    <a:lnTo>
                      <a:pt x="2241803" y="664463"/>
                    </a:lnTo>
                    <a:lnTo>
                      <a:pt x="2247899" y="664463"/>
                    </a:lnTo>
                    <a:lnTo>
                      <a:pt x="2255519" y="670559"/>
                    </a:lnTo>
                    <a:lnTo>
                      <a:pt x="2260091" y="665987"/>
                    </a:lnTo>
                    <a:lnTo>
                      <a:pt x="2267711" y="675131"/>
                    </a:lnTo>
                    <a:lnTo>
                      <a:pt x="2273807" y="665987"/>
                    </a:lnTo>
                    <a:lnTo>
                      <a:pt x="2281427" y="670559"/>
                    </a:lnTo>
                    <a:lnTo>
                      <a:pt x="2287523" y="661415"/>
                    </a:lnTo>
                    <a:lnTo>
                      <a:pt x="2292095" y="665987"/>
                    </a:lnTo>
                    <a:lnTo>
                      <a:pt x="2299715" y="661415"/>
                    </a:lnTo>
                    <a:lnTo>
                      <a:pt x="2305811" y="658367"/>
                    </a:lnTo>
                    <a:lnTo>
                      <a:pt x="2313431" y="658367"/>
                    </a:lnTo>
                    <a:lnTo>
                      <a:pt x="2319527" y="656843"/>
                    </a:lnTo>
                    <a:lnTo>
                      <a:pt x="2324099" y="661415"/>
                    </a:lnTo>
                    <a:lnTo>
                      <a:pt x="2331719" y="661415"/>
                    </a:lnTo>
                    <a:lnTo>
                      <a:pt x="2337815" y="658367"/>
                    </a:lnTo>
                    <a:lnTo>
                      <a:pt x="2345435" y="656843"/>
                    </a:lnTo>
                    <a:lnTo>
                      <a:pt x="2350007" y="652271"/>
                    </a:lnTo>
                    <a:lnTo>
                      <a:pt x="2356103" y="647699"/>
                    </a:lnTo>
                    <a:lnTo>
                      <a:pt x="2363723" y="638555"/>
                    </a:lnTo>
                    <a:lnTo>
                      <a:pt x="2369819" y="633983"/>
                    </a:lnTo>
                    <a:lnTo>
                      <a:pt x="2377439" y="621791"/>
                    </a:lnTo>
                    <a:lnTo>
                      <a:pt x="2382011" y="612647"/>
                    </a:lnTo>
                    <a:lnTo>
                      <a:pt x="2388107" y="601979"/>
                    </a:lnTo>
                    <a:lnTo>
                      <a:pt x="2395727" y="589787"/>
                    </a:lnTo>
                    <a:lnTo>
                      <a:pt x="2403347" y="574547"/>
                    </a:lnTo>
                    <a:lnTo>
                      <a:pt x="2409443" y="560831"/>
                    </a:lnTo>
                    <a:lnTo>
                      <a:pt x="2414015" y="544067"/>
                    </a:lnTo>
                    <a:lnTo>
                      <a:pt x="2421635" y="525779"/>
                    </a:lnTo>
                    <a:lnTo>
                      <a:pt x="2427731" y="512063"/>
                    </a:lnTo>
                    <a:lnTo>
                      <a:pt x="2435351" y="493775"/>
                    </a:lnTo>
                    <a:lnTo>
                      <a:pt x="2439923" y="481583"/>
                    </a:lnTo>
                    <a:lnTo>
                      <a:pt x="2446019" y="466343"/>
                    </a:lnTo>
                    <a:lnTo>
                      <a:pt x="2453639" y="449579"/>
                    </a:lnTo>
                    <a:lnTo>
                      <a:pt x="2459735" y="440435"/>
                    </a:lnTo>
                    <a:lnTo>
                      <a:pt x="2467355" y="434339"/>
                    </a:lnTo>
                    <a:lnTo>
                      <a:pt x="2471927" y="422147"/>
                    </a:lnTo>
                    <a:lnTo>
                      <a:pt x="2478023" y="416051"/>
                    </a:lnTo>
                    <a:lnTo>
                      <a:pt x="2485643" y="408431"/>
                    </a:lnTo>
                    <a:lnTo>
                      <a:pt x="2491739" y="403859"/>
                    </a:lnTo>
                    <a:lnTo>
                      <a:pt x="2499359" y="394715"/>
                    </a:lnTo>
                    <a:lnTo>
                      <a:pt x="2503931" y="387095"/>
                    </a:lnTo>
                    <a:lnTo>
                      <a:pt x="2510027" y="382523"/>
                    </a:lnTo>
                    <a:lnTo>
                      <a:pt x="2517647" y="377951"/>
                    </a:lnTo>
                    <a:lnTo>
                      <a:pt x="2525267" y="368807"/>
                    </a:lnTo>
                    <a:lnTo>
                      <a:pt x="2529839" y="364235"/>
                    </a:lnTo>
                    <a:lnTo>
                      <a:pt x="2557271" y="327659"/>
                    </a:lnTo>
                    <a:lnTo>
                      <a:pt x="2561843" y="316991"/>
                    </a:lnTo>
                    <a:lnTo>
                      <a:pt x="2567939" y="303275"/>
                    </a:lnTo>
                    <a:lnTo>
                      <a:pt x="2575559" y="289559"/>
                    </a:lnTo>
                    <a:lnTo>
                      <a:pt x="2581655" y="277367"/>
                    </a:lnTo>
                    <a:lnTo>
                      <a:pt x="2589275" y="262127"/>
                    </a:lnTo>
                    <a:lnTo>
                      <a:pt x="2593847" y="249935"/>
                    </a:lnTo>
                    <a:lnTo>
                      <a:pt x="2599943" y="237743"/>
                    </a:lnTo>
                    <a:lnTo>
                      <a:pt x="2607563" y="227075"/>
                    </a:lnTo>
                    <a:lnTo>
                      <a:pt x="2613659" y="214883"/>
                    </a:lnTo>
                    <a:lnTo>
                      <a:pt x="2621279" y="208787"/>
                    </a:lnTo>
                    <a:lnTo>
                      <a:pt x="2625851" y="204215"/>
                    </a:lnTo>
                    <a:lnTo>
                      <a:pt x="2631947" y="195071"/>
                    </a:lnTo>
                    <a:lnTo>
                      <a:pt x="2639567" y="190499"/>
                    </a:lnTo>
                    <a:lnTo>
                      <a:pt x="2645663" y="185927"/>
                    </a:lnTo>
                    <a:lnTo>
                      <a:pt x="2665475" y="185927"/>
                    </a:lnTo>
                    <a:lnTo>
                      <a:pt x="2671571" y="187451"/>
                    </a:lnTo>
                    <a:lnTo>
                      <a:pt x="2679191" y="187451"/>
                    </a:lnTo>
                    <a:lnTo>
                      <a:pt x="2683763" y="192023"/>
                    </a:lnTo>
                    <a:lnTo>
                      <a:pt x="2697479" y="192023"/>
                    </a:lnTo>
                    <a:lnTo>
                      <a:pt x="2703575" y="195071"/>
                    </a:lnTo>
                    <a:lnTo>
                      <a:pt x="2729483" y="195071"/>
                    </a:lnTo>
                    <a:lnTo>
                      <a:pt x="2735579" y="196595"/>
                    </a:lnTo>
                    <a:lnTo>
                      <a:pt x="2740151" y="195071"/>
                    </a:lnTo>
                    <a:lnTo>
                      <a:pt x="2779775" y="222503"/>
                    </a:lnTo>
                    <a:lnTo>
                      <a:pt x="2787395" y="228599"/>
                    </a:lnTo>
                    <a:lnTo>
                      <a:pt x="2793491" y="242315"/>
                    </a:lnTo>
                    <a:lnTo>
                      <a:pt x="2801111" y="254507"/>
                    </a:lnTo>
                    <a:lnTo>
                      <a:pt x="2805683" y="268223"/>
                    </a:lnTo>
                    <a:lnTo>
                      <a:pt x="2811779" y="284987"/>
                    </a:lnTo>
                    <a:lnTo>
                      <a:pt x="2819399" y="300227"/>
                    </a:lnTo>
                    <a:lnTo>
                      <a:pt x="2825495" y="313943"/>
                    </a:lnTo>
                    <a:lnTo>
                      <a:pt x="2830067" y="330707"/>
                    </a:lnTo>
                    <a:lnTo>
                      <a:pt x="2837687" y="345947"/>
                    </a:lnTo>
                    <a:lnTo>
                      <a:pt x="2843783" y="364235"/>
                    </a:lnTo>
                    <a:lnTo>
                      <a:pt x="2851403" y="376427"/>
                    </a:lnTo>
                    <a:lnTo>
                      <a:pt x="2857499" y="390143"/>
                    </a:lnTo>
                    <a:lnTo>
                      <a:pt x="2862071" y="402335"/>
                    </a:lnTo>
                    <a:lnTo>
                      <a:pt x="2869691" y="413003"/>
                    </a:lnTo>
                    <a:lnTo>
                      <a:pt x="2875787" y="425195"/>
                    </a:lnTo>
                    <a:lnTo>
                      <a:pt x="2883407" y="434339"/>
                    </a:lnTo>
                    <a:lnTo>
                      <a:pt x="2889503" y="440435"/>
                    </a:lnTo>
                    <a:lnTo>
                      <a:pt x="2894075" y="449579"/>
                    </a:lnTo>
                    <a:lnTo>
                      <a:pt x="2901695" y="454151"/>
                    </a:lnTo>
                    <a:lnTo>
                      <a:pt x="2909315" y="463295"/>
                    </a:lnTo>
                    <a:lnTo>
                      <a:pt x="2915411" y="467867"/>
                    </a:lnTo>
                    <a:lnTo>
                      <a:pt x="2923031" y="477011"/>
                    </a:lnTo>
                    <a:lnTo>
                      <a:pt x="2927603" y="480059"/>
                    </a:lnTo>
                    <a:lnTo>
                      <a:pt x="2933699" y="486155"/>
                    </a:lnTo>
                    <a:lnTo>
                      <a:pt x="2941319" y="493775"/>
                    </a:lnTo>
                    <a:lnTo>
                      <a:pt x="2947415" y="504443"/>
                    </a:lnTo>
                    <a:lnTo>
                      <a:pt x="2951987" y="509015"/>
                    </a:lnTo>
                    <a:lnTo>
                      <a:pt x="2959607" y="521207"/>
                    </a:lnTo>
                    <a:lnTo>
                      <a:pt x="2965703" y="530351"/>
                    </a:lnTo>
                    <a:lnTo>
                      <a:pt x="2973323" y="544067"/>
                    </a:lnTo>
                    <a:lnTo>
                      <a:pt x="2979419" y="553211"/>
                    </a:lnTo>
                    <a:lnTo>
                      <a:pt x="2983991" y="566927"/>
                    </a:lnTo>
                    <a:lnTo>
                      <a:pt x="2991611" y="579119"/>
                    </a:lnTo>
                    <a:lnTo>
                      <a:pt x="2997707" y="594359"/>
                    </a:lnTo>
                    <a:lnTo>
                      <a:pt x="3005327" y="603503"/>
                    </a:lnTo>
                    <a:lnTo>
                      <a:pt x="3011423" y="615695"/>
                    </a:lnTo>
                    <a:lnTo>
                      <a:pt x="3015995" y="626363"/>
                    </a:lnTo>
                    <a:lnTo>
                      <a:pt x="3023615" y="638555"/>
                    </a:lnTo>
                    <a:lnTo>
                      <a:pt x="3029711" y="643127"/>
                    </a:lnTo>
                    <a:lnTo>
                      <a:pt x="3037331" y="649223"/>
                    </a:lnTo>
                    <a:lnTo>
                      <a:pt x="3041903" y="656843"/>
                    </a:lnTo>
                    <a:lnTo>
                      <a:pt x="3049523" y="664463"/>
                    </a:lnTo>
                    <a:lnTo>
                      <a:pt x="3055619" y="661415"/>
                    </a:lnTo>
                    <a:lnTo>
                      <a:pt x="3063239" y="664463"/>
                    </a:lnTo>
                    <a:lnTo>
                      <a:pt x="3069335" y="665987"/>
                    </a:lnTo>
                    <a:lnTo>
                      <a:pt x="3073907" y="665987"/>
                    </a:lnTo>
                    <a:lnTo>
                      <a:pt x="3081527" y="664463"/>
                    </a:lnTo>
                    <a:lnTo>
                      <a:pt x="3087623" y="661415"/>
                    </a:lnTo>
                    <a:lnTo>
                      <a:pt x="3095243" y="661415"/>
                    </a:lnTo>
                    <a:lnTo>
                      <a:pt x="3101339" y="658367"/>
                    </a:lnTo>
                    <a:lnTo>
                      <a:pt x="3105911" y="656843"/>
                    </a:lnTo>
                    <a:lnTo>
                      <a:pt x="3113531" y="656843"/>
                    </a:lnTo>
                    <a:lnTo>
                      <a:pt x="3119627" y="658367"/>
                    </a:lnTo>
                    <a:lnTo>
                      <a:pt x="3127247" y="656843"/>
                    </a:lnTo>
                    <a:lnTo>
                      <a:pt x="3131819" y="656843"/>
                    </a:lnTo>
                    <a:lnTo>
                      <a:pt x="3137915" y="661415"/>
                    </a:lnTo>
                    <a:lnTo>
                      <a:pt x="3145535" y="658367"/>
                    </a:lnTo>
                    <a:lnTo>
                      <a:pt x="3151631" y="658367"/>
                    </a:lnTo>
                    <a:lnTo>
                      <a:pt x="3159251" y="656843"/>
                    </a:lnTo>
                    <a:lnTo>
                      <a:pt x="3163823" y="658367"/>
                    </a:lnTo>
                    <a:lnTo>
                      <a:pt x="3171443" y="652271"/>
                    </a:lnTo>
                    <a:lnTo>
                      <a:pt x="3177539" y="644651"/>
                    </a:lnTo>
                    <a:lnTo>
                      <a:pt x="3185159" y="643127"/>
                    </a:lnTo>
                    <a:lnTo>
                      <a:pt x="3191255" y="630935"/>
                    </a:lnTo>
                    <a:lnTo>
                      <a:pt x="3195827" y="624839"/>
                    </a:lnTo>
                    <a:lnTo>
                      <a:pt x="3203447" y="611123"/>
                    </a:lnTo>
                    <a:lnTo>
                      <a:pt x="3209543" y="598931"/>
                    </a:lnTo>
                    <a:lnTo>
                      <a:pt x="3217163" y="585215"/>
                    </a:lnTo>
                    <a:lnTo>
                      <a:pt x="3223259" y="571499"/>
                    </a:lnTo>
                    <a:lnTo>
                      <a:pt x="3227831" y="551687"/>
                    </a:lnTo>
                    <a:lnTo>
                      <a:pt x="3235451" y="542543"/>
                    </a:lnTo>
                    <a:lnTo>
                      <a:pt x="3241547" y="521207"/>
                    </a:lnTo>
                    <a:lnTo>
                      <a:pt x="3249167" y="504443"/>
                    </a:lnTo>
                    <a:lnTo>
                      <a:pt x="3253739" y="490727"/>
                    </a:lnTo>
                    <a:lnTo>
                      <a:pt x="3259835" y="477011"/>
                    </a:lnTo>
                    <a:lnTo>
                      <a:pt x="3267455" y="461771"/>
                    </a:lnTo>
                    <a:lnTo>
                      <a:pt x="3273551" y="452627"/>
                    </a:lnTo>
                  </a:path>
                </a:pathLst>
              </a:custGeom>
              <a:ln w="3175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32"/>
              <p:cNvSpPr/>
              <p:nvPr/>
            </p:nvSpPr>
            <p:spPr>
              <a:xfrm>
                <a:off x="2225039" y="6559296"/>
                <a:ext cx="3274060" cy="777240"/>
              </a:xfrm>
              <a:custGeom>
                <a:avLst/>
                <a:gdLst/>
                <a:ahLst/>
                <a:cxnLst/>
                <a:rect l="l" t="t" r="r" b="b"/>
                <a:pathLst>
                  <a:path w="3274060" h="777240">
                    <a:moveTo>
                      <a:pt x="0" y="379475"/>
                    </a:moveTo>
                    <a:lnTo>
                      <a:pt x="4571" y="393191"/>
                    </a:lnTo>
                    <a:lnTo>
                      <a:pt x="10667" y="399287"/>
                    </a:lnTo>
                    <a:lnTo>
                      <a:pt x="18287" y="408431"/>
                    </a:lnTo>
                    <a:lnTo>
                      <a:pt x="24383" y="417575"/>
                    </a:lnTo>
                    <a:lnTo>
                      <a:pt x="28955" y="429767"/>
                    </a:lnTo>
                    <a:lnTo>
                      <a:pt x="36575" y="434339"/>
                    </a:lnTo>
                    <a:lnTo>
                      <a:pt x="42671" y="443483"/>
                    </a:lnTo>
                    <a:lnTo>
                      <a:pt x="50291" y="449579"/>
                    </a:lnTo>
                    <a:lnTo>
                      <a:pt x="56387" y="457199"/>
                    </a:lnTo>
                    <a:lnTo>
                      <a:pt x="60959" y="466343"/>
                    </a:lnTo>
                    <a:lnTo>
                      <a:pt x="68579" y="472439"/>
                    </a:lnTo>
                    <a:lnTo>
                      <a:pt x="76199" y="480059"/>
                    </a:lnTo>
                    <a:lnTo>
                      <a:pt x="82295" y="486155"/>
                    </a:lnTo>
                    <a:lnTo>
                      <a:pt x="89915" y="498347"/>
                    </a:lnTo>
                    <a:lnTo>
                      <a:pt x="94487" y="504443"/>
                    </a:lnTo>
                    <a:lnTo>
                      <a:pt x="100583" y="512063"/>
                    </a:lnTo>
                    <a:lnTo>
                      <a:pt x="108203" y="519683"/>
                    </a:lnTo>
                    <a:lnTo>
                      <a:pt x="114299" y="530351"/>
                    </a:lnTo>
                    <a:lnTo>
                      <a:pt x="118871" y="530351"/>
                    </a:lnTo>
                    <a:lnTo>
                      <a:pt x="126491" y="537971"/>
                    </a:lnTo>
                    <a:lnTo>
                      <a:pt x="132587" y="542543"/>
                    </a:lnTo>
                    <a:lnTo>
                      <a:pt x="140207" y="547115"/>
                    </a:lnTo>
                    <a:lnTo>
                      <a:pt x="146303" y="548639"/>
                    </a:lnTo>
                    <a:lnTo>
                      <a:pt x="150875" y="548639"/>
                    </a:lnTo>
                    <a:lnTo>
                      <a:pt x="158495" y="547115"/>
                    </a:lnTo>
                    <a:lnTo>
                      <a:pt x="164591" y="547115"/>
                    </a:lnTo>
                    <a:lnTo>
                      <a:pt x="172211" y="542543"/>
                    </a:lnTo>
                    <a:lnTo>
                      <a:pt x="178307" y="534923"/>
                    </a:lnTo>
                    <a:lnTo>
                      <a:pt x="182879" y="528827"/>
                    </a:lnTo>
                    <a:lnTo>
                      <a:pt x="190499" y="524255"/>
                    </a:lnTo>
                    <a:lnTo>
                      <a:pt x="198119" y="512063"/>
                    </a:lnTo>
                    <a:lnTo>
                      <a:pt x="204215" y="504443"/>
                    </a:lnTo>
                    <a:lnTo>
                      <a:pt x="208787" y="495299"/>
                    </a:lnTo>
                    <a:lnTo>
                      <a:pt x="216407" y="486155"/>
                    </a:lnTo>
                    <a:lnTo>
                      <a:pt x="222503" y="480059"/>
                    </a:lnTo>
                    <a:lnTo>
                      <a:pt x="230123" y="467867"/>
                    </a:lnTo>
                    <a:lnTo>
                      <a:pt x="236219" y="458723"/>
                    </a:lnTo>
                    <a:lnTo>
                      <a:pt x="240791" y="452627"/>
                    </a:lnTo>
                    <a:lnTo>
                      <a:pt x="248411" y="445007"/>
                    </a:lnTo>
                    <a:lnTo>
                      <a:pt x="254507" y="435863"/>
                    </a:lnTo>
                    <a:lnTo>
                      <a:pt x="262127" y="426719"/>
                    </a:lnTo>
                    <a:lnTo>
                      <a:pt x="268223" y="422147"/>
                    </a:lnTo>
                    <a:lnTo>
                      <a:pt x="272795" y="416051"/>
                    </a:lnTo>
                    <a:lnTo>
                      <a:pt x="280415" y="411479"/>
                    </a:lnTo>
                    <a:lnTo>
                      <a:pt x="286511" y="399287"/>
                    </a:lnTo>
                    <a:lnTo>
                      <a:pt x="294131" y="393191"/>
                    </a:lnTo>
                    <a:lnTo>
                      <a:pt x="300227" y="384047"/>
                    </a:lnTo>
                    <a:lnTo>
                      <a:pt x="304799" y="376427"/>
                    </a:lnTo>
                    <a:lnTo>
                      <a:pt x="312419" y="364235"/>
                    </a:lnTo>
                    <a:lnTo>
                      <a:pt x="318515" y="353567"/>
                    </a:lnTo>
                    <a:lnTo>
                      <a:pt x="326135" y="341375"/>
                    </a:lnTo>
                    <a:lnTo>
                      <a:pt x="330707" y="332231"/>
                    </a:lnTo>
                    <a:lnTo>
                      <a:pt x="338327" y="316991"/>
                    </a:lnTo>
                    <a:lnTo>
                      <a:pt x="344423" y="304799"/>
                    </a:lnTo>
                    <a:lnTo>
                      <a:pt x="352043" y="289559"/>
                    </a:lnTo>
                    <a:lnTo>
                      <a:pt x="358139" y="280415"/>
                    </a:lnTo>
                    <a:lnTo>
                      <a:pt x="362711" y="263651"/>
                    </a:lnTo>
                    <a:lnTo>
                      <a:pt x="370331" y="249935"/>
                    </a:lnTo>
                    <a:lnTo>
                      <a:pt x="376427" y="236219"/>
                    </a:lnTo>
                    <a:lnTo>
                      <a:pt x="384047" y="224027"/>
                    </a:lnTo>
                    <a:lnTo>
                      <a:pt x="390143" y="210311"/>
                    </a:lnTo>
                    <a:lnTo>
                      <a:pt x="394715" y="199643"/>
                    </a:lnTo>
                    <a:lnTo>
                      <a:pt x="402335" y="185927"/>
                    </a:lnTo>
                    <a:lnTo>
                      <a:pt x="408431" y="176783"/>
                    </a:lnTo>
                    <a:lnTo>
                      <a:pt x="416051" y="155447"/>
                    </a:lnTo>
                    <a:lnTo>
                      <a:pt x="420623" y="153923"/>
                    </a:lnTo>
                    <a:lnTo>
                      <a:pt x="426719" y="153923"/>
                    </a:lnTo>
                    <a:lnTo>
                      <a:pt x="434339" y="132587"/>
                    </a:lnTo>
                    <a:lnTo>
                      <a:pt x="440435" y="106679"/>
                    </a:lnTo>
                    <a:lnTo>
                      <a:pt x="448055" y="82295"/>
                    </a:lnTo>
                    <a:lnTo>
                      <a:pt x="452627" y="68579"/>
                    </a:lnTo>
                    <a:lnTo>
                      <a:pt x="460247" y="54863"/>
                    </a:lnTo>
                    <a:lnTo>
                      <a:pt x="466343" y="51815"/>
                    </a:lnTo>
                    <a:lnTo>
                      <a:pt x="473963" y="54863"/>
                    </a:lnTo>
                    <a:lnTo>
                      <a:pt x="480059" y="59435"/>
                    </a:lnTo>
                    <a:lnTo>
                      <a:pt x="484631" y="60959"/>
                    </a:lnTo>
                    <a:lnTo>
                      <a:pt x="492251" y="68579"/>
                    </a:lnTo>
                    <a:lnTo>
                      <a:pt x="498347" y="70103"/>
                    </a:lnTo>
                    <a:lnTo>
                      <a:pt x="505967" y="68579"/>
                    </a:lnTo>
                    <a:lnTo>
                      <a:pt x="510539" y="65531"/>
                    </a:lnTo>
                    <a:lnTo>
                      <a:pt x="516635" y="54863"/>
                    </a:lnTo>
                    <a:lnTo>
                      <a:pt x="524255" y="47243"/>
                    </a:lnTo>
                    <a:lnTo>
                      <a:pt x="530351" y="32003"/>
                    </a:lnTo>
                    <a:lnTo>
                      <a:pt x="537971" y="27431"/>
                    </a:lnTo>
                    <a:lnTo>
                      <a:pt x="542543" y="18287"/>
                    </a:lnTo>
                    <a:lnTo>
                      <a:pt x="548639" y="19811"/>
                    </a:lnTo>
                    <a:lnTo>
                      <a:pt x="556259" y="18287"/>
                    </a:lnTo>
                    <a:lnTo>
                      <a:pt x="562355" y="19811"/>
                    </a:lnTo>
                    <a:lnTo>
                      <a:pt x="569975" y="24383"/>
                    </a:lnTo>
                    <a:lnTo>
                      <a:pt x="574547" y="28955"/>
                    </a:lnTo>
                    <a:lnTo>
                      <a:pt x="582167" y="33527"/>
                    </a:lnTo>
                    <a:lnTo>
                      <a:pt x="588263" y="33527"/>
                    </a:lnTo>
                    <a:lnTo>
                      <a:pt x="595883" y="36575"/>
                    </a:lnTo>
                    <a:lnTo>
                      <a:pt x="614171" y="36575"/>
                    </a:lnTo>
                    <a:lnTo>
                      <a:pt x="620267" y="45719"/>
                    </a:lnTo>
                    <a:lnTo>
                      <a:pt x="627887" y="50291"/>
                    </a:lnTo>
                    <a:lnTo>
                      <a:pt x="632459" y="60959"/>
                    </a:lnTo>
                    <a:lnTo>
                      <a:pt x="638555" y="73151"/>
                    </a:lnTo>
                    <a:lnTo>
                      <a:pt x="646175" y="86867"/>
                    </a:lnTo>
                    <a:lnTo>
                      <a:pt x="652271" y="102107"/>
                    </a:lnTo>
                    <a:lnTo>
                      <a:pt x="659891" y="114299"/>
                    </a:lnTo>
                    <a:lnTo>
                      <a:pt x="664463" y="131063"/>
                    </a:lnTo>
                    <a:lnTo>
                      <a:pt x="670559" y="135635"/>
                    </a:lnTo>
                    <a:lnTo>
                      <a:pt x="678179" y="146303"/>
                    </a:lnTo>
                    <a:lnTo>
                      <a:pt x="684275" y="150875"/>
                    </a:lnTo>
                    <a:lnTo>
                      <a:pt x="691895" y="160019"/>
                    </a:lnTo>
                    <a:lnTo>
                      <a:pt x="696467" y="163067"/>
                    </a:lnTo>
                    <a:lnTo>
                      <a:pt x="702563" y="169163"/>
                    </a:lnTo>
                    <a:lnTo>
                      <a:pt x="710183" y="176783"/>
                    </a:lnTo>
                    <a:lnTo>
                      <a:pt x="717803" y="187451"/>
                    </a:lnTo>
                    <a:lnTo>
                      <a:pt x="722375" y="195071"/>
                    </a:lnTo>
                    <a:lnTo>
                      <a:pt x="728471" y="201167"/>
                    </a:lnTo>
                    <a:lnTo>
                      <a:pt x="736091" y="214883"/>
                    </a:lnTo>
                    <a:lnTo>
                      <a:pt x="742187" y="224027"/>
                    </a:lnTo>
                    <a:lnTo>
                      <a:pt x="749807" y="236219"/>
                    </a:lnTo>
                    <a:lnTo>
                      <a:pt x="754379" y="245363"/>
                    </a:lnTo>
                    <a:lnTo>
                      <a:pt x="760475" y="262127"/>
                    </a:lnTo>
                    <a:lnTo>
                      <a:pt x="768095" y="271271"/>
                    </a:lnTo>
                    <a:lnTo>
                      <a:pt x="774191" y="284987"/>
                    </a:lnTo>
                    <a:lnTo>
                      <a:pt x="781811" y="298703"/>
                    </a:lnTo>
                    <a:lnTo>
                      <a:pt x="786383" y="313943"/>
                    </a:lnTo>
                    <a:lnTo>
                      <a:pt x="792479" y="326135"/>
                    </a:lnTo>
                    <a:lnTo>
                      <a:pt x="800099" y="336803"/>
                    </a:lnTo>
                    <a:lnTo>
                      <a:pt x="806195" y="353567"/>
                    </a:lnTo>
                    <a:lnTo>
                      <a:pt x="810767" y="364235"/>
                    </a:lnTo>
                    <a:lnTo>
                      <a:pt x="818387" y="379475"/>
                    </a:lnTo>
                    <a:lnTo>
                      <a:pt x="824483" y="388619"/>
                    </a:lnTo>
                    <a:lnTo>
                      <a:pt x="832103" y="402335"/>
                    </a:lnTo>
                    <a:lnTo>
                      <a:pt x="839723" y="408431"/>
                    </a:lnTo>
                    <a:lnTo>
                      <a:pt x="844295" y="417575"/>
                    </a:lnTo>
                    <a:lnTo>
                      <a:pt x="850391" y="425195"/>
                    </a:lnTo>
                    <a:lnTo>
                      <a:pt x="858011" y="438911"/>
                    </a:lnTo>
                    <a:lnTo>
                      <a:pt x="864107" y="443483"/>
                    </a:lnTo>
                    <a:lnTo>
                      <a:pt x="871727" y="449579"/>
                    </a:lnTo>
                    <a:lnTo>
                      <a:pt x="876299" y="458723"/>
                    </a:lnTo>
                    <a:lnTo>
                      <a:pt x="882395" y="466343"/>
                    </a:lnTo>
                    <a:lnTo>
                      <a:pt x="890015" y="472439"/>
                    </a:lnTo>
                    <a:lnTo>
                      <a:pt x="896111" y="481583"/>
                    </a:lnTo>
                    <a:lnTo>
                      <a:pt x="903731" y="489203"/>
                    </a:lnTo>
                    <a:lnTo>
                      <a:pt x="908303" y="493775"/>
                    </a:lnTo>
                    <a:lnTo>
                      <a:pt x="914399" y="502919"/>
                    </a:lnTo>
                    <a:lnTo>
                      <a:pt x="922019" y="507491"/>
                    </a:lnTo>
                    <a:lnTo>
                      <a:pt x="928115" y="519683"/>
                    </a:lnTo>
                    <a:lnTo>
                      <a:pt x="932687" y="521207"/>
                    </a:lnTo>
                    <a:lnTo>
                      <a:pt x="940307" y="525779"/>
                    </a:lnTo>
                    <a:lnTo>
                      <a:pt x="946403" y="530351"/>
                    </a:lnTo>
                    <a:lnTo>
                      <a:pt x="954023" y="537971"/>
                    </a:lnTo>
                    <a:lnTo>
                      <a:pt x="960119" y="537971"/>
                    </a:lnTo>
                    <a:lnTo>
                      <a:pt x="964691" y="539495"/>
                    </a:lnTo>
                    <a:lnTo>
                      <a:pt x="972311" y="539495"/>
                    </a:lnTo>
                    <a:lnTo>
                      <a:pt x="979931" y="542543"/>
                    </a:lnTo>
                    <a:lnTo>
                      <a:pt x="986027" y="537971"/>
                    </a:lnTo>
                    <a:lnTo>
                      <a:pt x="993647" y="533399"/>
                    </a:lnTo>
                    <a:lnTo>
                      <a:pt x="998219" y="528827"/>
                    </a:lnTo>
                    <a:lnTo>
                      <a:pt x="1004315" y="617219"/>
                    </a:lnTo>
                    <a:lnTo>
                      <a:pt x="1011935" y="711707"/>
                    </a:lnTo>
                    <a:lnTo>
                      <a:pt x="1018031" y="761999"/>
                    </a:lnTo>
                    <a:lnTo>
                      <a:pt x="1022603" y="777239"/>
                    </a:lnTo>
                    <a:lnTo>
                      <a:pt x="1030223" y="752855"/>
                    </a:lnTo>
                    <a:lnTo>
                      <a:pt x="1036319" y="707135"/>
                    </a:lnTo>
                    <a:lnTo>
                      <a:pt x="1043939" y="652271"/>
                    </a:lnTo>
                    <a:lnTo>
                      <a:pt x="1050035" y="598931"/>
                    </a:lnTo>
                    <a:lnTo>
                      <a:pt x="1054607" y="548639"/>
                    </a:lnTo>
                    <a:lnTo>
                      <a:pt x="1062227" y="512063"/>
                    </a:lnTo>
                    <a:lnTo>
                      <a:pt x="1068323" y="480059"/>
                    </a:lnTo>
                    <a:lnTo>
                      <a:pt x="1075943" y="449579"/>
                    </a:lnTo>
                    <a:lnTo>
                      <a:pt x="1082039" y="411479"/>
                    </a:lnTo>
                    <a:lnTo>
                      <a:pt x="1086611" y="367283"/>
                    </a:lnTo>
                    <a:lnTo>
                      <a:pt x="1094231" y="316991"/>
                    </a:lnTo>
                    <a:lnTo>
                      <a:pt x="1101851" y="271271"/>
                    </a:lnTo>
                    <a:lnTo>
                      <a:pt x="1107947" y="227075"/>
                    </a:lnTo>
                    <a:lnTo>
                      <a:pt x="1112519" y="192023"/>
                    </a:lnTo>
                    <a:lnTo>
                      <a:pt x="1120139" y="173735"/>
                    </a:lnTo>
                    <a:lnTo>
                      <a:pt x="1126235" y="172211"/>
                    </a:lnTo>
                    <a:lnTo>
                      <a:pt x="1133855" y="173735"/>
                    </a:lnTo>
                    <a:lnTo>
                      <a:pt x="1139951" y="185927"/>
                    </a:lnTo>
                    <a:lnTo>
                      <a:pt x="1144523" y="195071"/>
                    </a:lnTo>
                    <a:lnTo>
                      <a:pt x="1152143" y="199643"/>
                    </a:lnTo>
                    <a:lnTo>
                      <a:pt x="1158239" y="195071"/>
                    </a:lnTo>
                    <a:lnTo>
                      <a:pt x="1165859" y="192023"/>
                    </a:lnTo>
                    <a:lnTo>
                      <a:pt x="1171955" y="187451"/>
                    </a:lnTo>
                    <a:lnTo>
                      <a:pt x="1176527" y="185927"/>
                    </a:lnTo>
                    <a:lnTo>
                      <a:pt x="1184147" y="187451"/>
                    </a:lnTo>
                    <a:lnTo>
                      <a:pt x="1190243" y="195071"/>
                    </a:lnTo>
                    <a:lnTo>
                      <a:pt x="1197863" y="199643"/>
                    </a:lnTo>
                    <a:lnTo>
                      <a:pt x="1203959" y="205739"/>
                    </a:lnTo>
                    <a:lnTo>
                      <a:pt x="1208531" y="204215"/>
                    </a:lnTo>
                    <a:lnTo>
                      <a:pt x="1216151" y="196595"/>
                    </a:lnTo>
                    <a:lnTo>
                      <a:pt x="1222247" y="176783"/>
                    </a:lnTo>
                    <a:lnTo>
                      <a:pt x="1229867" y="155447"/>
                    </a:lnTo>
                    <a:lnTo>
                      <a:pt x="1234439" y="123443"/>
                    </a:lnTo>
                    <a:lnTo>
                      <a:pt x="1242059" y="97535"/>
                    </a:lnTo>
                    <a:lnTo>
                      <a:pt x="1248155" y="74675"/>
                    </a:lnTo>
                    <a:lnTo>
                      <a:pt x="1255775" y="59435"/>
                    </a:lnTo>
                    <a:lnTo>
                      <a:pt x="1261871" y="47243"/>
                    </a:lnTo>
                    <a:lnTo>
                      <a:pt x="1266443" y="42671"/>
                    </a:lnTo>
                    <a:lnTo>
                      <a:pt x="1274063" y="38099"/>
                    </a:lnTo>
                    <a:lnTo>
                      <a:pt x="1280159" y="42671"/>
                    </a:lnTo>
                    <a:lnTo>
                      <a:pt x="1287779" y="32003"/>
                    </a:lnTo>
                    <a:lnTo>
                      <a:pt x="1293875" y="28955"/>
                    </a:lnTo>
                    <a:lnTo>
                      <a:pt x="1298447" y="18287"/>
                    </a:lnTo>
                    <a:lnTo>
                      <a:pt x="1306067" y="13715"/>
                    </a:lnTo>
                    <a:lnTo>
                      <a:pt x="1312163" y="1523"/>
                    </a:lnTo>
                    <a:lnTo>
                      <a:pt x="1319783" y="0"/>
                    </a:lnTo>
                    <a:lnTo>
                      <a:pt x="1330451" y="0"/>
                    </a:lnTo>
                    <a:lnTo>
                      <a:pt x="1338071" y="4571"/>
                    </a:lnTo>
                    <a:lnTo>
                      <a:pt x="1344167" y="9143"/>
                    </a:lnTo>
                    <a:lnTo>
                      <a:pt x="1351787" y="10667"/>
                    </a:lnTo>
                    <a:lnTo>
                      <a:pt x="1356359" y="10667"/>
                    </a:lnTo>
                    <a:lnTo>
                      <a:pt x="1363979" y="9143"/>
                    </a:lnTo>
                    <a:lnTo>
                      <a:pt x="1370075" y="6095"/>
                    </a:lnTo>
                    <a:lnTo>
                      <a:pt x="1377695" y="1523"/>
                    </a:lnTo>
                    <a:lnTo>
                      <a:pt x="1383791" y="9143"/>
                    </a:lnTo>
                    <a:lnTo>
                      <a:pt x="1388363" y="9143"/>
                    </a:lnTo>
                    <a:lnTo>
                      <a:pt x="1395983" y="15239"/>
                    </a:lnTo>
                    <a:lnTo>
                      <a:pt x="1402079" y="24383"/>
                    </a:lnTo>
                    <a:lnTo>
                      <a:pt x="1409699" y="38099"/>
                    </a:lnTo>
                    <a:lnTo>
                      <a:pt x="1414271" y="45719"/>
                    </a:lnTo>
                    <a:lnTo>
                      <a:pt x="1420367" y="56387"/>
                    </a:lnTo>
                    <a:lnTo>
                      <a:pt x="1427987" y="65531"/>
                    </a:lnTo>
                    <a:lnTo>
                      <a:pt x="1434083" y="77723"/>
                    </a:lnTo>
                    <a:lnTo>
                      <a:pt x="1441703" y="83819"/>
                    </a:lnTo>
                    <a:lnTo>
                      <a:pt x="1446275" y="97535"/>
                    </a:lnTo>
                    <a:lnTo>
                      <a:pt x="1452371" y="118871"/>
                    </a:lnTo>
                    <a:lnTo>
                      <a:pt x="1459991" y="131063"/>
                    </a:lnTo>
                    <a:lnTo>
                      <a:pt x="1466087" y="150875"/>
                    </a:lnTo>
                    <a:lnTo>
                      <a:pt x="1473707" y="172211"/>
                    </a:lnTo>
                    <a:lnTo>
                      <a:pt x="1478279" y="190499"/>
                    </a:lnTo>
                    <a:lnTo>
                      <a:pt x="1485899" y="205739"/>
                    </a:lnTo>
                    <a:lnTo>
                      <a:pt x="1491995" y="217931"/>
                    </a:lnTo>
                    <a:lnTo>
                      <a:pt x="1499615" y="231647"/>
                    </a:lnTo>
                    <a:lnTo>
                      <a:pt x="1505711" y="242315"/>
                    </a:lnTo>
                    <a:lnTo>
                      <a:pt x="1510283" y="249935"/>
                    </a:lnTo>
                    <a:lnTo>
                      <a:pt x="1517903" y="257555"/>
                    </a:lnTo>
                    <a:lnTo>
                      <a:pt x="1523999" y="272795"/>
                    </a:lnTo>
                    <a:lnTo>
                      <a:pt x="1531619" y="275843"/>
                    </a:lnTo>
                    <a:lnTo>
                      <a:pt x="1536191" y="286511"/>
                    </a:lnTo>
                    <a:lnTo>
                      <a:pt x="1542287" y="294131"/>
                    </a:lnTo>
                    <a:lnTo>
                      <a:pt x="1549907" y="304799"/>
                    </a:lnTo>
                    <a:lnTo>
                      <a:pt x="1556003" y="309371"/>
                    </a:lnTo>
                    <a:lnTo>
                      <a:pt x="1563623" y="316991"/>
                    </a:lnTo>
                    <a:lnTo>
                      <a:pt x="1568195" y="321563"/>
                    </a:lnTo>
                    <a:lnTo>
                      <a:pt x="1574291" y="332231"/>
                    </a:lnTo>
                    <a:lnTo>
                      <a:pt x="1581911" y="336803"/>
                    </a:lnTo>
                    <a:lnTo>
                      <a:pt x="1588007" y="344423"/>
                    </a:lnTo>
                    <a:lnTo>
                      <a:pt x="1595627" y="355091"/>
                    </a:lnTo>
                    <a:lnTo>
                      <a:pt x="1600199" y="368807"/>
                    </a:lnTo>
                    <a:lnTo>
                      <a:pt x="1606295" y="380999"/>
                    </a:lnTo>
                    <a:lnTo>
                      <a:pt x="1613915" y="394715"/>
                    </a:lnTo>
                    <a:lnTo>
                      <a:pt x="1621535" y="413003"/>
                    </a:lnTo>
                    <a:lnTo>
                      <a:pt x="1626107" y="425195"/>
                    </a:lnTo>
                    <a:lnTo>
                      <a:pt x="1632203" y="438911"/>
                    </a:lnTo>
                    <a:lnTo>
                      <a:pt x="1639823" y="449579"/>
                    </a:lnTo>
                    <a:lnTo>
                      <a:pt x="1645919" y="461771"/>
                    </a:lnTo>
                    <a:lnTo>
                      <a:pt x="1653539" y="475487"/>
                    </a:lnTo>
                    <a:lnTo>
                      <a:pt x="1658111" y="484631"/>
                    </a:lnTo>
                    <a:lnTo>
                      <a:pt x="1664207" y="498347"/>
                    </a:lnTo>
                    <a:lnTo>
                      <a:pt x="1671827" y="502919"/>
                    </a:lnTo>
                    <a:lnTo>
                      <a:pt x="1677923" y="512063"/>
                    </a:lnTo>
                    <a:lnTo>
                      <a:pt x="1685543" y="519683"/>
                    </a:lnTo>
                    <a:lnTo>
                      <a:pt x="1690115" y="525779"/>
                    </a:lnTo>
                    <a:lnTo>
                      <a:pt x="1696211" y="528827"/>
                    </a:lnTo>
                    <a:lnTo>
                      <a:pt x="1703831" y="528827"/>
                    </a:lnTo>
                    <a:lnTo>
                      <a:pt x="1709927" y="533399"/>
                    </a:lnTo>
                    <a:lnTo>
                      <a:pt x="1717547" y="528827"/>
                    </a:lnTo>
                    <a:lnTo>
                      <a:pt x="1722119" y="530351"/>
                    </a:lnTo>
                    <a:lnTo>
                      <a:pt x="1728215" y="530351"/>
                    </a:lnTo>
                    <a:lnTo>
                      <a:pt x="1735835" y="534923"/>
                    </a:lnTo>
                    <a:lnTo>
                      <a:pt x="1741931" y="530351"/>
                    </a:lnTo>
                    <a:lnTo>
                      <a:pt x="1748027" y="534923"/>
                    </a:lnTo>
                    <a:lnTo>
                      <a:pt x="1754123" y="534923"/>
                    </a:lnTo>
                    <a:lnTo>
                      <a:pt x="1761743" y="539495"/>
                    </a:lnTo>
                    <a:lnTo>
                      <a:pt x="1767839" y="537971"/>
                    </a:lnTo>
                    <a:lnTo>
                      <a:pt x="1775459" y="537971"/>
                    </a:lnTo>
                    <a:lnTo>
                      <a:pt x="1780031" y="539495"/>
                    </a:lnTo>
                    <a:lnTo>
                      <a:pt x="1793747" y="539495"/>
                    </a:lnTo>
                    <a:lnTo>
                      <a:pt x="1799843" y="537971"/>
                    </a:lnTo>
                    <a:lnTo>
                      <a:pt x="1807463" y="551687"/>
                    </a:lnTo>
                    <a:lnTo>
                      <a:pt x="1812035" y="553211"/>
                    </a:lnTo>
                    <a:lnTo>
                      <a:pt x="1818131" y="551687"/>
                    </a:lnTo>
                    <a:lnTo>
                      <a:pt x="1825751" y="542543"/>
                    </a:lnTo>
                    <a:lnTo>
                      <a:pt x="1831847" y="524255"/>
                    </a:lnTo>
                    <a:lnTo>
                      <a:pt x="1836419" y="502919"/>
                    </a:lnTo>
                    <a:lnTo>
                      <a:pt x="1844039" y="477011"/>
                    </a:lnTo>
                    <a:lnTo>
                      <a:pt x="1850135" y="457199"/>
                    </a:lnTo>
                    <a:lnTo>
                      <a:pt x="1857755" y="443483"/>
                    </a:lnTo>
                    <a:lnTo>
                      <a:pt x="1863851" y="435863"/>
                    </a:lnTo>
                    <a:lnTo>
                      <a:pt x="1868423" y="426719"/>
                    </a:lnTo>
                    <a:lnTo>
                      <a:pt x="1889759" y="393191"/>
                    </a:lnTo>
                    <a:lnTo>
                      <a:pt x="1901951" y="336803"/>
                    </a:lnTo>
                    <a:lnTo>
                      <a:pt x="1908047" y="309371"/>
                    </a:lnTo>
                    <a:lnTo>
                      <a:pt x="1915667" y="280415"/>
                    </a:lnTo>
                    <a:lnTo>
                      <a:pt x="1921763" y="259079"/>
                    </a:lnTo>
                    <a:lnTo>
                      <a:pt x="1926335" y="248411"/>
                    </a:lnTo>
                    <a:lnTo>
                      <a:pt x="1933955" y="240791"/>
                    </a:lnTo>
                    <a:lnTo>
                      <a:pt x="1940051" y="240791"/>
                    </a:lnTo>
                    <a:lnTo>
                      <a:pt x="1947671" y="248411"/>
                    </a:lnTo>
                    <a:lnTo>
                      <a:pt x="1953767" y="257555"/>
                    </a:lnTo>
                    <a:lnTo>
                      <a:pt x="1958339" y="262127"/>
                    </a:lnTo>
                    <a:lnTo>
                      <a:pt x="1990343" y="224027"/>
                    </a:lnTo>
                    <a:lnTo>
                      <a:pt x="1997963" y="208787"/>
                    </a:lnTo>
                    <a:lnTo>
                      <a:pt x="2005583" y="196595"/>
                    </a:lnTo>
                    <a:lnTo>
                      <a:pt x="2011679" y="185927"/>
                    </a:lnTo>
                    <a:lnTo>
                      <a:pt x="2019299" y="178307"/>
                    </a:lnTo>
                    <a:lnTo>
                      <a:pt x="2023871" y="164591"/>
                    </a:lnTo>
                    <a:lnTo>
                      <a:pt x="2029967" y="150875"/>
                    </a:lnTo>
                    <a:lnTo>
                      <a:pt x="2037587" y="132587"/>
                    </a:lnTo>
                    <a:lnTo>
                      <a:pt x="2043683" y="118871"/>
                    </a:lnTo>
                    <a:lnTo>
                      <a:pt x="2048255" y="96011"/>
                    </a:lnTo>
                    <a:lnTo>
                      <a:pt x="2055875" y="79247"/>
                    </a:lnTo>
                    <a:lnTo>
                      <a:pt x="2061971" y="65531"/>
                    </a:lnTo>
                    <a:lnTo>
                      <a:pt x="2069591" y="56387"/>
                    </a:lnTo>
                    <a:lnTo>
                      <a:pt x="2075687" y="50291"/>
                    </a:lnTo>
                    <a:lnTo>
                      <a:pt x="2080259" y="45719"/>
                    </a:lnTo>
                    <a:lnTo>
                      <a:pt x="2087879" y="45719"/>
                    </a:lnTo>
                    <a:lnTo>
                      <a:pt x="2093975" y="42671"/>
                    </a:lnTo>
                    <a:lnTo>
                      <a:pt x="2101595" y="41147"/>
                    </a:lnTo>
                    <a:lnTo>
                      <a:pt x="2107691" y="33527"/>
                    </a:lnTo>
                    <a:lnTo>
                      <a:pt x="2112263" y="28955"/>
                    </a:lnTo>
                    <a:lnTo>
                      <a:pt x="2119883" y="22859"/>
                    </a:lnTo>
                    <a:lnTo>
                      <a:pt x="2125979" y="18287"/>
                    </a:lnTo>
                    <a:lnTo>
                      <a:pt x="2133599" y="10667"/>
                    </a:lnTo>
                    <a:lnTo>
                      <a:pt x="2138171" y="13715"/>
                    </a:lnTo>
                    <a:lnTo>
                      <a:pt x="2145791" y="13715"/>
                    </a:lnTo>
                    <a:lnTo>
                      <a:pt x="2151887" y="19811"/>
                    </a:lnTo>
                    <a:lnTo>
                      <a:pt x="2159507" y="18287"/>
                    </a:lnTo>
                    <a:lnTo>
                      <a:pt x="2165603" y="27431"/>
                    </a:lnTo>
                    <a:lnTo>
                      <a:pt x="2170175" y="27431"/>
                    </a:lnTo>
                    <a:lnTo>
                      <a:pt x="2177795" y="22859"/>
                    </a:lnTo>
                    <a:lnTo>
                      <a:pt x="2183891" y="22859"/>
                    </a:lnTo>
                    <a:lnTo>
                      <a:pt x="2191511" y="15239"/>
                    </a:lnTo>
                    <a:lnTo>
                      <a:pt x="2197607" y="19811"/>
                    </a:lnTo>
                    <a:lnTo>
                      <a:pt x="2202179" y="13715"/>
                    </a:lnTo>
                    <a:lnTo>
                      <a:pt x="2209799" y="18287"/>
                    </a:lnTo>
                    <a:lnTo>
                      <a:pt x="2215895" y="19811"/>
                    </a:lnTo>
                    <a:lnTo>
                      <a:pt x="2223515" y="28955"/>
                    </a:lnTo>
                    <a:lnTo>
                      <a:pt x="2228087" y="36575"/>
                    </a:lnTo>
                    <a:lnTo>
                      <a:pt x="2234183" y="45719"/>
                    </a:lnTo>
                    <a:lnTo>
                      <a:pt x="2241803" y="59435"/>
                    </a:lnTo>
                    <a:lnTo>
                      <a:pt x="2247899" y="68579"/>
                    </a:lnTo>
                    <a:lnTo>
                      <a:pt x="2255519" y="82295"/>
                    </a:lnTo>
                    <a:lnTo>
                      <a:pt x="2260091" y="91439"/>
                    </a:lnTo>
                    <a:lnTo>
                      <a:pt x="2267711" y="109727"/>
                    </a:lnTo>
                    <a:lnTo>
                      <a:pt x="2273807" y="121919"/>
                    </a:lnTo>
                    <a:lnTo>
                      <a:pt x="2281427" y="144779"/>
                    </a:lnTo>
                    <a:lnTo>
                      <a:pt x="2287523" y="160019"/>
                    </a:lnTo>
                    <a:lnTo>
                      <a:pt x="2292095" y="178307"/>
                    </a:lnTo>
                    <a:lnTo>
                      <a:pt x="2299715" y="196595"/>
                    </a:lnTo>
                    <a:lnTo>
                      <a:pt x="2305811" y="210311"/>
                    </a:lnTo>
                    <a:lnTo>
                      <a:pt x="2313431" y="227075"/>
                    </a:lnTo>
                    <a:lnTo>
                      <a:pt x="2319527" y="236219"/>
                    </a:lnTo>
                    <a:lnTo>
                      <a:pt x="2324099" y="245363"/>
                    </a:lnTo>
                    <a:lnTo>
                      <a:pt x="2331719" y="259079"/>
                    </a:lnTo>
                    <a:lnTo>
                      <a:pt x="2337815" y="262127"/>
                    </a:lnTo>
                    <a:lnTo>
                      <a:pt x="2345435" y="271271"/>
                    </a:lnTo>
                    <a:lnTo>
                      <a:pt x="2350007" y="277367"/>
                    </a:lnTo>
                    <a:lnTo>
                      <a:pt x="2356103" y="286511"/>
                    </a:lnTo>
                    <a:lnTo>
                      <a:pt x="2363723" y="294131"/>
                    </a:lnTo>
                    <a:lnTo>
                      <a:pt x="2369819" y="300227"/>
                    </a:lnTo>
                    <a:lnTo>
                      <a:pt x="2377439" y="307847"/>
                    </a:lnTo>
                    <a:lnTo>
                      <a:pt x="2382011" y="312419"/>
                    </a:lnTo>
                    <a:lnTo>
                      <a:pt x="2388107" y="321563"/>
                    </a:lnTo>
                    <a:lnTo>
                      <a:pt x="2395727" y="327659"/>
                    </a:lnTo>
                    <a:lnTo>
                      <a:pt x="2403347" y="335279"/>
                    </a:lnTo>
                    <a:lnTo>
                      <a:pt x="2409443" y="344423"/>
                    </a:lnTo>
                    <a:lnTo>
                      <a:pt x="2414015" y="355091"/>
                    </a:lnTo>
                    <a:lnTo>
                      <a:pt x="2421635" y="371855"/>
                    </a:lnTo>
                    <a:lnTo>
                      <a:pt x="2427731" y="384047"/>
                    </a:lnTo>
                    <a:lnTo>
                      <a:pt x="2435351" y="397763"/>
                    </a:lnTo>
                    <a:lnTo>
                      <a:pt x="2439923" y="411479"/>
                    </a:lnTo>
                    <a:lnTo>
                      <a:pt x="2446019" y="431291"/>
                    </a:lnTo>
                    <a:lnTo>
                      <a:pt x="2453639" y="438911"/>
                    </a:lnTo>
                    <a:lnTo>
                      <a:pt x="2459735" y="454151"/>
                    </a:lnTo>
                    <a:lnTo>
                      <a:pt x="2467355" y="463295"/>
                    </a:lnTo>
                    <a:lnTo>
                      <a:pt x="2471927" y="477011"/>
                    </a:lnTo>
                    <a:lnTo>
                      <a:pt x="2478023" y="486155"/>
                    </a:lnTo>
                    <a:lnTo>
                      <a:pt x="2485643" y="498347"/>
                    </a:lnTo>
                    <a:lnTo>
                      <a:pt x="2491739" y="502919"/>
                    </a:lnTo>
                    <a:lnTo>
                      <a:pt x="2499359" y="512063"/>
                    </a:lnTo>
                    <a:lnTo>
                      <a:pt x="2503931" y="515111"/>
                    </a:lnTo>
                    <a:lnTo>
                      <a:pt x="2510027" y="519683"/>
                    </a:lnTo>
                    <a:lnTo>
                      <a:pt x="2517647" y="521207"/>
                    </a:lnTo>
                    <a:lnTo>
                      <a:pt x="2525267" y="521207"/>
                    </a:lnTo>
                    <a:lnTo>
                      <a:pt x="2529839" y="525779"/>
                    </a:lnTo>
                    <a:lnTo>
                      <a:pt x="2535935" y="521207"/>
                    </a:lnTo>
                    <a:lnTo>
                      <a:pt x="2543555" y="521207"/>
                    </a:lnTo>
                    <a:lnTo>
                      <a:pt x="2549651" y="524255"/>
                    </a:lnTo>
                    <a:lnTo>
                      <a:pt x="2557271" y="521207"/>
                    </a:lnTo>
                    <a:lnTo>
                      <a:pt x="2561843" y="521207"/>
                    </a:lnTo>
                    <a:lnTo>
                      <a:pt x="2567939" y="525779"/>
                    </a:lnTo>
                    <a:lnTo>
                      <a:pt x="2575559" y="525779"/>
                    </a:lnTo>
                    <a:lnTo>
                      <a:pt x="2581655" y="530351"/>
                    </a:lnTo>
                    <a:lnTo>
                      <a:pt x="2589275" y="530351"/>
                    </a:lnTo>
                    <a:lnTo>
                      <a:pt x="2593847" y="533399"/>
                    </a:lnTo>
                    <a:lnTo>
                      <a:pt x="2599943" y="533399"/>
                    </a:lnTo>
                    <a:lnTo>
                      <a:pt x="2607563" y="537971"/>
                    </a:lnTo>
                    <a:lnTo>
                      <a:pt x="2613659" y="530351"/>
                    </a:lnTo>
                    <a:lnTo>
                      <a:pt x="2621279" y="533399"/>
                    </a:lnTo>
                    <a:lnTo>
                      <a:pt x="2625851" y="525779"/>
                    </a:lnTo>
                    <a:lnTo>
                      <a:pt x="2631947" y="521207"/>
                    </a:lnTo>
                    <a:lnTo>
                      <a:pt x="2639567" y="516635"/>
                    </a:lnTo>
                    <a:lnTo>
                      <a:pt x="2645663" y="504443"/>
                    </a:lnTo>
                    <a:lnTo>
                      <a:pt x="2651759" y="493775"/>
                    </a:lnTo>
                    <a:lnTo>
                      <a:pt x="2657855" y="481583"/>
                    </a:lnTo>
                    <a:lnTo>
                      <a:pt x="2665475" y="470915"/>
                    </a:lnTo>
                    <a:lnTo>
                      <a:pt x="2671571" y="454151"/>
                    </a:lnTo>
                    <a:lnTo>
                      <a:pt x="2679191" y="435863"/>
                    </a:lnTo>
                    <a:lnTo>
                      <a:pt x="2683763" y="422147"/>
                    </a:lnTo>
                    <a:lnTo>
                      <a:pt x="2689859" y="408431"/>
                    </a:lnTo>
                    <a:lnTo>
                      <a:pt x="2697479" y="388619"/>
                    </a:lnTo>
                    <a:lnTo>
                      <a:pt x="2703575" y="373379"/>
                    </a:lnTo>
                    <a:lnTo>
                      <a:pt x="2711195" y="358139"/>
                    </a:lnTo>
                    <a:lnTo>
                      <a:pt x="2715767" y="344423"/>
                    </a:lnTo>
                    <a:lnTo>
                      <a:pt x="2721863" y="330707"/>
                    </a:lnTo>
                    <a:lnTo>
                      <a:pt x="2729483" y="316991"/>
                    </a:lnTo>
                    <a:lnTo>
                      <a:pt x="2735579" y="307847"/>
                    </a:lnTo>
                    <a:lnTo>
                      <a:pt x="2740151" y="298703"/>
                    </a:lnTo>
                    <a:lnTo>
                      <a:pt x="2747771" y="286511"/>
                    </a:lnTo>
                    <a:lnTo>
                      <a:pt x="2753867" y="280415"/>
                    </a:lnTo>
                    <a:lnTo>
                      <a:pt x="2761487" y="272795"/>
                    </a:lnTo>
                    <a:lnTo>
                      <a:pt x="2767583" y="266699"/>
                    </a:lnTo>
                    <a:lnTo>
                      <a:pt x="2772155" y="259079"/>
                    </a:lnTo>
                    <a:lnTo>
                      <a:pt x="2779775" y="254507"/>
                    </a:lnTo>
                    <a:lnTo>
                      <a:pt x="2787395" y="248411"/>
                    </a:lnTo>
                    <a:lnTo>
                      <a:pt x="2793491" y="240791"/>
                    </a:lnTo>
                    <a:lnTo>
                      <a:pt x="2801111" y="236219"/>
                    </a:lnTo>
                    <a:lnTo>
                      <a:pt x="2805683" y="224027"/>
                    </a:lnTo>
                    <a:lnTo>
                      <a:pt x="2811779" y="217931"/>
                    </a:lnTo>
                    <a:lnTo>
                      <a:pt x="2819399" y="205739"/>
                    </a:lnTo>
                    <a:lnTo>
                      <a:pt x="2825495" y="196595"/>
                    </a:lnTo>
                    <a:lnTo>
                      <a:pt x="2830067" y="182879"/>
                    </a:lnTo>
                    <a:lnTo>
                      <a:pt x="2837687" y="169163"/>
                    </a:lnTo>
                    <a:lnTo>
                      <a:pt x="2843783" y="155447"/>
                    </a:lnTo>
                    <a:lnTo>
                      <a:pt x="2851403" y="141731"/>
                    </a:lnTo>
                    <a:lnTo>
                      <a:pt x="2857499" y="131063"/>
                    </a:lnTo>
                    <a:lnTo>
                      <a:pt x="2862071" y="114299"/>
                    </a:lnTo>
                    <a:lnTo>
                      <a:pt x="2869691" y="100583"/>
                    </a:lnTo>
                    <a:lnTo>
                      <a:pt x="2875787" y="86867"/>
                    </a:lnTo>
                    <a:lnTo>
                      <a:pt x="2883407" y="79247"/>
                    </a:lnTo>
                    <a:lnTo>
                      <a:pt x="2889503" y="65531"/>
                    </a:lnTo>
                    <a:lnTo>
                      <a:pt x="2894075" y="59435"/>
                    </a:lnTo>
                    <a:lnTo>
                      <a:pt x="2901695" y="50291"/>
                    </a:lnTo>
                    <a:lnTo>
                      <a:pt x="2909315" y="45719"/>
                    </a:lnTo>
                    <a:lnTo>
                      <a:pt x="2915411" y="38099"/>
                    </a:lnTo>
                    <a:lnTo>
                      <a:pt x="2923031" y="36575"/>
                    </a:lnTo>
                    <a:lnTo>
                      <a:pt x="2927603" y="33527"/>
                    </a:lnTo>
                    <a:lnTo>
                      <a:pt x="2933699" y="33527"/>
                    </a:lnTo>
                    <a:lnTo>
                      <a:pt x="2941319" y="32003"/>
                    </a:lnTo>
                    <a:lnTo>
                      <a:pt x="2947415" y="32003"/>
                    </a:lnTo>
                    <a:lnTo>
                      <a:pt x="2951987" y="33527"/>
                    </a:lnTo>
                    <a:lnTo>
                      <a:pt x="2959607" y="32003"/>
                    </a:lnTo>
                    <a:lnTo>
                      <a:pt x="2973323" y="32003"/>
                    </a:lnTo>
                    <a:lnTo>
                      <a:pt x="2979419" y="28955"/>
                    </a:lnTo>
                    <a:lnTo>
                      <a:pt x="2983991" y="28955"/>
                    </a:lnTo>
                    <a:lnTo>
                      <a:pt x="2991611" y="27431"/>
                    </a:lnTo>
                    <a:lnTo>
                      <a:pt x="2997707" y="24383"/>
                    </a:lnTo>
                    <a:lnTo>
                      <a:pt x="3005327" y="22859"/>
                    </a:lnTo>
                    <a:lnTo>
                      <a:pt x="3023615" y="22859"/>
                    </a:lnTo>
                    <a:lnTo>
                      <a:pt x="3029711" y="24383"/>
                    </a:lnTo>
                    <a:lnTo>
                      <a:pt x="3037331" y="28955"/>
                    </a:lnTo>
                    <a:lnTo>
                      <a:pt x="3041903" y="33527"/>
                    </a:lnTo>
                    <a:lnTo>
                      <a:pt x="3049523" y="41147"/>
                    </a:lnTo>
                    <a:lnTo>
                      <a:pt x="3055619" y="50291"/>
                    </a:lnTo>
                    <a:lnTo>
                      <a:pt x="3063239" y="59435"/>
                    </a:lnTo>
                    <a:lnTo>
                      <a:pt x="3069335" y="73151"/>
                    </a:lnTo>
                    <a:lnTo>
                      <a:pt x="3073907" y="86867"/>
                    </a:lnTo>
                    <a:lnTo>
                      <a:pt x="3081527" y="105155"/>
                    </a:lnTo>
                    <a:lnTo>
                      <a:pt x="3087623" y="117347"/>
                    </a:lnTo>
                    <a:lnTo>
                      <a:pt x="3095243" y="131063"/>
                    </a:lnTo>
                    <a:lnTo>
                      <a:pt x="3101339" y="150875"/>
                    </a:lnTo>
                    <a:lnTo>
                      <a:pt x="3105911" y="164591"/>
                    </a:lnTo>
                    <a:lnTo>
                      <a:pt x="3113531" y="181355"/>
                    </a:lnTo>
                    <a:lnTo>
                      <a:pt x="3119627" y="196595"/>
                    </a:lnTo>
                    <a:lnTo>
                      <a:pt x="3127247" y="210311"/>
                    </a:lnTo>
                    <a:lnTo>
                      <a:pt x="3131819" y="222503"/>
                    </a:lnTo>
                    <a:lnTo>
                      <a:pt x="3137915" y="236219"/>
                    </a:lnTo>
                    <a:lnTo>
                      <a:pt x="3145535" y="245363"/>
                    </a:lnTo>
                    <a:lnTo>
                      <a:pt x="3151631" y="259079"/>
                    </a:lnTo>
                    <a:lnTo>
                      <a:pt x="3159251" y="263651"/>
                    </a:lnTo>
                    <a:lnTo>
                      <a:pt x="3163823" y="272795"/>
                    </a:lnTo>
                    <a:lnTo>
                      <a:pt x="3171443" y="281939"/>
                    </a:lnTo>
                    <a:lnTo>
                      <a:pt x="3177539" y="286511"/>
                    </a:lnTo>
                    <a:lnTo>
                      <a:pt x="3185159" y="294131"/>
                    </a:lnTo>
                    <a:lnTo>
                      <a:pt x="3191255" y="298703"/>
                    </a:lnTo>
                    <a:lnTo>
                      <a:pt x="3195827" y="312419"/>
                    </a:lnTo>
                    <a:lnTo>
                      <a:pt x="3203447" y="312419"/>
                    </a:lnTo>
                    <a:lnTo>
                      <a:pt x="3209543" y="318515"/>
                    </a:lnTo>
                    <a:lnTo>
                      <a:pt x="3217163" y="327659"/>
                    </a:lnTo>
                    <a:lnTo>
                      <a:pt x="3223259" y="335279"/>
                    </a:lnTo>
                    <a:lnTo>
                      <a:pt x="3227831" y="345947"/>
                    </a:lnTo>
                    <a:lnTo>
                      <a:pt x="3235451" y="358139"/>
                    </a:lnTo>
                    <a:lnTo>
                      <a:pt x="3241547" y="371855"/>
                    </a:lnTo>
                    <a:lnTo>
                      <a:pt x="3249167" y="384047"/>
                    </a:lnTo>
                    <a:lnTo>
                      <a:pt x="3253739" y="397763"/>
                    </a:lnTo>
                    <a:lnTo>
                      <a:pt x="3259835" y="411479"/>
                    </a:lnTo>
                    <a:lnTo>
                      <a:pt x="3267455" y="426719"/>
                    </a:lnTo>
                    <a:lnTo>
                      <a:pt x="3273551" y="440435"/>
                    </a:lnTo>
                  </a:path>
                </a:pathLst>
              </a:custGeom>
              <a:ln w="3175">
                <a:solidFill>
                  <a:srgbClr val="007F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33"/>
              <p:cNvSpPr/>
              <p:nvPr/>
            </p:nvSpPr>
            <p:spPr>
              <a:xfrm>
                <a:off x="2225039" y="6568439"/>
                <a:ext cx="3274060" cy="828040"/>
              </a:xfrm>
              <a:custGeom>
                <a:avLst/>
                <a:gdLst/>
                <a:ahLst/>
                <a:cxnLst/>
                <a:rect l="l" t="t" r="r" b="b"/>
                <a:pathLst>
                  <a:path w="3274060" h="828040">
                    <a:moveTo>
                      <a:pt x="0" y="18287"/>
                    </a:moveTo>
                    <a:lnTo>
                      <a:pt x="4571" y="13715"/>
                    </a:lnTo>
                    <a:lnTo>
                      <a:pt x="10667" y="10667"/>
                    </a:lnTo>
                    <a:lnTo>
                      <a:pt x="18287" y="10667"/>
                    </a:lnTo>
                    <a:lnTo>
                      <a:pt x="24383" y="13715"/>
                    </a:lnTo>
                    <a:lnTo>
                      <a:pt x="28955" y="18287"/>
                    </a:lnTo>
                    <a:lnTo>
                      <a:pt x="36575" y="22859"/>
                    </a:lnTo>
                    <a:lnTo>
                      <a:pt x="42671" y="32003"/>
                    </a:lnTo>
                    <a:lnTo>
                      <a:pt x="50291" y="38099"/>
                    </a:lnTo>
                    <a:lnTo>
                      <a:pt x="56387" y="47243"/>
                    </a:lnTo>
                    <a:lnTo>
                      <a:pt x="60959" y="54863"/>
                    </a:lnTo>
                    <a:lnTo>
                      <a:pt x="68579" y="64007"/>
                    </a:lnTo>
                    <a:lnTo>
                      <a:pt x="76199" y="73151"/>
                    </a:lnTo>
                    <a:lnTo>
                      <a:pt x="82295" y="83819"/>
                    </a:lnTo>
                    <a:lnTo>
                      <a:pt x="89915" y="91439"/>
                    </a:lnTo>
                    <a:lnTo>
                      <a:pt x="94487" y="103631"/>
                    </a:lnTo>
                    <a:lnTo>
                      <a:pt x="100583" y="109727"/>
                    </a:lnTo>
                    <a:lnTo>
                      <a:pt x="108203" y="117347"/>
                    </a:lnTo>
                    <a:lnTo>
                      <a:pt x="114299" y="126491"/>
                    </a:lnTo>
                    <a:lnTo>
                      <a:pt x="118871" y="131063"/>
                    </a:lnTo>
                    <a:lnTo>
                      <a:pt x="126491" y="137159"/>
                    </a:lnTo>
                    <a:lnTo>
                      <a:pt x="132587" y="146303"/>
                    </a:lnTo>
                    <a:lnTo>
                      <a:pt x="140207" y="155447"/>
                    </a:lnTo>
                    <a:lnTo>
                      <a:pt x="146303" y="160019"/>
                    </a:lnTo>
                    <a:lnTo>
                      <a:pt x="150875" y="167639"/>
                    </a:lnTo>
                    <a:lnTo>
                      <a:pt x="158495" y="173735"/>
                    </a:lnTo>
                    <a:lnTo>
                      <a:pt x="164591" y="185927"/>
                    </a:lnTo>
                    <a:lnTo>
                      <a:pt x="172211" y="190499"/>
                    </a:lnTo>
                    <a:lnTo>
                      <a:pt x="178307" y="201167"/>
                    </a:lnTo>
                    <a:lnTo>
                      <a:pt x="182879" y="210311"/>
                    </a:lnTo>
                    <a:lnTo>
                      <a:pt x="190499" y="227075"/>
                    </a:lnTo>
                    <a:lnTo>
                      <a:pt x="198119" y="233171"/>
                    </a:lnTo>
                    <a:lnTo>
                      <a:pt x="216407" y="275843"/>
                    </a:lnTo>
                    <a:lnTo>
                      <a:pt x="230123" y="298703"/>
                    </a:lnTo>
                    <a:lnTo>
                      <a:pt x="236219" y="309371"/>
                    </a:lnTo>
                    <a:lnTo>
                      <a:pt x="240791" y="326135"/>
                    </a:lnTo>
                    <a:lnTo>
                      <a:pt x="248411" y="336803"/>
                    </a:lnTo>
                    <a:lnTo>
                      <a:pt x="254507" y="348995"/>
                    </a:lnTo>
                    <a:lnTo>
                      <a:pt x="262127" y="359663"/>
                    </a:lnTo>
                    <a:lnTo>
                      <a:pt x="268223" y="371855"/>
                    </a:lnTo>
                    <a:lnTo>
                      <a:pt x="272795" y="385571"/>
                    </a:lnTo>
                    <a:lnTo>
                      <a:pt x="280415" y="390143"/>
                    </a:lnTo>
                    <a:lnTo>
                      <a:pt x="286511" y="402335"/>
                    </a:lnTo>
                    <a:lnTo>
                      <a:pt x="294131" y="408431"/>
                    </a:lnTo>
                    <a:lnTo>
                      <a:pt x="300227" y="422147"/>
                    </a:lnTo>
                    <a:lnTo>
                      <a:pt x="304799" y="425195"/>
                    </a:lnTo>
                    <a:lnTo>
                      <a:pt x="312419" y="434339"/>
                    </a:lnTo>
                    <a:lnTo>
                      <a:pt x="318515" y="438911"/>
                    </a:lnTo>
                    <a:lnTo>
                      <a:pt x="326135" y="445007"/>
                    </a:lnTo>
                    <a:lnTo>
                      <a:pt x="330707" y="452627"/>
                    </a:lnTo>
                    <a:lnTo>
                      <a:pt x="338327" y="457199"/>
                    </a:lnTo>
                    <a:lnTo>
                      <a:pt x="344423" y="463295"/>
                    </a:lnTo>
                    <a:lnTo>
                      <a:pt x="352043" y="470915"/>
                    </a:lnTo>
                    <a:lnTo>
                      <a:pt x="358139" y="477011"/>
                    </a:lnTo>
                    <a:lnTo>
                      <a:pt x="362711" y="481583"/>
                    </a:lnTo>
                    <a:lnTo>
                      <a:pt x="370331" y="490727"/>
                    </a:lnTo>
                    <a:lnTo>
                      <a:pt x="376427" y="495299"/>
                    </a:lnTo>
                    <a:lnTo>
                      <a:pt x="384047" y="507491"/>
                    </a:lnTo>
                    <a:lnTo>
                      <a:pt x="390143" y="507491"/>
                    </a:lnTo>
                    <a:lnTo>
                      <a:pt x="394715" y="515111"/>
                    </a:lnTo>
                    <a:lnTo>
                      <a:pt x="402335" y="519683"/>
                    </a:lnTo>
                    <a:lnTo>
                      <a:pt x="408431" y="525779"/>
                    </a:lnTo>
                    <a:lnTo>
                      <a:pt x="416051" y="626363"/>
                    </a:lnTo>
                    <a:lnTo>
                      <a:pt x="420623" y="751331"/>
                    </a:lnTo>
                    <a:lnTo>
                      <a:pt x="426719" y="769619"/>
                    </a:lnTo>
                    <a:lnTo>
                      <a:pt x="434339" y="827531"/>
                    </a:lnTo>
                    <a:lnTo>
                      <a:pt x="440435" y="797051"/>
                    </a:lnTo>
                    <a:lnTo>
                      <a:pt x="448055" y="781811"/>
                    </a:lnTo>
                    <a:lnTo>
                      <a:pt x="452627" y="733043"/>
                    </a:lnTo>
                    <a:lnTo>
                      <a:pt x="460247" y="691895"/>
                    </a:lnTo>
                    <a:lnTo>
                      <a:pt x="466343" y="643127"/>
                    </a:lnTo>
                    <a:lnTo>
                      <a:pt x="473963" y="608075"/>
                    </a:lnTo>
                    <a:lnTo>
                      <a:pt x="480059" y="576071"/>
                    </a:lnTo>
                    <a:lnTo>
                      <a:pt x="484631" y="553211"/>
                    </a:lnTo>
                    <a:lnTo>
                      <a:pt x="492251" y="528827"/>
                    </a:lnTo>
                    <a:lnTo>
                      <a:pt x="498347" y="502919"/>
                    </a:lnTo>
                    <a:lnTo>
                      <a:pt x="505967" y="466343"/>
                    </a:lnTo>
                    <a:lnTo>
                      <a:pt x="510539" y="429767"/>
                    </a:lnTo>
                    <a:lnTo>
                      <a:pt x="516635" y="385571"/>
                    </a:lnTo>
                    <a:lnTo>
                      <a:pt x="524255" y="344423"/>
                    </a:lnTo>
                    <a:lnTo>
                      <a:pt x="530351" y="303275"/>
                    </a:lnTo>
                    <a:lnTo>
                      <a:pt x="537971" y="271271"/>
                    </a:lnTo>
                    <a:lnTo>
                      <a:pt x="542543" y="248411"/>
                    </a:lnTo>
                    <a:lnTo>
                      <a:pt x="548639" y="228599"/>
                    </a:lnTo>
                    <a:lnTo>
                      <a:pt x="556259" y="217931"/>
                    </a:lnTo>
                    <a:lnTo>
                      <a:pt x="562355" y="214883"/>
                    </a:lnTo>
                    <a:lnTo>
                      <a:pt x="569975" y="219455"/>
                    </a:lnTo>
                    <a:lnTo>
                      <a:pt x="574547" y="217931"/>
                    </a:lnTo>
                    <a:lnTo>
                      <a:pt x="582167" y="217931"/>
                    </a:lnTo>
                    <a:lnTo>
                      <a:pt x="588263" y="213359"/>
                    </a:lnTo>
                    <a:lnTo>
                      <a:pt x="595883" y="210311"/>
                    </a:lnTo>
                    <a:lnTo>
                      <a:pt x="601979" y="201167"/>
                    </a:lnTo>
                    <a:lnTo>
                      <a:pt x="606551" y="195071"/>
                    </a:lnTo>
                    <a:lnTo>
                      <a:pt x="614171" y="190499"/>
                    </a:lnTo>
                    <a:lnTo>
                      <a:pt x="620267" y="185927"/>
                    </a:lnTo>
                    <a:lnTo>
                      <a:pt x="627887" y="181355"/>
                    </a:lnTo>
                    <a:lnTo>
                      <a:pt x="632459" y="178307"/>
                    </a:lnTo>
                    <a:lnTo>
                      <a:pt x="638555" y="181355"/>
                    </a:lnTo>
                    <a:lnTo>
                      <a:pt x="646175" y="172211"/>
                    </a:lnTo>
                    <a:lnTo>
                      <a:pt x="652271" y="169163"/>
                    </a:lnTo>
                    <a:lnTo>
                      <a:pt x="659891" y="160019"/>
                    </a:lnTo>
                    <a:lnTo>
                      <a:pt x="664463" y="150875"/>
                    </a:lnTo>
                    <a:lnTo>
                      <a:pt x="670559" y="135635"/>
                    </a:lnTo>
                    <a:lnTo>
                      <a:pt x="678179" y="118871"/>
                    </a:lnTo>
                    <a:lnTo>
                      <a:pt x="684275" y="105155"/>
                    </a:lnTo>
                    <a:lnTo>
                      <a:pt x="691895" y="83819"/>
                    </a:lnTo>
                    <a:lnTo>
                      <a:pt x="696467" y="70103"/>
                    </a:lnTo>
                    <a:lnTo>
                      <a:pt x="702563" y="56387"/>
                    </a:lnTo>
                    <a:lnTo>
                      <a:pt x="710183" y="47243"/>
                    </a:lnTo>
                    <a:lnTo>
                      <a:pt x="717803" y="38099"/>
                    </a:lnTo>
                    <a:lnTo>
                      <a:pt x="722375" y="28955"/>
                    </a:lnTo>
                    <a:lnTo>
                      <a:pt x="728471" y="22859"/>
                    </a:lnTo>
                    <a:lnTo>
                      <a:pt x="736091" y="22859"/>
                    </a:lnTo>
                    <a:lnTo>
                      <a:pt x="742187" y="13715"/>
                    </a:lnTo>
                    <a:lnTo>
                      <a:pt x="749807" y="10667"/>
                    </a:lnTo>
                    <a:lnTo>
                      <a:pt x="754379" y="6095"/>
                    </a:lnTo>
                    <a:lnTo>
                      <a:pt x="760475" y="9143"/>
                    </a:lnTo>
                    <a:lnTo>
                      <a:pt x="768095" y="0"/>
                    </a:lnTo>
                    <a:lnTo>
                      <a:pt x="774191" y="0"/>
                    </a:lnTo>
                    <a:lnTo>
                      <a:pt x="781811" y="1523"/>
                    </a:lnTo>
                    <a:lnTo>
                      <a:pt x="786383" y="1523"/>
                    </a:lnTo>
                    <a:lnTo>
                      <a:pt x="792479" y="4571"/>
                    </a:lnTo>
                    <a:lnTo>
                      <a:pt x="800099" y="4571"/>
                    </a:lnTo>
                    <a:lnTo>
                      <a:pt x="806195" y="10667"/>
                    </a:lnTo>
                    <a:lnTo>
                      <a:pt x="810767" y="9143"/>
                    </a:lnTo>
                    <a:lnTo>
                      <a:pt x="818387" y="10667"/>
                    </a:lnTo>
                    <a:lnTo>
                      <a:pt x="824483" y="15239"/>
                    </a:lnTo>
                    <a:lnTo>
                      <a:pt x="832103" y="15239"/>
                    </a:lnTo>
                    <a:lnTo>
                      <a:pt x="839723" y="19811"/>
                    </a:lnTo>
                    <a:lnTo>
                      <a:pt x="844295" y="22859"/>
                    </a:lnTo>
                    <a:lnTo>
                      <a:pt x="850391" y="28955"/>
                    </a:lnTo>
                    <a:lnTo>
                      <a:pt x="858011" y="36575"/>
                    </a:lnTo>
                    <a:lnTo>
                      <a:pt x="864107" y="45719"/>
                    </a:lnTo>
                    <a:lnTo>
                      <a:pt x="871727" y="56387"/>
                    </a:lnTo>
                    <a:lnTo>
                      <a:pt x="876299" y="73151"/>
                    </a:lnTo>
                    <a:lnTo>
                      <a:pt x="882395" y="82295"/>
                    </a:lnTo>
                    <a:lnTo>
                      <a:pt x="890015" y="97535"/>
                    </a:lnTo>
                    <a:lnTo>
                      <a:pt x="896111" y="112775"/>
                    </a:lnTo>
                    <a:lnTo>
                      <a:pt x="903731" y="131063"/>
                    </a:lnTo>
                    <a:lnTo>
                      <a:pt x="908303" y="141731"/>
                    </a:lnTo>
                    <a:lnTo>
                      <a:pt x="914399" y="158495"/>
                    </a:lnTo>
                    <a:lnTo>
                      <a:pt x="922019" y="172211"/>
                    </a:lnTo>
                    <a:lnTo>
                      <a:pt x="928115" y="185927"/>
                    </a:lnTo>
                    <a:lnTo>
                      <a:pt x="932687" y="199643"/>
                    </a:lnTo>
                    <a:lnTo>
                      <a:pt x="940307" y="210311"/>
                    </a:lnTo>
                    <a:lnTo>
                      <a:pt x="946403" y="224027"/>
                    </a:lnTo>
                    <a:lnTo>
                      <a:pt x="954023" y="236219"/>
                    </a:lnTo>
                    <a:lnTo>
                      <a:pt x="960119" y="248411"/>
                    </a:lnTo>
                    <a:lnTo>
                      <a:pt x="964691" y="257555"/>
                    </a:lnTo>
                    <a:lnTo>
                      <a:pt x="972311" y="266699"/>
                    </a:lnTo>
                    <a:lnTo>
                      <a:pt x="979931" y="275843"/>
                    </a:lnTo>
                    <a:lnTo>
                      <a:pt x="986027" y="284987"/>
                    </a:lnTo>
                    <a:lnTo>
                      <a:pt x="993647" y="291083"/>
                    </a:lnTo>
                    <a:lnTo>
                      <a:pt x="998219" y="300227"/>
                    </a:lnTo>
                    <a:lnTo>
                      <a:pt x="1004315" y="289559"/>
                    </a:lnTo>
                    <a:lnTo>
                      <a:pt x="1011935" y="277367"/>
                    </a:lnTo>
                    <a:lnTo>
                      <a:pt x="1018031" y="281939"/>
                    </a:lnTo>
                    <a:lnTo>
                      <a:pt x="1022603" y="300227"/>
                    </a:lnTo>
                    <a:lnTo>
                      <a:pt x="1030223" y="323087"/>
                    </a:lnTo>
                    <a:lnTo>
                      <a:pt x="1036319" y="350519"/>
                    </a:lnTo>
                    <a:lnTo>
                      <a:pt x="1043939" y="376427"/>
                    </a:lnTo>
                    <a:lnTo>
                      <a:pt x="1050035" y="388619"/>
                    </a:lnTo>
                    <a:lnTo>
                      <a:pt x="1054607" y="393191"/>
                    </a:lnTo>
                    <a:lnTo>
                      <a:pt x="1062227" y="388619"/>
                    </a:lnTo>
                    <a:lnTo>
                      <a:pt x="1068323" y="385571"/>
                    </a:lnTo>
                    <a:lnTo>
                      <a:pt x="1075943" y="390143"/>
                    </a:lnTo>
                    <a:lnTo>
                      <a:pt x="1082039" y="411479"/>
                    </a:lnTo>
                    <a:lnTo>
                      <a:pt x="1086611" y="443483"/>
                    </a:lnTo>
                    <a:lnTo>
                      <a:pt x="1094231" y="481583"/>
                    </a:lnTo>
                    <a:lnTo>
                      <a:pt x="1101851" y="528827"/>
                    </a:lnTo>
                    <a:lnTo>
                      <a:pt x="1107947" y="562355"/>
                    </a:lnTo>
                    <a:lnTo>
                      <a:pt x="1112519" y="588263"/>
                    </a:lnTo>
                    <a:lnTo>
                      <a:pt x="1139951" y="533399"/>
                    </a:lnTo>
                    <a:lnTo>
                      <a:pt x="1144523" y="507491"/>
                    </a:lnTo>
                    <a:lnTo>
                      <a:pt x="1152143" y="493775"/>
                    </a:lnTo>
                    <a:lnTo>
                      <a:pt x="1158239" y="481583"/>
                    </a:lnTo>
                    <a:lnTo>
                      <a:pt x="1165859" y="481583"/>
                    </a:lnTo>
                    <a:lnTo>
                      <a:pt x="1171955" y="484631"/>
                    </a:lnTo>
                    <a:lnTo>
                      <a:pt x="1176527" y="493775"/>
                    </a:lnTo>
                    <a:lnTo>
                      <a:pt x="1184147" y="490727"/>
                    </a:lnTo>
                    <a:lnTo>
                      <a:pt x="1190243" y="493775"/>
                    </a:lnTo>
                    <a:lnTo>
                      <a:pt x="1197863" y="489203"/>
                    </a:lnTo>
                    <a:lnTo>
                      <a:pt x="1203959" y="489203"/>
                    </a:lnTo>
                    <a:lnTo>
                      <a:pt x="1208531" y="480059"/>
                    </a:lnTo>
                    <a:lnTo>
                      <a:pt x="1216151" y="484631"/>
                    </a:lnTo>
                    <a:lnTo>
                      <a:pt x="1222247" y="486155"/>
                    </a:lnTo>
                    <a:lnTo>
                      <a:pt x="1229867" y="498347"/>
                    </a:lnTo>
                    <a:lnTo>
                      <a:pt x="1234439" y="507491"/>
                    </a:lnTo>
                    <a:lnTo>
                      <a:pt x="1242059" y="521207"/>
                    </a:lnTo>
                    <a:lnTo>
                      <a:pt x="1248155" y="528827"/>
                    </a:lnTo>
                    <a:lnTo>
                      <a:pt x="1255775" y="524255"/>
                    </a:lnTo>
                    <a:lnTo>
                      <a:pt x="1261871" y="519683"/>
                    </a:lnTo>
                    <a:lnTo>
                      <a:pt x="1266443" y="510539"/>
                    </a:lnTo>
                    <a:lnTo>
                      <a:pt x="1274063" y="495299"/>
                    </a:lnTo>
                    <a:lnTo>
                      <a:pt x="1280159" y="486155"/>
                    </a:lnTo>
                    <a:lnTo>
                      <a:pt x="1287779" y="470915"/>
                    </a:lnTo>
                    <a:lnTo>
                      <a:pt x="1293875" y="463295"/>
                    </a:lnTo>
                    <a:lnTo>
                      <a:pt x="1298447" y="449579"/>
                    </a:lnTo>
                    <a:lnTo>
                      <a:pt x="1306067" y="440435"/>
                    </a:lnTo>
                    <a:lnTo>
                      <a:pt x="1312163" y="422147"/>
                    </a:lnTo>
                    <a:lnTo>
                      <a:pt x="1319783" y="403859"/>
                    </a:lnTo>
                    <a:lnTo>
                      <a:pt x="1324355" y="384047"/>
                    </a:lnTo>
                    <a:lnTo>
                      <a:pt x="1330451" y="359663"/>
                    </a:lnTo>
                    <a:lnTo>
                      <a:pt x="1338071" y="335279"/>
                    </a:lnTo>
                    <a:lnTo>
                      <a:pt x="1344167" y="312419"/>
                    </a:lnTo>
                    <a:lnTo>
                      <a:pt x="1351787" y="295655"/>
                    </a:lnTo>
                    <a:lnTo>
                      <a:pt x="1356359" y="284987"/>
                    </a:lnTo>
                    <a:lnTo>
                      <a:pt x="1363979" y="272795"/>
                    </a:lnTo>
                    <a:lnTo>
                      <a:pt x="1370075" y="272795"/>
                    </a:lnTo>
                    <a:lnTo>
                      <a:pt x="1377695" y="263651"/>
                    </a:lnTo>
                    <a:lnTo>
                      <a:pt x="1383791" y="268223"/>
                    </a:lnTo>
                    <a:lnTo>
                      <a:pt x="1388363" y="257555"/>
                    </a:lnTo>
                    <a:lnTo>
                      <a:pt x="1395983" y="249935"/>
                    </a:lnTo>
                    <a:lnTo>
                      <a:pt x="1402079" y="243839"/>
                    </a:lnTo>
                    <a:lnTo>
                      <a:pt x="1409699" y="233171"/>
                    </a:lnTo>
                    <a:lnTo>
                      <a:pt x="1414271" y="224027"/>
                    </a:lnTo>
                    <a:lnTo>
                      <a:pt x="1420367" y="219455"/>
                    </a:lnTo>
                    <a:lnTo>
                      <a:pt x="1427987" y="217931"/>
                    </a:lnTo>
                    <a:lnTo>
                      <a:pt x="1434083" y="208787"/>
                    </a:lnTo>
                    <a:lnTo>
                      <a:pt x="1441703" y="201167"/>
                    </a:lnTo>
                    <a:lnTo>
                      <a:pt x="1446275" y="195071"/>
                    </a:lnTo>
                    <a:lnTo>
                      <a:pt x="1452371" y="185927"/>
                    </a:lnTo>
                    <a:lnTo>
                      <a:pt x="1459991" y="172211"/>
                    </a:lnTo>
                    <a:lnTo>
                      <a:pt x="1466087" y="158495"/>
                    </a:lnTo>
                    <a:lnTo>
                      <a:pt x="1473707" y="146303"/>
                    </a:lnTo>
                    <a:lnTo>
                      <a:pt x="1478279" y="126491"/>
                    </a:lnTo>
                    <a:lnTo>
                      <a:pt x="1485899" y="114299"/>
                    </a:lnTo>
                    <a:lnTo>
                      <a:pt x="1491995" y="97535"/>
                    </a:lnTo>
                    <a:lnTo>
                      <a:pt x="1499615" y="86867"/>
                    </a:lnTo>
                    <a:lnTo>
                      <a:pt x="1505711" y="74675"/>
                    </a:lnTo>
                    <a:lnTo>
                      <a:pt x="1510283" y="60959"/>
                    </a:lnTo>
                    <a:lnTo>
                      <a:pt x="1517903" y="51815"/>
                    </a:lnTo>
                    <a:lnTo>
                      <a:pt x="1523999" y="45719"/>
                    </a:lnTo>
                    <a:lnTo>
                      <a:pt x="1531619" y="33527"/>
                    </a:lnTo>
                    <a:lnTo>
                      <a:pt x="1536191" y="28955"/>
                    </a:lnTo>
                    <a:lnTo>
                      <a:pt x="1542287" y="22859"/>
                    </a:lnTo>
                    <a:lnTo>
                      <a:pt x="1549907" y="19811"/>
                    </a:lnTo>
                    <a:lnTo>
                      <a:pt x="1556003" y="18287"/>
                    </a:lnTo>
                    <a:lnTo>
                      <a:pt x="1563623" y="18287"/>
                    </a:lnTo>
                    <a:lnTo>
                      <a:pt x="1568195" y="19811"/>
                    </a:lnTo>
                    <a:lnTo>
                      <a:pt x="1574291" y="19811"/>
                    </a:lnTo>
                    <a:lnTo>
                      <a:pt x="1581911" y="22859"/>
                    </a:lnTo>
                    <a:lnTo>
                      <a:pt x="1588007" y="22859"/>
                    </a:lnTo>
                    <a:lnTo>
                      <a:pt x="1595627" y="27431"/>
                    </a:lnTo>
                    <a:lnTo>
                      <a:pt x="1600199" y="22859"/>
                    </a:lnTo>
                    <a:lnTo>
                      <a:pt x="1606295" y="24383"/>
                    </a:lnTo>
                    <a:lnTo>
                      <a:pt x="1613915" y="19811"/>
                    </a:lnTo>
                    <a:lnTo>
                      <a:pt x="1632203" y="19811"/>
                    </a:lnTo>
                    <a:lnTo>
                      <a:pt x="1639823" y="22859"/>
                    </a:lnTo>
                    <a:lnTo>
                      <a:pt x="1645919" y="19811"/>
                    </a:lnTo>
                    <a:lnTo>
                      <a:pt x="1653539" y="22859"/>
                    </a:lnTo>
                    <a:lnTo>
                      <a:pt x="1658111" y="24383"/>
                    </a:lnTo>
                    <a:lnTo>
                      <a:pt x="1664207" y="28955"/>
                    </a:lnTo>
                    <a:lnTo>
                      <a:pt x="1671827" y="33527"/>
                    </a:lnTo>
                    <a:lnTo>
                      <a:pt x="1677923" y="38099"/>
                    </a:lnTo>
                    <a:lnTo>
                      <a:pt x="1685543" y="51815"/>
                    </a:lnTo>
                    <a:lnTo>
                      <a:pt x="1690115" y="60959"/>
                    </a:lnTo>
                    <a:lnTo>
                      <a:pt x="1696211" y="73151"/>
                    </a:lnTo>
                    <a:lnTo>
                      <a:pt x="1703831" y="86867"/>
                    </a:lnTo>
                    <a:lnTo>
                      <a:pt x="1709927" y="108203"/>
                    </a:lnTo>
                    <a:lnTo>
                      <a:pt x="1717547" y="117347"/>
                    </a:lnTo>
                    <a:lnTo>
                      <a:pt x="1722119" y="137159"/>
                    </a:lnTo>
                    <a:lnTo>
                      <a:pt x="1728215" y="150875"/>
                    </a:lnTo>
                    <a:lnTo>
                      <a:pt x="1735835" y="167639"/>
                    </a:lnTo>
                    <a:lnTo>
                      <a:pt x="1741931" y="181355"/>
                    </a:lnTo>
                    <a:lnTo>
                      <a:pt x="1748027" y="195071"/>
                    </a:lnTo>
                    <a:lnTo>
                      <a:pt x="1754123" y="210311"/>
                    </a:lnTo>
                    <a:lnTo>
                      <a:pt x="1761743" y="222503"/>
                    </a:lnTo>
                    <a:lnTo>
                      <a:pt x="1767839" y="233171"/>
                    </a:lnTo>
                    <a:lnTo>
                      <a:pt x="1775459" y="245363"/>
                    </a:lnTo>
                    <a:lnTo>
                      <a:pt x="1780031" y="257555"/>
                    </a:lnTo>
                    <a:lnTo>
                      <a:pt x="1807463" y="300227"/>
                    </a:lnTo>
                    <a:lnTo>
                      <a:pt x="1812035" y="318515"/>
                    </a:lnTo>
                    <a:lnTo>
                      <a:pt x="1818131" y="327659"/>
                    </a:lnTo>
                    <a:lnTo>
                      <a:pt x="1825751" y="330707"/>
                    </a:lnTo>
                    <a:lnTo>
                      <a:pt x="1831847" y="330707"/>
                    </a:lnTo>
                    <a:lnTo>
                      <a:pt x="1836419" y="326135"/>
                    </a:lnTo>
                    <a:lnTo>
                      <a:pt x="1844039" y="326135"/>
                    </a:lnTo>
                    <a:lnTo>
                      <a:pt x="1850135" y="332231"/>
                    </a:lnTo>
                    <a:lnTo>
                      <a:pt x="1857755" y="353567"/>
                    </a:lnTo>
                    <a:lnTo>
                      <a:pt x="1863851" y="374903"/>
                    </a:lnTo>
                    <a:lnTo>
                      <a:pt x="1868423" y="393191"/>
                    </a:lnTo>
                    <a:lnTo>
                      <a:pt x="1876043" y="413003"/>
                    </a:lnTo>
                    <a:lnTo>
                      <a:pt x="1883663" y="420623"/>
                    </a:lnTo>
                    <a:lnTo>
                      <a:pt x="1889759" y="420623"/>
                    </a:lnTo>
                    <a:lnTo>
                      <a:pt x="1897379" y="413003"/>
                    </a:lnTo>
                    <a:lnTo>
                      <a:pt x="1901951" y="403859"/>
                    </a:lnTo>
                    <a:lnTo>
                      <a:pt x="1908047" y="399287"/>
                    </a:lnTo>
                    <a:lnTo>
                      <a:pt x="1915667" y="399287"/>
                    </a:lnTo>
                    <a:lnTo>
                      <a:pt x="1921763" y="411479"/>
                    </a:lnTo>
                    <a:lnTo>
                      <a:pt x="1926335" y="426719"/>
                    </a:lnTo>
                    <a:lnTo>
                      <a:pt x="1933955" y="448055"/>
                    </a:lnTo>
                    <a:lnTo>
                      <a:pt x="1940051" y="467867"/>
                    </a:lnTo>
                    <a:lnTo>
                      <a:pt x="1947671" y="486155"/>
                    </a:lnTo>
                    <a:lnTo>
                      <a:pt x="1953767" y="499871"/>
                    </a:lnTo>
                    <a:lnTo>
                      <a:pt x="1958339" y="512063"/>
                    </a:lnTo>
                    <a:lnTo>
                      <a:pt x="1965959" y="516635"/>
                    </a:lnTo>
                    <a:lnTo>
                      <a:pt x="1972055" y="521207"/>
                    </a:lnTo>
                    <a:lnTo>
                      <a:pt x="1979675" y="524255"/>
                    </a:lnTo>
                    <a:lnTo>
                      <a:pt x="1985771" y="530351"/>
                    </a:lnTo>
                    <a:lnTo>
                      <a:pt x="1990343" y="533399"/>
                    </a:lnTo>
                    <a:lnTo>
                      <a:pt x="1997963" y="534923"/>
                    </a:lnTo>
                    <a:lnTo>
                      <a:pt x="2005583" y="533399"/>
                    </a:lnTo>
                    <a:lnTo>
                      <a:pt x="2011679" y="534923"/>
                    </a:lnTo>
                    <a:lnTo>
                      <a:pt x="2019299" y="528827"/>
                    </a:lnTo>
                    <a:lnTo>
                      <a:pt x="2023871" y="524255"/>
                    </a:lnTo>
                    <a:lnTo>
                      <a:pt x="2029967" y="515111"/>
                    </a:lnTo>
                    <a:lnTo>
                      <a:pt x="2037587" y="507491"/>
                    </a:lnTo>
                    <a:lnTo>
                      <a:pt x="2043683" y="502919"/>
                    </a:lnTo>
                    <a:lnTo>
                      <a:pt x="2055875" y="502919"/>
                    </a:lnTo>
                    <a:lnTo>
                      <a:pt x="2061971" y="510539"/>
                    </a:lnTo>
                    <a:lnTo>
                      <a:pt x="2075687" y="510539"/>
                    </a:lnTo>
                    <a:lnTo>
                      <a:pt x="2080259" y="505967"/>
                    </a:lnTo>
                    <a:lnTo>
                      <a:pt x="2087879" y="499871"/>
                    </a:lnTo>
                    <a:lnTo>
                      <a:pt x="2093975" y="484631"/>
                    </a:lnTo>
                    <a:lnTo>
                      <a:pt x="2101595" y="475487"/>
                    </a:lnTo>
                    <a:lnTo>
                      <a:pt x="2107691" y="454151"/>
                    </a:lnTo>
                    <a:lnTo>
                      <a:pt x="2112263" y="445007"/>
                    </a:lnTo>
                    <a:lnTo>
                      <a:pt x="2119883" y="426719"/>
                    </a:lnTo>
                    <a:lnTo>
                      <a:pt x="2125979" y="413003"/>
                    </a:lnTo>
                    <a:lnTo>
                      <a:pt x="2133599" y="394715"/>
                    </a:lnTo>
                    <a:lnTo>
                      <a:pt x="2138171" y="388619"/>
                    </a:lnTo>
                    <a:lnTo>
                      <a:pt x="2145791" y="367283"/>
                    </a:lnTo>
                    <a:lnTo>
                      <a:pt x="2151887" y="355091"/>
                    </a:lnTo>
                    <a:lnTo>
                      <a:pt x="2159507" y="335279"/>
                    </a:lnTo>
                    <a:lnTo>
                      <a:pt x="2165603" y="327659"/>
                    </a:lnTo>
                    <a:lnTo>
                      <a:pt x="2170175" y="309371"/>
                    </a:lnTo>
                    <a:lnTo>
                      <a:pt x="2177795" y="298703"/>
                    </a:lnTo>
                    <a:lnTo>
                      <a:pt x="2183891" y="286511"/>
                    </a:lnTo>
                    <a:lnTo>
                      <a:pt x="2191511" y="277367"/>
                    </a:lnTo>
                    <a:lnTo>
                      <a:pt x="2197607" y="271271"/>
                    </a:lnTo>
                    <a:lnTo>
                      <a:pt x="2202179" y="257555"/>
                    </a:lnTo>
                    <a:lnTo>
                      <a:pt x="2209799" y="252983"/>
                    </a:lnTo>
                    <a:lnTo>
                      <a:pt x="2215895" y="245363"/>
                    </a:lnTo>
                    <a:lnTo>
                      <a:pt x="2223515" y="236219"/>
                    </a:lnTo>
                    <a:lnTo>
                      <a:pt x="2228087" y="231647"/>
                    </a:lnTo>
                    <a:lnTo>
                      <a:pt x="2234183" y="222503"/>
                    </a:lnTo>
                    <a:lnTo>
                      <a:pt x="2241803" y="219455"/>
                    </a:lnTo>
                    <a:lnTo>
                      <a:pt x="2247899" y="208787"/>
                    </a:lnTo>
                    <a:lnTo>
                      <a:pt x="2255519" y="205739"/>
                    </a:lnTo>
                    <a:lnTo>
                      <a:pt x="2260091" y="195071"/>
                    </a:lnTo>
                    <a:lnTo>
                      <a:pt x="2267711" y="190499"/>
                    </a:lnTo>
                    <a:lnTo>
                      <a:pt x="2273807" y="181355"/>
                    </a:lnTo>
                    <a:lnTo>
                      <a:pt x="2281427" y="172211"/>
                    </a:lnTo>
                    <a:lnTo>
                      <a:pt x="2287523" y="158495"/>
                    </a:lnTo>
                    <a:lnTo>
                      <a:pt x="2292095" y="149351"/>
                    </a:lnTo>
                    <a:lnTo>
                      <a:pt x="2299715" y="140207"/>
                    </a:lnTo>
                    <a:lnTo>
                      <a:pt x="2305811" y="118871"/>
                    </a:lnTo>
                    <a:lnTo>
                      <a:pt x="2313431" y="108203"/>
                    </a:lnTo>
                    <a:lnTo>
                      <a:pt x="2319527" y="91439"/>
                    </a:lnTo>
                    <a:lnTo>
                      <a:pt x="2324099" y="79247"/>
                    </a:lnTo>
                    <a:lnTo>
                      <a:pt x="2331719" y="70103"/>
                    </a:lnTo>
                    <a:lnTo>
                      <a:pt x="2337815" y="56387"/>
                    </a:lnTo>
                    <a:lnTo>
                      <a:pt x="2345435" y="50291"/>
                    </a:lnTo>
                    <a:lnTo>
                      <a:pt x="2350007" y="41147"/>
                    </a:lnTo>
                    <a:lnTo>
                      <a:pt x="2356103" y="38099"/>
                    </a:lnTo>
                    <a:lnTo>
                      <a:pt x="2363723" y="28955"/>
                    </a:lnTo>
                    <a:lnTo>
                      <a:pt x="2369819" y="27431"/>
                    </a:lnTo>
                    <a:lnTo>
                      <a:pt x="2377439" y="24383"/>
                    </a:lnTo>
                    <a:lnTo>
                      <a:pt x="2382011" y="22859"/>
                    </a:lnTo>
                    <a:lnTo>
                      <a:pt x="2388107" y="24383"/>
                    </a:lnTo>
                    <a:lnTo>
                      <a:pt x="2395727" y="22859"/>
                    </a:lnTo>
                    <a:lnTo>
                      <a:pt x="2403347" y="24383"/>
                    </a:lnTo>
                    <a:lnTo>
                      <a:pt x="2409443" y="24383"/>
                    </a:lnTo>
                    <a:lnTo>
                      <a:pt x="2414015" y="28955"/>
                    </a:lnTo>
                    <a:lnTo>
                      <a:pt x="2421635" y="27431"/>
                    </a:lnTo>
                    <a:lnTo>
                      <a:pt x="2427731" y="28955"/>
                    </a:lnTo>
                    <a:lnTo>
                      <a:pt x="2435351" y="27431"/>
                    </a:lnTo>
                    <a:lnTo>
                      <a:pt x="2439923" y="28955"/>
                    </a:lnTo>
                    <a:lnTo>
                      <a:pt x="2446019" y="32003"/>
                    </a:lnTo>
                    <a:lnTo>
                      <a:pt x="2453639" y="28955"/>
                    </a:lnTo>
                    <a:lnTo>
                      <a:pt x="2459735" y="32003"/>
                    </a:lnTo>
                    <a:lnTo>
                      <a:pt x="2467355" y="32003"/>
                    </a:lnTo>
                    <a:lnTo>
                      <a:pt x="2471927" y="36575"/>
                    </a:lnTo>
                    <a:lnTo>
                      <a:pt x="2478023" y="36575"/>
                    </a:lnTo>
                    <a:lnTo>
                      <a:pt x="2485643" y="41147"/>
                    </a:lnTo>
                    <a:lnTo>
                      <a:pt x="2491739" y="42671"/>
                    </a:lnTo>
                    <a:lnTo>
                      <a:pt x="2499359" y="51815"/>
                    </a:lnTo>
                    <a:lnTo>
                      <a:pt x="2503931" y="59435"/>
                    </a:lnTo>
                    <a:lnTo>
                      <a:pt x="2510027" y="68579"/>
                    </a:lnTo>
                    <a:lnTo>
                      <a:pt x="2517647" y="79247"/>
                    </a:lnTo>
                    <a:lnTo>
                      <a:pt x="2525267" y="96011"/>
                    </a:lnTo>
                    <a:lnTo>
                      <a:pt x="2529839" y="105155"/>
                    </a:lnTo>
                    <a:lnTo>
                      <a:pt x="2535935" y="118871"/>
                    </a:lnTo>
                    <a:lnTo>
                      <a:pt x="2543555" y="132587"/>
                    </a:lnTo>
                    <a:lnTo>
                      <a:pt x="2549651" y="153923"/>
                    </a:lnTo>
                    <a:lnTo>
                      <a:pt x="2557271" y="164591"/>
                    </a:lnTo>
                    <a:lnTo>
                      <a:pt x="2561843" y="181355"/>
                    </a:lnTo>
                    <a:lnTo>
                      <a:pt x="2567939" y="195071"/>
                    </a:lnTo>
                    <a:lnTo>
                      <a:pt x="2575559" y="213359"/>
                    </a:lnTo>
                    <a:lnTo>
                      <a:pt x="2581655" y="224027"/>
                    </a:lnTo>
                    <a:lnTo>
                      <a:pt x="2589275" y="236219"/>
                    </a:lnTo>
                    <a:lnTo>
                      <a:pt x="2593847" y="248411"/>
                    </a:lnTo>
                    <a:lnTo>
                      <a:pt x="2599943" y="262127"/>
                    </a:lnTo>
                    <a:lnTo>
                      <a:pt x="2607563" y="271271"/>
                    </a:lnTo>
                    <a:lnTo>
                      <a:pt x="2613659" y="277367"/>
                    </a:lnTo>
                    <a:lnTo>
                      <a:pt x="2621279" y="286511"/>
                    </a:lnTo>
                    <a:lnTo>
                      <a:pt x="2625851" y="294131"/>
                    </a:lnTo>
                    <a:lnTo>
                      <a:pt x="2631947" y="303275"/>
                    </a:lnTo>
                    <a:lnTo>
                      <a:pt x="2639567" y="304799"/>
                    </a:lnTo>
                    <a:lnTo>
                      <a:pt x="2645663" y="312419"/>
                    </a:lnTo>
                    <a:lnTo>
                      <a:pt x="2651759" y="318515"/>
                    </a:lnTo>
                    <a:lnTo>
                      <a:pt x="2657855" y="326135"/>
                    </a:lnTo>
                    <a:lnTo>
                      <a:pt x="2665475" y="330707"/>
                    </a:lnTo>
                    <a:lnTo>
                      <a:pt x="2671571" y="339851"/>
                    </a:lnTo>
                    <a:lnTo>
                      <a:pt x="2679191" y="344423"/>
                    </a:lnTo>
                    <a:lnTo>
                      <a:pt x="2683763" y="358139"/>
                    </a:lnTo>
                    <a:lnTo>
                      <a:pt x="2689859" y="364235"/>
                    </a:lnTo>
                    <a:lnTo>
                      <a:pt x="2697479" y="376427"/>
                    </a:lnTo>
                    <a:lnTo>
                      <a:pt x="2703575" y="388619"/>
                    </a:lnTo>
                    <a:lnTo>
                      <a:pt x="2711195" y="403859"/>
                    </a:lnTo>
                    <a:lnTo>
                      <a:pt x="2715767" y="413003"/>
                    </a:lnTo>
                    <a:lnTo>
                      <a:pt x="2721863" y="429767"/>
                    </a:lnTo>
                    <a:lnTo>
                      <a:pt x="2729483" y="440435"/>
                    </a:lnTo>
                    <a:lnTo>
                      <a:pt x="2735579" y="454151"/>
                    </a:lnTo>
                    <a:lnTo>
                      <a:pt x="2740151" y="466343"/>
                    </a:lnTo>
                    <a:lnTo>
                      <a:pt x="2747771" y="477011"/>
                    </a:lnTo>
                    <a:lnTo>
                      <a:pt x="2753867" y="486155"/>
                    </a:lnTo>
                    <a:lnTo>
                      <a:pt x="2761487" y="495299"/>
                    </a:lnTo>
                    <a:lnTo>
                      <a:pt x="2767583" y="505967"/>
                    </a:lnTo>
                    <a:lnTo>
                      <a:pt x="2772155" y="507491"/>
                    </a:lnTo>
                    <a:lnTo>
                      <a:pt x="2779775" y="512063"/>
                    </a:lnTo>
                    <a:lnTo>
                      <a:pt x="2787395" y="512063"/>
                    </a:lnTo>
                    <a:lnTo>
                      <a:pt x="2793491" y="516635"/>
                    </a:lnTo>
                    <a:lnTo>
                      <a:pt x="2801111" y="515111"/>
                    </a:lnTo>
                    <a:lnTo>
                      <a:pt x="2811779" y="515111"/>
                    </a:lnTo>
                    <a:lnTo>
                      <a:pt x="2819399" y="512063"/>
                    </a:lnTo>
                    <a:lnTo>
                      <a:pt x="2825495" y="510539"/>
                    </a:lnTo>
                    <a:lnTo>
                      <a:pt x="2837687" y="510539"/>
                    </a:lnTo>
                    <a:lnTo>
                      <a:pt x="2843783" y="507491"/>
                    </a:lnTo>
                    <a:lnTo>
                      <a:pt x="2851403" y="510539"/>
                    </a:lnTo>
                    <a:lnTo>
                      <a:pt x="2857499" y="507491"/>
                    </a:lnTo>
                    <a:lnTo>
                      <a:pt x="2862071" y="507491"/>
                    </a:lnTo>
                    <a:lnTo>
                      <a:pt x="2869691" y="505967"/>
                    </a:lnTo>
                    <a:lnTo>
                      <a:pt x="2875787" y="507491"/>
                    </a:lnTo>
                    <a:lnTo>
                      <a:pt x="2883407" y="505967"/>
                    </a:lnTo>
                    <a:lnTo>
                      <a:pt x="2889503" y="499871"/>
                    </a:lnTo>
                    <a:lnTo>
                      <a:pt x="2894075" y="498347"/>
                    </a:lnTo>
                    <a:lnTo>
                      <a:pt x="2901695" y="495299"/>
                    </a:lnTo>
                    <a:lnTo>
                      <a:pt x="2909315" y="486155"/>
                    </a:lnTo>
                    <a:lnTo>
                      <a:pt x="2915411" y="480059"/>
                    </a:lnTo>
                    <a:lnTo>
                      <a:pt x="2923031" y="467867"/>
                    </a:lnTo>
                    <a:lnTo>
                      <a:pt x="2927603" y="461771"/>
                    </a:lnTo>
                    <a:lnTo>
                      <a:pt x="2933699" y="445007"/>
                    </a:lnTo>
                    <a:lnTo>
                      <a:pt x="2941319" y="431291"/>
                    </a:lnTo>
                    <a:lnTo>
                      <a:pt x="2947415" y="417575"/>
                    </a:lnTo>
                    <a:lnTo>
                      <a:pt x="2951987" y="406907"/>
                    </a:lnTo>
                    <a:lnTo>
                      <a:pt x="2959607" y="388619"/>
                    </a:lnTo>
                    <a:lnTo>
                      <a:pt x="2965703" y="371855"/>
                    </a:lnTo>
                    <a:lnTo>
                      <a:pt x="2973323" y="355091"/>
                    </a:lnTo>
                    <a:lnTo>
                      <a:pt x="2979419" y="341375"/>
                    </a:lnTo>
                    <a:lnTo>
                      <a:pt x="2983991" y="326135"/>
                    </a:lnTo>
                    <a:lnTo>
                      <a:pt x="2991611" y="312419"/>
                    </a:lnTo>
                    <a:lnTo>
                      <a:pt x="2997707" y="298703"/>
                    </a:lnTo>
                    <a:lnTo>
                      <a:pt x="3005327" y="289559"/>
                    </a:lnTo>
                    <a:lnTo>
                      <a:pt x="3011423" y="277367"/>
                    </a:lnTo>
                    <a:lnTo>
                      <a:pt x="3015995" y="268223"/>
                    </a:lnTo>
                    <a:lnTo>
                      <a:pt x="3023615" y="259079"/>
                    </a:lnTo>
                    <a:lnTo>
                      <a:pt x="3029711" y="252983"/>
                    </a:lnTo>
                    <a:lnTo>
                      <a:pt x="3037331" y="240791"/>
                    </a:lnTo>
                    <a:lnTo>
                      <a:pt x="3041903" y="236219"/>
                    </a:lnTo>
                    <a:lnTo>
                      <a:pt x="3049523" y="231647"/>
                    </a:lnTo>
                    <a:lnTo>
                      <a:pt x="3055619" y="224027"/>
                    </a:lnTo>
                    <a:lnTo>
                      <a:pt x="3063239" y="214883"/>
                    </a:lnTo>
                    <a:lnTo>
                      <a:pt x="3069335" y="210311"/>
                    </a:lnTo>
                    <a:lnTo>
                      <a:pt x="3073907" y="201167"/>
                    </a:lnTo>
                    <a:lnTo>
                      <a:pt x="3081527" y="196595"/>
                    </a:lnTo>
                    <a:lnTo>
                      <a:pt x="3087623" y="187451"/>
                    </a:lnTo>
                    <a:lnTo>
                      <a:pt x="3095243" y="176783"/>
                    </a:lnTo>
                    <a:lnTo>
                      <a:pt x="3101339" y="169163"/>
                    </a:lnTo>
                    <a:lnTo>
                      <a:pt x="3105911" y="153923"/>
                    </a:lnTo>
                    <a:lnTo>
                      <a:pt x="3113531" y="141731"/>
                    </a:lnTo>
                    <a:lnTo>
                      <a:pt x="3119627" y="135635"/>
                    </a:lnTo>
                    <a:lnTo>
                      <a:pt x="3127247" y="117347"/>
                    </a:lnTo>
                    <a:lnTo>
                      <a:pt x="3131819" y="103631"/>
                    </a:lnTo>
                    <a:lnTo>
                      <a:pt x="3137915" y="91439"/>
                    </a:lnTo>
                    <a:lnTo>
                      <a:pt x="3145535" y="82295"/>
                    </a:lnTo>
                    <a:lnTo>
                      <a:pt x="3151631" y="68579"/>
                    </a:lnTo>
                    <a:lnTo>
                      <a:pt x="3159251" y="56387"/>
                    </a:lnTo>
                    <a:lnTo>
                      <a:pt x="3163823" y="50291"/>
                    </a:lnTo>
                    <a:lnTo>
                      <a:pt x="3171443" y="38099"/>
                    </a:lnTo>
                    <a:lnTo>
                      <a:pt x="3177539" y="33527"/>
                    </a:lnTo>
                    <a:lnTo>
                      <a:pt x="3185159" y="28955"/>
                    </a:lnTo>
                    <a:lnTo>
                      <a:pt x="3191255" y="27431"/>
                    </a:lnTo>
                    <a:lnTo>
                      <a:pt x="3195827" y="24383"/>
                    </a:lnTo>
                    <a:lnTo>
                      <a:pt x="3203447" y="22859"/>
                    </a:lnTo>
                    <a:lnTo>
                      <a:pt x="3209543" y="19811"/>
                    </a:lnTo>
                    <a:lnTo>
                      <a:pt x="3217163" y="24383"/>
                    </a:lnTo>
                    <a:lnTo>
                      <a:pt x="3223259" y="22859"/>
                    </a:lnTo>
                    <a:lnTo>
                      <a:pt x="3227831" y="22859"/>
                    </a:lnTo>
                    <a:lnTo>
                      <a:pt x="3235451" y="24383"/>
                    </a:lnTo>
                    <a:lnTo>
                      <a:pt x="3241547" y="24383"/>
                    </a:lnTo>
                    <a:lnTo>
                      <a:pt x="3249167" y="27431"/>
                    </a:lnTo>
                    <a:lnTo>
                      <a:pt x="3253739" y="24383"/>
                    </a:lnTo>
                    <a:lnTo>
                      <a:pt x="3259835" y="28955"/>
                    </a:lnTo>
                    <a:lnTo>
                      <a:pt x="3267455" y="24383"/>
                    </a:lnTo>
                    <a:lnTo>
                      <a:pt x="3273551" y="28955"/>
                    </a:lnTo>
                  </a:path>
                </a:pathLst>
              </a:custGeom>
              <a:ln w="3175">
                <a:solidFill>
                  <a:srgbClr val="0000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2188463" y="5276088"/>
                <a:ext cx="3479800" cy="2223770"/>
              </a:xfrm>
              <a:custGeom>
                <a:avLst/>
                <a:gdLst/>
                <a:ahLst/>
                <a:cxnLst/>
                <a:rect l="l" t="t" r="r" b="b"/>
                <a:pathLst>
                  <a:path w="3479800" h="2223770">
                    <a:moveTo>
                      <a:pt x="36575" y="2170175"/>
                    </a:moveTo>
                    <a:lnTo>
                      <a:pt x="3479291" y="2170175"/>
                    </a:lnTo>
                    <a:lnTo>
                      <a:pt x="3479291" y="0"/>
                    </a:lnTo>
                    <a:lnTo>
                      <a:pt x="36575" y="0"/>
                    </a:lnTo>
                    <a:lnTo>
                      <a:pt x="36575" y="2170175"/>
                    </a:lnTo>
                    <a:close/>
                  </a:path>
                  <a:path w="3479800" h="2223770">
                    <a:moveTo>
                      <a:pt x="73151" y="1022603"/>
                    </a:moveTo>
                    <a:lnTo>
                      <a:pt x="0" y="1022603"/>
                    </a:lnTo>
                  </a:path>
                  <a:path w="3479800" h="2223770">
                    <a:moveTo>
                      <a:pt x="73151" y="787907"/>
                    </a:moveTo>
                    <a:lnTo>
                      <a:pt x="0" y="787907"/>
                    </a:lnTo>
                  </a:path>
                  <a:path w="3479800" h="2223770">
                    <a:moveTo>
                      <a:pt x="73151" y="553211"/>
                    </a:moveTo>
                    <a:lnTo>
                      <a:pt x="0" y="553211"/>
                    </a:lnTo>
                  </a:path>
                  <a:path w="3479800" h="2223770">
                    <a:moveTo>
                      <a:pt x="73151" y="318515"/>
                    </a:moveTo>
                    <a:lnTo>
                      <a:pt x="0" y="318515"/>
                    </a:lnTo>
                  </a:path>
                  <a:path w="3479800" h="2223770">
                    <a:moveTo>
                      <a:pt x="73151" y="85343"/>
                    </a:moveTo>
                    <a:lnTo>
                      <a:pt x="0" y="85343"/>
                    </a:lnTo>
                  </a:path>
                  <a:path w="3479800" h="2223770">
                    <a:moveTo>
                      <a:pt x="73151" y="2101595"/>
                    </a:moveTo>
                    <a:lnTo>
                      <a:pt x="0" y="2101595"/>
                    </a:lnTo>
                  </a:path>
                  <a:path w="3479800" h="2223770">
                    <a:moveTo>
                      <a:pt x="73151" y="1834895"/>
                    </a:moveTo>
                    <a:lnTo>
                      <a:pt x="0" y="1834895"/>
                    </a:lnTo>
                  </a:path>
                  <a:path w="3479800" h="2223770">
                    <a:moveTo>
                      <a:pt x="73151" y="1568195"/>
                    </a:moveTo>
                    <a:lnTo>
                      <a:pt x="0" y="1568195"/>
                    </a:lnTo>
                  </a:path>
                  <a:path w="3479800" h="2223770">
                    <a:moveTo>
                      <a:pt x="73151" y="1303019"/>
                    </a:moveTo>
                    <a:lnTo>
                      <a:pt x="0" y="1303019"/>
                    </a:lnTo>
                  </a:path>
                  <a:path w="3479800" h="2223770">
                    <a:moveTo>
                      <a:pt x="36575" y="2125979"/>
                    </a:moveTo>
                    <a:lnTo>
                      <a:pt x="36575" y="2223515"/>
                    </a:lnTo>
                  </a:path>
                  <a:path w="3479800" h="2223770">
                    <a:moveTo>
                      <a:pt x="528827" y="2125979"/>
                    </a:moveTo>
                    <a:lnTo>
                      <a:pt x="528827" y="2223515"/>
                    </a:lnTo>
                  </a:path>
                  <a:path w="3479800" h="2223770">
                    <a:moveTo>
                      <a:pt x="1021079" y="2125979"/>
                    </a:moveTo>
                    <a:lnTo>
                      <a:pt x="1021079" y="2223515"/>
                    </a:lnTo>
                  </a:path>
                  <a:path w="3479800" h="2223770">
                    <a:moveTo>
                      <a:pt x="1511807" y="2125979"/>
                    </a:moveTo>
                    <a:lnTo>
                      <a:pt x="1511807" y="2223515"/>
                    </a:lnTo>
                  </a:path>
                  <a:path w="3479800" h="2223770">
                    <a:moveTo>
                      <a:pt x="2004059" y="2125979"/>
                    </a:moveTo>
                    <a:lnTo>
                      <a:pt x="2004059" y="2223515"/>
                    </a:lnTo>
                  </a:path>
                  <a:path w="3479800" h="2223770">
                    <a:moveTo>
                      <a:pt x="2496311" y="2125979"/>
                    </a:moveTo>
                    <a:lnTo>
                      <a:pt x="2496311" y="2223515"/>
                    </a:lnTo>
                  </a:path>
                  <a:path w="3479800" h="2223770">
                    <a:moveTo>
                      <a:pt x="2988563" y="2125979"/>
                    </a:moveTo>
                    <a:lnTo>
                      <a:pt x="2988563" y="2223515"/>
                    </a:lnTo>
                  </a:path>
                  <a:path w="3479800" h="2223770">
                    <a:moveTo>
                      <a:pt x="36575" y="2170175"/>
                    </a:moveTo>
                    <a:lnTo>
                      <a:pt x="3479291" y="2170175"/>
                    </a:lnTo>
                    <a:lnTo>
                      <a:pt x="3479291" y="0"/>
                    </a:lnTo>
                    <a:lnTo>
                      <a:pt x="36575" y="0"/>
                    </a:lnTo>
                    <a:lnTo>
                      <a:pt x="36575" y="2170175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5" name="object 35"/>
            <p:cNvGrpSpPr/>
            <p:nvPr/>
          </p:nvGrpSpPr>
          <p:grpSpPr>
            <a:xfrm>
              <a:off x="5226173" y="5130162"/>
              <a:ext cx="209550" cy="25400"/>
              <a:chOff x="2406773" y="5130162"/>
              <a:chExt cx="209550" cy="25400"/>
            </a:xfrm>
          </p:grpSpPr>
          <p:sp>
            <p:nvSpPr>
              <p:cNvPr id="36" name="object 36"/>
              <p:cNvSpPr/>
              <p:nvPr/>
            </p:nvSpPr>
            <p:spPr>
              <a:xfrm>
                <a:off x="2407919" y="5131308"/>
                <a:ext cx="207645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7644" h="22860">
                    <a:moveTo>
                      <a:pt x="207263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07263" y="22859"/>
                    </a:lnTo>
                    <a:lnTo>
                      <a:pt x="207263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37"/>
              <p:cNvSpPr/>
              <p:nvPr/>
            </p:nvSpPr>
            <p:spPr>
              <a:xfrm>
                <a:off x="2407919" y="5131308"/>
                <a:ext cx="207645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7644" h="22860">
                    <a:moveTo>
                      <a:pt x="0" y="22859"/>
                    </a:moveTo>
                    <a:lnTo>
                      <a:pt x="207263" y="22859"/>
                    </a:lnTo>
                    <a:lnTo>
                      <a:pt x="207263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8" name="object 38"/>
            <p:cNvGrpSpPr/>
            <p:nvPr/>
          </p:nvGrpSpPr>
          <p:grpSpPr>
            <a:xfrm>
              <a:off x="5799197" y="5130162"/>
              <a:ext cx="209550" cy="25400"/>
              <a:chOff x="2979797" y="5130162"/>
              <a:chExt cx="209550" cy="25400"/>
            </a:xfrm>
          </p:grpSpPr>
          <p:sp>
            <p:nvSpPr>
              <p:cNvPr id="39" name="object 39"/>
              <p:cNvSpPr/>
              <p:nvPr/>
            </p:nvSpPr>
            <p:spPr>
              <a:xfrm>
                <a:off x="2980944" y="5131308"/>
                <a:ext cx="207645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7644" h="22860">
                    <a:moveTo>
                      <a:pt x="207263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07263" y="22859"/>
                    </a:lnTo>
                    <a:lnTo>
                      <a:pt x="207263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40"/>
              <p:cNvSpPr/>
              <p:nvPr/>
            </p:nvSpPr>
            <p:spPr>
              <a:xfrm>
                <a:off x="2980944" y="5131308"/>
                <a:ext cx="207645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7644" h="22860">
                    <a:moveTo>
                      <a:pt x="0" y="22859"/>
                    </a:moveTo>
                    <a:lnTo>
                      <a:pt x="207263" y="22859"/>
                    </a:lnTo>
                    <a:lnTo>
                      <a:pt x="207263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1" name="object 41"/>
            <p:cNvGrpSpPr/>
            <p:nvPr/>
          </p:nvGrpSpPr>
          <p:grpSpPr>
            <a:xfrm>
              <a:off x="6372221" y="5130162"/>
              <a:ext cx="209550" cy="25400"/>
              <a:chOff x="3552821" y="5130162"/>
              <a:chExt cx="209550" cy="25400"/>
            </a:xfrm>
          </p:grpSpPr>
          <p:sp>
            <p:nvSpPr>
              <p:cNvPr id="42" name="object 42"/>
              <p:cNvSpPr/>
              <p:nvPr/>
            </p:nvSpPr>
            <p:spPr>
              <a:xfrm>
                <a:off x="3553967" y="5131308"/>
                <a:ext cx="207645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7645" h="22860">
                    <a:moveTo>
                      <a:pt x="207263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07263" y="22859"/>
                    </a:lnTo>
                    <a:lnTo>
                      <a:pt x="207263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43"/>
              <p:cNvSpPr/>
              <p:nvPr/>
            </p:nvSpPr>
            <p:spPr>
              <a:xfrm>
                <a:off x="3553967" y="5131308"/>
                <a:ext cx="207645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7645" h="22860">
                    <a:moveTo>
                      <a:pt x="0" y="22859"/>
                    </a:moveTo>
                    <a:lnTo>
                      <a:pt x="207263" y="22859"/>
                    </a:lnTo>
                    <a:lnTo>
                      <a:pt x="207263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4" name="object 44"/>
            <p:cNvGrpSpPr/>
            <p:nvPr/>
          </p:nvGrpSpPr>
          <p:grpSpPr>
            <a:xfrm>
              <a:off x="6945246" y="5130162"/>
              <a:ext cx="208279" cy="25400"/>
              <a:chOff x="4125845" y="5130162"/>
              <a:chExt cx="208279" cy="25400"/>
            </a:xfrm>
          </p:grpSpPr>
          <p:sp>
            <p:nvSpPr>
              <p:cNvPr id="45" name="object 45"/>
              <p:cNvSpPr/>
              <p:nvPr/>
            </p:nvSpPr>
            <p:spPr>
              <a:xfrm>
                <a:off x="4126991" y="5131308"/>
                <a:ext cx="20574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5739" h="22860">
                    <a:moveTo>
                      <a:pt x="205739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05739" y="22859"/>
                    </a:lnTo>
                    <a:lnTo>
                      <a:pt x="205739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46"/>
              <p:cNvSpPr/>
              <p:nvPr/>
            </p:nvSpPr>
            <p:spPr>
              <a:xfrm>
                <a:off x="4126991" y="5131308"/>
                <a:ext cx="20574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5739" h="22860">
                    <a:moveTo>
                      <a:pt x="0" y="22859"/>
                    </a:moveTo>
                    <a:lnTo>
                      <a:pt x="205739" y="22859"/>
                    </a:lnTo>
                    <a:lnTo>
                      <a:pt x="205739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7" name="object 47"/>
            <p:cNvGrpSpPr/>
            <p:nvPr/>
          </p:nvGrpSpPr>
          <p:grpSpPr>
            <a:xfrm>
              <a:off x="7516745" y="5130162"/>
              <a:ext cx="209550" cy="25400"/>
              <a:chOff x="4697345" y="5130162"/>
              <a:chExt cx="209550" cy="25400"/>
            </a:xfrm>
          </p:grpSpPr>
          <p:sp>
            <p:nvSpPr>
              <p:cNvPr id="48" name="object 48"/>
              <p:cNvSpPr/>
              <p:nvPr/>
            </p:nvSpPr>
            <p:spPr>
              <a:xfrm>
                <a:off x="4698491" y="5131308"/>
                <a:ext cx="207645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7645" h="22860">
                    <a:moveTo>
                      <a:pt x="207263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07263" y="22859"/>
                    </a:lnTo>
                    <a:lnTo>
                      <a:pt x="207263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49"/>
              <p:cNvSpPr/>
              <p:nvPr/>
            </p:nvSpPr>
            <p:spPr>
              <a:xfrm>
                <a:off x="4698491" y="5131308"/>
                <a:ext cx="207645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7645" h="22860">
                    <a:moveTo>
                      <a:pt x="0" y="22859"/>
                    </a:moveTo>
                    <a:lnTo>
                      <a:pt x="207263" y="22859"/>
                    </a:lnTo>
                    <a:lnTo>
                      <a:pt x="207263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0" name="object 50"/>
            <p:cNvGrpSpPr/>
            <p:nvPr/>
          </p:nvGrpSpPr>
          <p:grpSpPr>
            <a:xfrm>
              <a:off x="8089769" y="5130162"/>
              <a:ext cx="209550" cy="25400"/>
              <a:chOff x="5270369" y="5130162"/>
              <a:chExt cx="209550" cy="25400"/>
            </a:xfrm>
          </p:grpSpPr>
          <p:sp>
            <p:nvSpPr>
              <p:cNvPr id="51" name="object 51"/>
              <p:cNvSpPr/>
              <p:nvPr/>
            </p:nvSpPr>
            <p:spPr>
              <a:xfrm>
                <a:off x="5271515" y="5131308"/>
                <a:ext cx="207645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7645" h="22860">
                    <a:moveTo>
                      <a:pt x="207263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07263" y="22859"/>
                    </a:lnTo>
                    <a:lnTo>
                      <a:pt x="207263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52"/>
              <p:cNvSpPr/>
              <p:nvPr/>
            </p:nvSpPr>
            <p:spPr>
              <a:xfrm>
                <a:off x="5271515" y="5131308"/>
                <a:ext cx="207645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7645" h="22860">
                    <a:moveTo>
                      <a:pt x="0" y="22859"/>
                    </a:moveTo>
                    <a:lnTo>
                      <a:pt x="207263" y="22859"/>
                    </a:lnTo>
                    <a:lnTo>
                      <a:pt x="207263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3" name="object 53"/>
            <p:cNvSpPr/>
            <p:nvPr/>
          </p:nvSpPr>
          <p:spPr>
            <a:xfrm>
              <a:off x="4378452" y="5021579"/>
              <a:ext cx="4653280" cy="2824480"/>
            </a:xfrm>
            <a:custGeom>
              <a:avLst/>
              <a:gdLst/>
              <a:ahLst/>
              <a:cxnLst/>
              <a:rect l="l" t="t" r="r" b="b"/>
              <a:pathLst>
                <a:path w="4653280" h="2824479">
                  <a:moveTo>
                    <a:pt x="4652772" y="0"/>
                  </a:moveTo>
                  <a:lnTo>
                    <a:pt x="4646676" y="0"/>
                  </a:lnTo>
                  <a:lnTo>
                    <a:pt x="4646676" y="6096"/>
                  </a:lnTo>
                  <a:lnTo>
                    <a:pt x="4646676" y="2817876"/>
                  </a:lnTo>
                  <a:lnTo>
                    <a:pt x="12192" y="2817876"/>
                  </a:lnTo>
                  <a:lnTo>
                    <a:pt x="6096" y="2817876"/>
                  </a:lnTo>
                  <a:lnTo>
                    <a:pt x="6096" y="6096"/>
                  </a:lnTo>
                  <a:lnTo>
                    <a:pt x="4646676" y="6096"/>
                  </a:lnTo>
                  <a:lnTo>
                    <a:pt x="4646676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817876"/>
                  </a:lnTo>
                  <a:lnTo>
                    <a:pt x="0" y="2823972"/>
                  </a:lnTo>
                  <a:lnTo>
                    <a:pt x="6096" y="2823972"/>
                  </a:lnTo>
                  <a:lnTo>
                    <a:pt x="12192" y="2823972"/>
                  </a:lnTo>
                  <a:lnTo>
                    <a:pt x="4646676" y="2823972"/>
                  </a:lnTo>
                  <a:lnTo>
                    <a:pt x="4652772" y="2823972"/>
                  </a:lnTo>
                  <a:lnTo>
                    <a:pt x="4652772" y="2817876"/>
                  </a:lnTo>
                  <a:lnTo>
                    <a:pt x="4652772" y="6096"/>
                  </a:lnTo>
                  <a:lnTo>
                    <a:pt x="46527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 txBox="1"/>
            <p:nvPr/>
          </p:nvSpPr>
          <p:spPr>
            <a:xfrm>
              <a:off x="5297398" y="5205986"/>
              <a:ext cx="104139" cy="436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200" spc="-10" dirty="0">
                  <a:latin typeface="Arial Unicode MS"/>
                  <a:cs typeface="Arial Unicode MS"/>
                </a:rPr>
                <a:t>Virginia</a:t>
              </a:r>
              <a:endParaRPr sz="200">
                <a:latin typeface="Arial Unicode MS"/>
                <a:cs typeface="Arial Unicode MS"/>
              </a:endParaRPr>
            </a:p>
          </p:txBody>
        </p:sp>
        <p:sp>
          <p:nvSpPr>
            <p:cNvPr id="72" name="object 72"/>
            <p:cNvSpPr txBox="1"/>
            <p:nvPr/>
          </p:nvSpPr>
          <p:spPr>
            <a:xfrm>
              <a:off x="5867373" y="5167886"/>
              <a:ext cx="90170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5" dirty="0">
                  <a:latin typeface="Arial Unicode MS"/>
                  <a:cs typeface="Arial Unicode MS"/>
                </a:rPr>
                <a:t>Vb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73" name="object 73"/>
            <p:cNvSpPr txBox="1"/>
            <p:nvPr/>
          </p:nvSpPr>
          <p:spPr>
            <a:xfrm>
              <a:off x="6444970" y="5167886"/>
              <a:ext cx="109855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0" dirty="0">
                  <a:latin typeface="Arial Unicode MS"/>
                  <a:cs typeface="Arial Unicode MS"/>
                </a:rPr>
                <a:t>v.c.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74" name="object 74"/>
            <p:cNvSpPr txBox="1"/>
            <p:nvPr/>
          </p:nvSpPr>
          <p:spPr>
            <a:xfrm>
              <a:off x="7022589" y="5167886"/>
              <a:ext cx="86360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dirty="0">
                  <a:latin typeface="Arial Unicode MS"/>
                  <a:cs typeface="Arial Unicode MS"/>
                </a:rPr>
                <a:t>I</a:t>
              </a:r>
              <a:r>
                <a:rPr sz="500" spc="20" dirty="0">
                  <a:latin typeface="Arial Unicode MS"/>
                  <a:cs typeface="Arial Unicode MS"/>
                </a:rPr>
                <a:t> </a:t>
              </a:r>
              <a:r>
                <a:rPr sz="500" spc="-50" dirty="0">
                  <a:latin typeface="Arial Unicode MS"/>
                  <a:cs typeface="Arial Unicode MS"/>
                </a:rPr>
                <a:t>a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75" name="object 75"/>
            <p:cNvSpPr txBox="1"/>
            <p:nvPr/>
          </p:nvSpPr>
          <p:spPr>
            <a:xfrm>
              <a:off x="7595613" y="5167886"/>
              <a:ext cx="73660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5" dirty="0">
                  <a:latin typeface="Arial Unicode MS"/>
                  <a:cs typeface="Arial Unicode MS"/>
                </a:rPr>
                <a:t>Ib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76" name="object 76"/>
            <p:cNvSpPr txBox="1"/>
            <p:nvPr/>
          </p:nvSpPr>
          <p:spPr>
            <a:xfrm>
              <a:off x="8170161" y="5167886"/>
              <a:ext cx="59690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5" dirty="0">
                  <a:latin typeface="Arial Unicode MS"/>
                  <a:cs typeface="Arial Unicode MS"/>
                </a:rPr>
                <a:t>ic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77" name="object 77"/>
            <p:cNvSpPr txBox="1"/>
            <p:nvPr/>
          </p:nvSpPr>
          <p:spPr>
            <a:xfrm>
              <a:off x="4867656" y="5304792"/>
              <a:ext cx="137795" cy="8540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5400">
                <a:spcBef>
                  <a:spcPts val="100"/>
                </a:spcBef>
              </a:pPr>
              <a:r>
                <a:rPr sz="550" spc="-25" dirty="0">
                  <a:latin typeface="Arial Unicode MS"/>
                  <a:cs typeface="Arial Unicode MS"/>
                </a:rPr>
                <a:t>1.0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55"/>
                </a:spcBef>
              </a:pPr>
              <a:endParaRPr sz="650">
                <a:latin typeface="Arial Unicode MS"/>
                <a:cs typeface="Arial Unicode MS"/>
              </a:endParaRPr>
            </a:p>
            <a:p>
              <a:pPr marL="25400"/>
              <a:r>
                <a:rPr sz="550" spc="-25" dirty="0">
                  <a:latin typeface="Arial Unicode MS"/>
                  <a:cs typeface="Arial Unicode MS"/>
                </a:rPr>
                <a:t>0.5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45"/>
                </a:spcBef>
              </a:pPr>
              <a:endParaRPr sz="650">
                <a:latin typeface="Arial Unicode MS"/>
                <a:cs typeface="Arial Unicode MS"/>
              </a:endParaRPr>
            </a:p>
            <a:p>
              <a:pPr marL="80645"/>
              <a:r>
                <a:rPr sz="550" spc="5" dirty="0">
                  <a:latin typeface="Arial Unicode MS"/>
                  <a:cs typeface="Arial Unicode MS"/>
                </a:rPr>
                <a:t>0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70"/>
                </a:spcBef>
              </a:pPr>
              <a:endParaRPr sz="700">
                <a:latin typeface="Arial Unicode MS"/>
                <a:cs typeface="Arial Unicode MS"/>
              </a:endParaRPr>
            </a:p>
            <a:p>
              <a:pPr>
                <a:lnSpc>
                  <a:spcPct val="100000"/>
                </a:lnSpc>
              </a:pPr>
              <a:r>
                <a:rPr sz="450" dirty="0">
                  <a:latin typeface="Arial Unicode MS"/>
                  <a:cs typeface="Arial Unicode MS"/>
                </a:rPr>
                <a:t>-</a:t>
              </a:r>
              <a:r>
                <a:rPr sz="450" spc="-20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0.5</a:t>
              </a:r>
              <a:endParaRPr sz="450">
                <a:latin typeface="Arial Unicode MS"/>
                <a:cs typeface="Arial Unicode MS"/>
              </a:endParaRPr>
            </a:p>
            <a:p>
              <a:pPr>
                <a:lnSpc>
                  <a:spcPct val="100000"/>
                </a:lnSpc>
              </a:pPr>
              <a:endParaRPr sz="750">
                <a:latin typeface="Arial Unicode MS"/>
                <a:cs typeface="Arial Unicode MS"/>
              </a:endParaRPr>
            </a:p>
            <a:p>
              <a:pPr>
                <a:lnSpc>
                  <a:spcPct val="100000"/>
                </a:lnSpc>
              </a:pPr>
              <a:r>
                <a:rPr sz="450" dirty="0">
                  <a:latin typeface="Arial Unicode MS"/>
                  <a:cs typeface="Arial Unicode MS"/>
                </a:rPr>
                <a:t>-</a:t>
              </a:r>
              <a:r>
                <a:rPr sz="450" spc="-20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1.0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78" name="object 78"/>
            <p:cNvSpPr txBox="1"/>
            <p:nvPr/>
          </p:nvSpPr>
          <p:spPr>
            <a:xfrm>
              <a:off x="4876800" y="6522466"/>
              <a:ext cx="132715" cy="3052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spcBef>
                  <a:spcPts val="100"/>
                </a:spcBef>
              </a:pPr>
              <a:r>
                <a:rPr sz="550" spc="-25" dirty="0">
                  <a:latin typeface="Arial Unicode MS"/>
                  <a:cs typeface="Arial Unicode MS"/>
                </a:rPr>
                <a:t>200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35"/>
                </a:spcBef>
              </a:pPr>
              <a:endParaRPr sz="800">
                <a:latin typeface="Arial Unicode MS"/>
                <a:cs typeface="Arial Unicode MS"/>
              </a:endParaRPr>
            </a:p>
            <a:p>
              <a:pPr marR="13335" algn="r"/>
              <a:r>
                <a:rPr sz="550" spc="5" dirty="0">
                  <a:latin typeface="Arial Unicode MS"/>
                  <a:cs typeface="Arial Unicode MS"/>
                </a:rPr>
                <a:t>0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79" name="object 79"/>
            <p:cNvSpPr txBox="1"/>
            <p:nvPr/>
          </p:nvSpPr>
          <p:spPr>
            <a:xfrm>
              <a:off x="4852416" y="7067043"/>
              <a:ext cx="144145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450" dirty="0">
                  <a:latin typeface="Arial Unicode MS"/>
                  <a:cs typeface="Arial Unicode MS"/>
                </a:rPr>
                <a:t>-</a:t>
              </a:r>
              <a:r>
                <a:rPr sz="450" spc="-20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200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80" name="object 80"/>
            <p:cNvSpPr txBox="1"/>
            <p:nvPr/>
          </p:nvSpPr>
          <p:spPr>
            <a:xfrm>
              <a:off x="4852416" y="7333743"/>
              <a:ext cx="144145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450" dirty="0">
                  <a:latin typeface="Arial Unicode MS"/>
                  <a:cs typeface="Arial Unicode MS"/>
                </a:rPr>
                <a:t>-</a:t>
              </a:r>
              <a:r>
                <a:rPr sz="450" spc="-20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400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81" name="object 81"/>
            <p:cNvSpPr txBox="1"/>
            <p:nvPr/>
          </p:nvSpPr>
          <p:spPr>
            <a:xfrm>
              <a:off x="5026151" y="7479539"/>
              <a:ext cx="5270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5" dirty="0">
                  <a:latin typeface="Arial Unicode MS"/>
                  <a:cs typeface="Arial Unicode MS"/>
                </a:rPr>
                <a:t>0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82" name="object 82"/>
            <p:cNvSpPr txBox="1"/>
            <p:nvPr/>
          </p:nvSpPr>
          <p:spPr>
            <a:xfrm>
              <a:off x="5472683" y="7479539"/>
              <a:ext cx="15176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0.01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83" name="object 83"/>
            <p:cNvSpPr txBox="1"/>
            <p:nvPr/>
          </p:nvSpPr>
          <p:spPr>
            <a:xfrm>
              <a:off x="5964935" y="7479539"/>
              <a:ext cx="15176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0.02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84" name="object 84"/>
            <p:cNvSpPr txBox="1"/>
            <p:nvPr/>
          </p:nvSpPr>
          <p:spPr>
            <a:xfrm>
              <a:off x="6457187" y="7479539"/>
              <a:ext cx="15176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0.03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85" name="object 85"/>
            <p:cNvSpPr txBox="1"/>
            <p:nvPr/>
          </p:nvSpPr>
          <p:spPr>
            <a:xfrm>
              <a:off x="6949439" y="7479539"/>
              <a:ext cx="15176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0.04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86" name="object 86"/>
            <p:cNvSpPr txBox="1"/>
            <p:nvPr/>
          </p:nvSpPr>
          <p:spPr>
            <a:xfrm>
              <a:off x="7441690" y="7479539"/>
              <a:ext cx="15176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0.05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87" name="object 87"/>
            <p:cNvSpPr txBox="1"/>
            <p:nvPr/>
          </p:nvSpPr>
          <p:spPr>
            <a:xfrm>
              <a:off x="7932418" y="7479539"/>
              <a:ext cx="15176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0.06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88" name="object 88"/>
            <p:cNvSpPr txBox="1"/>
            <p:nvPr/>
          </p:nvSpPr>
          <p:spPr>
            <a:xfrm>
              <a:off x="6638504" y="7588506"/>
              <a:ext cx="260350" cy="743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400" dirty="0">
                  <a:latin typeface="Arial Unicode MS"/>
                  <a:cs typeface="Arial Unicode MS"/>
                </a:rPr>
                <a:t>Tiempo</a:t>
              </a:r>
              <a:r>
                <a:rPr sz="400" spc="55" dirty="0">
                  <a:latin typeface="Arial Unicode MS"/>
                  <a:cs typeface="Arial Unicode MS"/>
                </a:rPr>
                <a:t> </a:t>
              </a:r>
              <a:r>
                <a:rPr sz="400" spc="-25" dirty="0">
                  <a:latin typeface="Arial Unicode MS"/>
                  <a:cs typeface="Arial Unicode MS"/>
                </a:rPr>
                <a:t>(s)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92" name="object 92"/>
            <p:cNvSpPr txBox="1"/>
            <p:nvPr/>
          </p:nvSpPr>
          <p:spPr>
            <a:xfrm>
              <a:off x="4731377" y="6726032"/>
              <a:ext cx="69250" cy="364490"/>
            </a:xfrm>
            <a:prstGeom prst="rect">
              <a:avLst/>
            </a:prstGeom>
          </p:spPr>
          <p:txBody>
            <a:bodyPr vert="vert270" wrap="square" lIns="0" tIns="16510" rIns="0" bIns="0" rtlCol="0">
              <a:spAutoFit/>
            </a:bodyPr>
            <a:lstStyle/>
            <a:p>
              <a:pPr marL="12700">
                <a:spcBef>
                  <a:spcPts val="130"/>
                </a:spcBef>
              </a:pPr>
              <a:r>
                <a:rPr sz="450" dirty="0">
                  <a:latin typeface="Arial Unicode MS"/>
                  <a:cs typeface="Arial Unicode MS"/>
                </a:rPr>
                <a:t>Corriente</a:t>
              </a:r>
              <a:r>
                <a:rPr sz="450" spc="114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(A)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93" name="object 93"/>
            <p:cNvSpPr txBox="1"/>
            <p:nvPr/>
          </p:nvSpPr>
          <p:spPr>
            <a:xfrm>
              <a:off x="4724589" y="5661407"/>
              <a:ext cx="76944" cy="361950"/>
            </a:xfrm>
            <a:prstGeom prst="rect">
              <a:avLst/>
            </a:prstGeom>
          </p:spPr>
          <p:txBody>
            <a:bodyPr vert="vert270" wrap="square" lIns="0" tIns="17145" rIns="0" bIns="0" rtlCol="0">
              <a:spAutoFit/>
            </a:bodyPr>
            <a:lstStyle/>
            <a:p>
              <a:pPr marL="12700">
                <a:spcBef>
                  <a:spcPts val="135"/>
                </a:spcBef>
              </a:pPr>
              <a:r>
                <a:rPr sz="500" dirty="0">
                  <a:latin typeface="Arial Unicode MS"/>
                  <a:cs typeface="Arial Unicode MS"/>
                </a:rPr>
                <a:t>Voltaje</a:t>
              </a:r>
              <a:r>
                <a:rPr sz="500" spc="50" dirty="0">
                  <a:latin typeface="Arial Unicode MS"/>
                  <a:cs typeface="Arial Unicode MS"/>
                </a:rPr>
                <a:t> </a:t>
              </a:r>
              <a:r>
                <a:rPr sz="500" spc="-20" dirty="0">
                  <a:latin typeface="Arial Unicode MS"/>
                  <a:cs typeface="Arial Unicode MS"/>
                </a:rPr>
                <a:t>(pu)</a:t>
              </a:r>
              <a:endParaRPr sz="500">
                <a:latin typeface="Arial Unicode MS"/>
                <a:cs typeface="Arial Unicode MS"/>
              </a:endParaRPr>
            </a:p>
          </p:txBody>
        </p:sp>
      </p:grpSp>
      <p:sp>
        <p:nvSpPr>
          <p:cNvPr id="95" name="Rectángulo 94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9"/>
          <p:cNvSpPr txBox="1"/>
          <p:nvPr/>
        </p:nvSpPr>
        <p:spPr>
          <a:xfrm>
            <a:off x="6800632" y="205562"/>
            <a:ext cx="6304100" cy="100155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3650" algn="just">
              <a:lnSpc>
                <a:spcPts val="2100"/>
              </a:lnSpc>
              <a:spcBef>
                <a:spcPts val="100"/>
              </a:spcBef>
            </a:pPr>
            <a:r>
              <a:rPr lang="es-ES" sz="1600" dirty="0" smtClean="0">
                <a:latin typeface="Arial Unicode MS"/>
                <a:cs typeface="Arial Unicode MS"/>
              </a:rPr>
              <a:t>				</a:t>
            </a:r>
          </a:p>
          <a:p>
            <a:pPr marL="1263650" algn="just">
              <a:lnSpc>
                <a:spcPts val="2100"/>
              </a:lnSpc>
              <a:spcBef>
                <a:spcPts val="100"/>
              </a:spcBef>
            </a:pPr>
            <a:r>
              <a:rPr sz="2400" b="1" spc="-10" dirty="0" err="1" smtClean="0">
                <a:latin typeface="Arial Unicode MS"/>
                <a:cs typeface="Arial Unicode MS"/>
              </a:rPr>
              <a:t>Caso</a:t>
            </a:r>
            <a:r>
              <a:rPr sz="2400" b="1" spc="135" dirty="0" smtClean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2</a:t>
            </a:r>
            <a:r>
              <a:rPr sz="2400" b="1" dirty="0" smtClean="0">
                <a:latin typeface="Arial Unicode MS"/>
                <a:cs typeface="Arial Unicode MS"/>
              </a:rPr>
              <a:t>:</a:t>
            </a:r>
            <a:endParaRPr lang="es-ES" sz="2400" b="1" dirty="0" smtClean="0">
              <a:latin typeface="Arial Unicode MS"/>
              <a:cs typeface="Arial Unicode MS"/>
            </a:endParaRPr>
          </a:p>
          <a:p>
            <a:pPr marL="1263650" algn="just">
              <a:lnSpc>
                <a:spcPts val="2100"/>
              </a:lnSpc>
              <a:spcBef>
                <a:spcPts val="100"/>
              </a:spcBef>
            </a:pPr>
            <a:r>
              <a:rPr sz="2400" b="1" spc="135" dirty="0" smtClean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transitorio</a:t>
            </a:r>
            <a:r>
              <a:rPr sz="2400" b="1" spc="140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de</a:t>
            </a:r>
            <a:r>
              <a:rPr sz="2400" b="1" spc="135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conmutación</a:t>
            </a:r>
            <a:r>
              <a:rPr sz="2400" b="1" spc="135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de</a:t>
            </a:r>
            <a:r>
              <a:rPr sz="2400" b="1" spc="140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condensadores</a:t>
            </a:r>
            <a:r>
              <a:rPr sz="2400" b="1" spc="135" dirty="0">
                <a:latin typeface="Arial Unicode MS"/>
                <a:cs typeface="Arial Unicode MS"/>
              </a:rPr>
              <a:t> </a:t>
            </a:r>
            <a:r>
              <a:rPr sz="2400" b="1" spc="-10" dirty="0">
                <a:latin typeface="Arial Unicode MS"/>
                <a:cs typeface="Arial Unicode MS"/>
              </a:rPr>
              <a:t>consecutivos</a:t>
            </a:r>
            <a:endParaRPr sz="2400" b="1" dirty="0">
              <a:latin typeface="Arial Unicode MS"/>
              <a:cs typeface="Arial Unicode MS"/>
            </a:endParaRPr>
          </a:p>
          <a:p>
            <a:pPr algn="just">
              <a:lnSpc>
                <a:spcPts val="2100"/>
              </a:lnSpc>
              <a:spcBef>
                <a:spcPts val="60"/>
              </a:spcBef>
            </a:pPr>
            <a:endParaRPr sz="2400" b="1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00"/>
              </a:lnSpc>
            </a:pP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energización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banco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condensadores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aislado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normalmente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produce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transitorio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voltaje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corriente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frecuencia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rango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de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300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Hz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1000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Hz.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magnitud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corriente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lang="en-US" sz="2400" dirty="0" smtClean="0">
                <a:latin typeface="Arial Unicode MS"/>
                <a:cs typeface="Arial Unicode MS"/>
              </a:rPr>
              <a:t>Inrush</a:t>
            </a:r>
            <a:r>
              <a:rPr sz="2400" spc="90" dirty="0" smtClean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banco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está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limitada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por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inductancia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relativamente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grande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del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sistema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de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distribución.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Sin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embargo,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cuando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energiza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banco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capacitores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muy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cerca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banco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ya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ha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sido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cargado</a:t>
            </a:r>
            <a:r>
              <a:rPr sz="2400" dirty="0">
                <a:latin typeface="Arial Unicode MS"/>
                <a:cs typeface="Arial Unicode MS"/>
              </a:rPr>
              <a:t>,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lang="en-US" sz="2400" dirty="0" smtClean="0">
                <a:latin typeface="Arial Unicode MS"/>
                <a:cs typeface="Arial Unicode MS"/>
              </a:rPr>
              <a:t>Inrush</a:t>
            </a:r>
            <a:r>
              <a:rPr sz="2400" spc="85" dirty="0" smtClean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banco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que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está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energizando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ahora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está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limitada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por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inductancia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línea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mucho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más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pequeña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separa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dos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bancos,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resulta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corrientes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de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magnitud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mucho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 err="1" smtClean="0">
                <a:latin typeface="Arial Unicode MS"/>
                <a:cs typeface="Arial Unicode MS"/>
              </a:rPr>
              <a:t>ma</a:t>
            </a:r>
            <a:r>
              <a:rPr lang="en-US" sz="2400" dirty="0" err="1" smtClean="0">
                <a:latin typeface="Arial Unicode MS"/>
                <a:cs typeface="Arial Unicode MS"/>
              </a:rPr>
              <a:t>I</a:t>
            </a:r>
            <a:r>
              <a:rPr sz="2400" dirty="0" err="1" smtClean="0">
                <a:latin typeface="Arial Unicode MS"/>
                <a:cs typeface="Arial Unicode MS"/>
              </a:rPr>
              <a:t>r</a:t>
            </a:r>
            <a:r>
              <a:rPr sz="2400" spc="120" dirty="0" smtClean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frecuencia.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Este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fenómeno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conoce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como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conmutación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condensadores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espalda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spc="-10" dirty="0" err="1">
                <a:latin typeface="Arial Unicode MS"/>
                <a:cs typeface="Arial Unicode MS"/>
              </a:rPr>
              <a:t>espalda</a:t>
            </a:r>
            <a:r>
              <a:rPr sz="2400" spc="-10" dirty="0" smtClean="0">
                <a:latin typeface="Arial Unicode MS"/>
                <a:cs typeface="Arial Unicode MS"/>
              </a:rPr>
              <a:t>.</a:t>
            </a:r>
            <a:endParaRPr lang="es-ES" sz="24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00"/>
              </a:lnSpc>
            </a:pPr>
            <a:endParaRPr lang="es-ES" sz="2400" spc="-1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00"/>
              </a:lnSpc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62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muestra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forma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onda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típica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transitoria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conmutación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consecutiva.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Esta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forma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onda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registró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ubicación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monitoreo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alimentador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ubicada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bancos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condensadores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relativamente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cercanos,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explica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Inrush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alta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frecuencia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magnitud.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63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presenta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espectro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armónico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Fase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momento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energización,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mostrando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una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frecuencia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pico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cercana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2400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Hz.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00"/>
              </a:lnSpc>
            </a:pPr>
            <a:endParaRPr sz="2400" dirty="0">
              <a:latin typeface="Arial Unicode MS"/>
              <a:cs typeface="Arial Unicode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55207" y="9601200"/>
            <a:ext cx="612873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62.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Transiente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conmutación</a:t>
            </a:r>
            <a:r>
              <a:rPr sz="1400" spc="11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capacitores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consecutivos</a:t>
            </a:r>
            <a:endParaRPr sz="1400" dirty="0">
              <a:latin typeface="Arial Unicode MS"/>
              <a:cs typeface="Arial Unicode MS"/>
            </a:endParaRPr>
          </a:p>
        </p:txBody>
      </p:sp>
      <p:grpSp>
        <p:nvGrpSpPr>
          <p:cNvPr id="81" name="Grupo 80"/>
          <p:cNvGrpSpPr/>
          <p:nvPr/>
        </p:nvGrpSpPr>
        <p:grpSpPr>
          <a:xfrm>
            <a:off x="455206" y="5213343"/>
            <a:ext cx="6250393" cy="4600337"/>
            <a:chOff x="4264152" y="5853684"/>
            <a:chExt cx="4883150" cy="3331845"/>
          </a:xfrm>
        </p:grpSpPr>
        <p:grpSp>
          <p:nvGrpSpPr>
            <p:cNvPr id="19" name="object 19"/>
            <p:cNvGrpSpPr/>
            <p:nvPr/>
          </p:nvGrpSpPr>
          <p:grpSpPr>
            <a:xfrm>
              <a:off x="4680205" y="6144964"/>
              <a:ext cx="4151629" cy="2653665"/>
              <a:chOff x="1860804" y="6144963"/>
              <a:chExt cx="4151629" cy="2653665"/>
            </a:xfrm>
          </p:grpSpPr>
          <p:sp>
            <p:nvSpPr>
              <p:cNvPr id="20" name="object 20"/>
              <p:cNvSpPr/>
              <p:nvPr/>
            </p:nvSpPr>
            <p:spPr>
              <a:xfrm>
                <a:off x="1905000" y="6146292"/>
                <a:ext cx="4105910" cy="2588260"/>
              </a:xfrm>
              <a:custGeom>
                <a:avLst/>
                <a:gdLst/>
                <a:ahLst/>
                <a:cxnLst/>
                <a:rect l="l" t="t" r="r" b="b"/>
                <a:pathLst>
                  <a:path w="4105910" h="2588259">
                    <a:moveTo>
                      <a:pt x="0" y="2587751"/>
                    </a:moveTo>
                    <a:lnTo>
                      <a:pt x="4105655" y="2587751"/>
                    </a:lnTo>
                    <a:lnTo>
                      <a:pt x="4105655" y="0"/>
                    </a:lnTo>
                    <a:lnTo>
                      <a:pt x="0" y="0"/>
                    </a:lnTo>
                    <a:lnTo>
                      <a:pt x="0" y="2587751"/>
                    </a:lnTo>
                    <a:close/>
                  </a:path>
                  <a:path w="4105910" h="2588259">
                    <a:moveTo>
                      <a:pt x="0" y="1275587"/>
                    </a:moveTo>
                    <a:lnTo>
                      <a:pt x="44195" y="1275587"/>
                    </a:lnTo>
                  </a:path>
                  <a:path w="4105910" h="2588259">
                    <a:moveTo>
                      <a:pt x="0" y="1225295"/>
                    </a:moveTo>
                    <a:lnTo>
                      <a:pt x="44195" y="1225295"/>
                    </a:lnTo>
                  </a:path>
                  <a:path w="4105910" h="2588259">
                    <a:moveTo>
                      <a:pt x="44195" y="1173479"/>
                    </a:moveTo>
                    <a:lnTo>
                      <a:pt x="0" y="1173479"/>
                    </a:lnTo>
                  </a:path>
                  <a:path w="4105910" h="2588259">
                    <a:moveTo>
                      <a:pt x="0" y="1121663"/>
                    </a:moveTo>
                    <a:lnTo>
                      <a:pt x="44195" y="1121663"/>
                    </a:lnTo>
                  </a:path>
                  <a:path w="4105910" h="2588259">
                    <a:moveTo>
                      <a:pt x="0" y="1071371"/>
                    </a:moveTo>
                    <a:lnTo>
                      <a:pt x="44195" y="1071371"/>
                    </a:lnTo>
                  </a:path>
                  <a:path w="4105910" h="2588259">
                    <a:moveTo>
                      <a:pt x="0" y="1019555"/>
                    </a:moveTo>
                    <a:lnTo>
                      <a:pt x="44195" y="1019555"/>
                    </a:lnTo>
                  </a:path>
                  <a:path w="4105910" h="2588259">
                    <a:moveTo>
                      <a:pt x="0" y="967739"/>
                    </a:moveTo>
                    <a:lnTo>
                      <a:pt x="44195" y="967739"/>
                    </a:lnTo>
                  </a:path>
                  <a:path w="4105910" h="2588259">
                    <a:moveTo>
                      <a:pt x="44195" y="915923"/>
                    </a:moveTo>
                    <a:lnTo>
                      <a:pt x="0" y="915923"/>
                    </a:lnTo>
                  </a:path>
                  <a:path w="4105910" h="2588259">
                    <a:moveTo>
                      <a:pt x="0" y="865631"/>
                    </a:moveTo>
                    <a:lnTo>
                      <a:pt x="44195" y="865631"/>
                    </a:lnTo>
                  </a:path>
                  <a:path w="4105910" h="2588259">
                    <a:moveTo>
                      <a:pt x="0" y="813815"/>
                    </a:moveTo>
                    <a:lnTo>
                      <a:pt x="44195" y="813815"/>
                    </a:lnTo>
                  </a:path>
                  <a:path w="4105910" h="2588259">
                    <a:moveTo>
                      <a:pt x="0" y="761999"/>
                    </a:moveTo>
                    <a:lnTo>
                      <a:pt x="44195" y="761999"/>
                    </a:lnTo>
                  </a:path>
                  <a:path w="4105910" h="2588259">
                    <a:moveTo>
                      <a:pt x="0" y="713231"/>
                    </a:moveTo>
                    <a:lnTo>
                      <a:pt x="44195" y="713231"/>
                    </a:lnTo>
                  </a:path>
                  <a:path w="4105910" h="2588259">
                    <a:moveTo>
                      <a:pt x="44195" y="659891"/>
                    </a:moveTo>
                    <a:lnTo>
                      <a:pt x="0" y="659891"/>
                    </a:lnTo>
                  </a:path>
                  <a:path w="4105910" h="2588259">
                    <a:moveTo>
                      <a:pt x="0" y="608075"/>
                    </a:moveTo>
                    <a:lnTo>
                      <a:pt x="44195" y="608075"/>
                    </a:lnTo>
                  </a:path>
                  <a:path w="4105910" h="2588259">
                    <a:moveTo>
                      <a:pt x="0" y="556259"/>
                    </a:moveTo>
                    <a:lnTo>
                      <a:pt x="44195" y="556259"/>
                    </a:lnTo>
                  </a:path>
                  <a:path w="4105910" h="2588259">
                    <a:moveTo>
                      <a:pt x="0" y="507491"/>
                    </a:moveTo>
                    <a:lnTo>
                      <a:pt x="44195" y="507491"/>
                    </a:lnTo>
                  </a:path>
                  <a:path w="4105910" h="2588259">
                    <a:moveTo>
                      <a:pt x="0" y="455675"/>
                    </a:moveTo>
                    <a:lnTo>
                      <a:pt x="44195" y="455675"/>
                    </a:lnTo>
                  </a:path>
                  <a:path w="4105910" h="2588259">
                    <a:moveTo>
                      <a:pt x="44195" y="402335"/>
                    </a:moveTo>
                    <a:lnTo>
                      <a:pt x="0" y="402335"/>
                    </a:lnTo>
                  </a:path>
                  <a:path w="4105910" h="2588259">
                    <a:moveTo>
                      <a:pt x="0" y="353567"/>
                    </a:moveTo>
                    <a:lnTo>
                      <a:pt x="44195" y="353567"/>
                    </a:lnTo>
                  </a:path>
                  <a:path w="4105910" h="2588259">
                    <a:moveTo>
                      <a:pt x="0" y="301751"/>
                    </a:moveTo>
                    <a:lnTo>
                      <a:pt x="44195" y="301751"/>
                    </a:lnTo>
                  </a:path>
                  <a:path w="4105910" h="2588259">
                    <a:moveTo>
                      <a:pt x="0" y="249935"/>
                    </a:moveTo>
                    <a:lnTo>
                      <a:pt x="44195" y="249935"/>
                    </a:lnTo>
                  </a:path>
                  <a:path w="4105910" h="2588259">
                    <a:moveTo>
                      <a:pt x="0" y="196595"/>
                    </a:moveTo>
                    <a:lnTo>
                      <a:pt x="44195" y="196595"/>
                    </a:lnTo>
                  </a:path>
                  <a:path w="4105910" h="2588259">
                    <a:moveTo>
                      <a:pt x="44195" y="147827"/>
                    </a:moveTo>
                    <a:lnTo>
                      <a:pt x="0" y="147827"/>
                    </a:lnTo>
                  </a:path>
                  <a:path w="4105910" h="2588259">
                    <a:moveTo>
                      <a:pt x="0" y="96011"/>
                    </a:moveTo>
                    <a:lnTo>
                      <a:pt x="44195" y="96011"/>
                    </a:lnTo>
                  </a:path>
                  <a:path w="4105910" h="2588259">
                    <a:moveTo>
                      <a:pt x="0" y="44195"/>
                    </a:moveTo>
                    <a:lnTo>
                      <a:pt x="44195" y="44195"/>
                    </a:lnTo>
                  </a:path>
                  <a:path w="4105910" h="2588259">
                    <a:moveTo>
                      <a:pt x="0" y="1293875"/>
                    </a:moveTo>
                    <a:lnTo>
                      <a:pt x="4105655" y="1293875"/>
                    </a:lnTo>
                  </a:path>
                  <a:path w="4105910" h="2588259">
                    <a:moveTo>
                      <a:pt x="44195" y="2531363"/>
                    </a:moveTo>
                    <a:lnTo>
                      <a:pt x="0" y="2531363"/>
                    </a:lnTo>
                  </a:path>
                  <a:path w="4105910" h="2588259">
                    <a:moveTo>
                      <a:pt x="0" y="2481071"/>
                    </a:moveTo>
                    <a:lnTo>
                      <a:pt x="44195" y="2481071"/>
                    </a:lnTo>
                  </a:path>
                  <a:path w="4105910" h="2588259">
                    <a:moveTo>
                      <a:pt x="0" y="2432303"/>
                    </a:moveTo>
                    <a:lnTo>
                      <a:pt x="44195" y="2432303"/>
                    </a:lnTo>
                  </a:path>
                  <a:path w="4105910" h="2588259">
                    <a:moveTo>
                      <a:pt x="0" y="2382011"/>
                    </a:moveTo>
                    <a:lnTo>
                      <a:pt x="44195" y="2382011"/>
                    </a:lnTo>
                  </a:path>
                  <a:path w="4105910" h="2588259">
                    <a:moveTo>
                      <a:pt x="44195" y="2333243"/>
                    </a:moveTo>
                    <a:lnTo>
                      <a:pt x="0" y="2333243"/>
                    </a:lnTo>
                  </a:path>
                  <a:path w="4105910" h="2588259">
                    <a:moveTo>
                      <a:pt x="0" y="2284475"/>
                    </a:moveTo>
                    <a:lnTo>
                      <a:pt x="44195" y="2284475"/>
                    </a:lnTo>
                  </a:path>
                  <a:path w="4105910" h="2588259">
                    <a:moveTo>
                      <a:pt x="0" y="2234183"/>
                    </a:moveTo>
                    <a:lnTo>
                      <a:pt x="44195" y="2234183"/>
                    </a:lnTo>
                  </a:path>
                  <a:path w="4105910" h="2588259">
                    <a:moveTo>
                      <a:pt x="0" y="2185415"/>
                    </a:moveTo>
                    <a:lnTo>
                      <a:pt x="44195" y="2185415"/>
                    </a:lnTo>
                  </a:path>
                  <a:path w="4105910" h="2588259">
                    <a:moveTo>
                      <a:pt x="44195" y="2135123"/>
                    </a:moveTo>
                    <a:lnTo>
                      <a:pt x="0" y="2135123"/>
                    </a:lnTo>
                  </a:path>
                  <a:path w="4105910" h="2588259">
                    <a:moveTo>
                      <a:pt x="0" y="2089403"/>
                    </a:moveTo>
                    <a:lnTo>
                      <a:pt x="44195" y="2089403"/>
                    </a:lnTo>
                  </a:path>
                  <a:path w="4105910" h="2588259">
                    <a:moveTo>
                      <a:pt x="0" y="2039111"/>
                    </a:moveTo>
                    <a:lnTo>
                      <a:pt x="44195" y="2039111"/>
                    </a:lnTo>
                  </a:path>
                  <a:path w="4105910" h="2588259">
                    <a:moveTo>
                      <a:pt x="0" y="1990343"/>
                    </a:moveTo>
                    <a:lnTo>
                      <a:pt x="44195" y="1990343"/>
                    </a:lnTo>
                  </a:path>
                  <a:path w="4105910" h="2588259">
                    <a:moveTo>
                      <a:pt x="44195" y="1941575"/>
                    </a:moveTo>
                    <a:lnTo>
                      <a:pt x="0" y="1941575"/>
                    </a:lnTo>
                  </a:path>
                  <a:path w="4105910" h="2588259">
                    <a:moveTo>
                      <a:pt x="0" y="1891283"/>
                    </a:moveTo>
                    <a:lnTo>
                      <a:pt x="44195" y="1891283"/>
                    </a:lnTo>
                  </a:path>
                  <a:path w="4105910" h="2588259">
                    <a:moveTo>
                      <a:pt x="0" y="1842515"/>
                    </a:moveTo>
                    <a:lnTo>
                      <a:pt x="44195" y="1842515"/>
                    </a:lnTo>
                  </a:path>
                  <a:path w="4105910" h="2588259">
                    <a:moveTo>
                      <a:pt x="0" y="1793747"/>
                    </a:moveTo>
                    <a:lnTo>
                      <a:pt x="44195" y="1793747"/>
                    </a:lnTo>
                  </a:path>
                  <a:path w="4105910" h="2588259">
                    <a:moveTo>
                      <a:pt x="44195" y="1743455"/>
                    </a:moveTo>
                    <a:lnTo>
                      <a:pt x="0" y="1743455"/>
                    </a:lnTo>
                  </a:path>
                  <a:path w="4105910" h="2588259">
                    <a:moveTo>
                      <a:pt x="0" y="1694687"/>
                    </a:moveTo>
                    <a:lnTo>
                      <a:pt x="44195" y="1694687"/>
                    </a:lnTo>
                  </a:path>
                  <a:path w="4105910" h="2588259">
                    <a:moveTo>
                      <a:pt x="0" y="1644395"/>
                    </a:moveTo>
                    <a:lnTo>
                      <a:pt x="44195" y="1644395"/>
                    </a:lnTo>
                  </a:path>
                  <a:path w="4105910" h="2588259">
                    <a:moveTo>
                      <a:pt x="0" y="1595627"/>
                    </a:moveTo>
                    <a:lnTo>
                      <a:pt x="44195" y="1595627"/>
                    </a:lnTo>
                  </a:path>
                  <a:path w="4105910" h="2588259">
                    <a:moveTo>
                      <a:pt x="44195" y="1546859"/>
                    </a:moveTo>
                    <a:lnTo>
                      <a:pt x="0" y="1546859"/>
                    </a:lnTo>
                  </a:path>
                  <a:path w="4105910" h="2588259">
                    <a:moveTo>
                      <a:pt x="0" y="1496567"/>
                    </a:moveTo>
                    <a:lnTo>
                      <a:pt x="44195" y="1496567"/>
                    </a:lnTo>
                  </a:path>
                  <a:path w="4105910" h="2588259">
                    <a:moveTo>
                      <a:pt x="0" y="1447799"/>
                    </a:moveTo>
                    <a:lnTo>
                      <a:pt x="44195" y="1447799"/>
                    </a:lnTo>
                  </a:path>
                  <a:path w="4105910" h="2588259">
                    <a:moveTo>
                      <a:pt x="0" y="1397507"/>
                    </a:moveTo>
                    <a:lnTo>
                      <a:pt x="44195" y="1397507"/>
                    </a:lnTo>
                  </a:path>
                  <a:path w="4105910" h="2588259">
                    <a:moveTo>
                      <a:pt x="44195" y="1348739"/>
                    </a:moveTo>
                    <a:lnTo>
                      <a:pt x="0" y="1348739"/>
                    </a:lnTo>
                  </a:path>
                  <a:path w="4105910" h="2588259">
                    <a:moveTo>
                      <a:pt x="0" y="1301495"/>
                    </a:moveTo>
                    <a:lnTo>
                      <a:pt x="44195" y="1301495"/>
                    </a:lnTo>
                  </a:path>
                  <a:path w="4105910" h="2588259">
                    <a:moveTo>
                      <a:pt x="0" y="2535935"/>
                    </a:moveTo>
                    <a:lnTo>
                      <a:pt x="0" y="2587751"/>
                    </a:lnTo>
                  </a:path>
                  <a:path w="4105910" h="2588259">
                    <a:moveTo>
                      <a:pt x="292607" y="2587751"/>
                    </a:moveTo>
                    <a:lnTo>
                      <a:pt x="292607" y="2535935"/>
                    </a:lnTo>
                  </a:path>
                  <a:path w="4105910" h="2588259">
                    <a:moveTo>
                      <a:pt x="586739" y="2535935"/>
                    </a:moveTo>
                    <a:lnTo>
                      <a:pt x="586739" y="2587751"/>
                    </a:lnTo>
                  </a:path>
                  <a:path w="4105910" h="2588259">
                    <a:moveTo>
                      <a:pt x="880871" y="2587751"/>
                    </a:moveTo>
                    <a:lnTo>
                      <a:pt x="880871" y="2535935"/>
                    </a:lnTo>
                  </a:path>
                  <a:path w="4105910" h="2588259">
                    <a:moveTo>
                      <a:pt x="1173479" y="2535935"/>
                    </a:moveTo>
                    <a:lnTo>
                      <a:pt x="1173479" y="2587751"/>
                    </a:lnTo>
                  </a:path>
                  <a:path w="4105910" h="2588259">
                    <a:moveTo>
                      <a:pt x="1467611" y="2587751"/>
                    </a:moveTo>
                    <a:lnTo>
                      <a:pt x="1467611" y="2535935"/>
                    </a:lnTo>
                  </a:path>
                  <a:path w="4105910" h="2588259">
                    <a:moveTo>
                      <a:pt x="1760219" y="2535935"/>
                    </a:moveTo>
                    <a:lnTo>
                      <a:pt x="1760219" y="2587751"/>
                    </a:lnTo>
                  </a:path>
                  <a:path w="4105910" h="2588259">
                    <a:moveTo>
                      <a:pt x="2054351" y="2587751"/>
                    </a:moveTo>
                    <a:lnTo>
                      <a:pt x="2054351" y="2535935"/>
                    </a:lnTo>
                  </a:path>
                  <a:path w="4105910" h="2588259">
                    <a:moveTo>
                      <a:pt x="2346959" y="2535935"/>
                    </a:moveTo>
                    <a:lnTo>
                      <a:pt x="2346959" y="2587751"/>
                    </a:lnTo>
                  </a:path>
                  <a:path w="4105910" h="2588259">
                    <a:moveTo>
                      <a:pt x="2641091" y="2587751"/>
                    </a:moveTo>
                    <a:lnTo>
                      <a:pt x="2641091" y="2535935"/>
                    </a:lnTo>
                  </a:path>
                  <a:path w="4105910" h="2588259">
                    <a:moveTo>
                      <a:pt x="2935223" y="2535935"/>
                    </a:moveTo>
                    <a:lnTo>
                      <a:pt x="2935223" y="2587751"/>
                    </a:lnTo>
                  </a:path>
                  <a:path w="4105910" h="2588259">
                    <a:moveTo>
                      <a:pt x="3227831" y="2587751"/>
                    </a:moveTo>
                    <a:lnTo>
                      <a:pt x="3227831" y="2535935"/>
                    </a:lnTo>
                  </a:path>
                  <a:path w="4105910" h="2588259">
                    <a:moveTo>
                      <a:pt x="3521963" y="2535935"/>
                    </a:moveTo>
                    <a:lnTo>
                      <a:pt x="3521963" y="2587751"/>
                    </a:lnTo>
                  </a:path>
                  <a:path w="4105910" h="2588259">
                    <a:moveTo>
                      <a:pt x="3814571" y="2587751"/>
                    </a:moveTo>
                    <a:lnTo>
                      <a:pt x="3814571" y="2535935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1" name="object 21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903671" y="6202875"/>
                <a:ext cx="3911717" cy="1179185"/>
              </a:xfrm>
              <a:prstGeom prst="rect">
                <a:avLst/>
              </a:prstGeom>
            </p:spPr>
          </p:pic>
          <p:sp>
            <p:nvSpPr>
              <p:cNvPr id="22" name="object 22"/>
              <p:cNvSpPr/>
              <p:nvPr/>
            </p:nvSpPr>
            <p:spPr>
              <a:xfrm>
                <a:off x="1905000" y="7498080"/>
                <a:ext cx="3906520" cy="1176655"/>
              </a:xfrm>
              <a:custGeom>
                <a:avLst/>
                <a:gdLst/>
                <a:ahLst/>
                <a:cxnLst/>
                <a:rect l="l" t="t" r="r" b="b"/>
                <a:pathLst>
                  <a:path w="3906520" h="1176654">
                    <a:moveTo>
                      <a:pt x="0" y="556259"/>
                    </a:moveTo>
                    <a:lnTo>
                      <a:pt x="4571" y="548639"/>
                    </a:lnTo>
                    <a:lnTo>
                      <a:pt x="13715" y="539495"/>
                    </a:lnTo>
                    <a:lnTo>
                      <a:pt x="21335" y="534923"/>
                    </a:lnTo>
                    <a:lnTo>
                      <a:pt x="30479" y="525779"/>
                    </a:lnTo>
                    <a:lnTo>
                      <a:pt x="35051" y="521207"/>
                    </a:lnTo>
                    <a:lnTo>
                      <a:pt x="44195" y="512063"/>
                    </a:lnTo>
                    <a:lnTo>
                      <a:pt x="51815" y="504443"/>
                    </a:lnTo>
                    <a:lnTo>
                      <a:pt x="59435" y="501395"/>
                    </a:lnTo>
                    <a:lnTo>
                      <a:pt x="68579" y="496823"/>
                    </a:lnTo>
                    <a:lnTo>
                      <a:pt x="73151" y="493775"/>
                    </a:lnTo>
                    <a:lnTo>
                      <a:pt x="82295" y="487679"/>
                    </a:lnTo>
                    <a:lnTo>
                      <a:pt x="89915" y="484631"/>
                    </a:lnTo>
                    <a:lnTo>
                      <a:pt x="99059" y="483107"/>
                    </a:lnTo>
                    <a:lnTo>
                      <a:pt x="106679" y="480059"/>
                    </a:lnTo>
                    <a:lnTo>
                      <a:pt x="112775" y="480059"/>
                    </a:lnTo>
                    <a:lnTo>
                      <a:pt x="120395" y="477011"/>
                    </a:lnTo>
                    <a:lnTo>
                      <a:pt x="128015" y="473963"/>
                    </a:lnTo>
                    <a:lnTo>
                      <a:pt x="137159" y="470915"/>
                    </a:lnTo>
                    <a:lnTo>
                      <a:pt x="141731" y="470915"/>
                    </a:lnTo>
                    <a:lnTo>
                      <a:pt x="150875" y="469391"/>
                    </a:lnTo>
                    <a:lnTo>
                      <a:pt x="158495" y="469391"/>
                    </a:lnTo>
                    <a:lnTo>
                      <a:pt x="167639" y="466343"/>
                    </a:lnTo>
                    <a:lnTo>
                      <a:pt x="175259" y="463295"/>
                    </a:lnTo>
                    <a:lnTo>
                      <a:pt x="181355" y="460247"/>
                    </a:lnTo>
                    <a:lnTo>
                      <a:pt x="188975" y="457199"/>
                    </a:lnTo>
                    <a:lnTo>
                      <a:pt x="196595" y="455675"/>
                    </a:lnTo>
                    <a:lnTo>
                      <a:pt x="205739" y="455675"/>
                    </a:lnTo>
                    <a:lnTo>
                      <a:pt x="213359" y="452627"/>
                    </a:lnTo>
                    <a:lnTo>
                      <a:pt x="219455" y="449579"/>
                    </a:lnTo>
                    <a:lnTo>
                      <a:pt x="243839" y="449579"/>
                    </a:lnTo>
                    <a:lnTo>
                      <a:pt x="249935" y="452627"/>
                    </a:lnTo>
                    <a:lnTo>
                      <a:pt x="257555" y="455675"/>
                    </a:lnTo>
                    <a:lnTo>
                      <a:pt x="265175" y="457199"/>
                    </a:lnTo>
                    <a:lnTo>
                      <a:pt x="274319" y="460247"/>
                    </a:lnTo>
                    <a:lnTo>
                      <a:pt x="281939" y="466343"/>
                    </a:lnTo>
                    <a:lnTo>
                      <a:pt x="288035" y="470915"/>
                    </a:lnTo>
                    <a:lnTo>
                      <a:pt x="295655" y="477011"/>
                    </a:lnTo>
                    <a:lnTo>
                      <a:pt x="304799" y="483107"/>
                    </a:lnTo>
                    <a:lnTo>
                      <a:pt x="312419" y="487679"/>
                    </a:lnTo>
                    <a:lnTo>
                      <a:pt x="320039" y="493775"/>
                    </a:lnTo>
                    <a:lnTo>
                      <a:pt x="326135" y="498347"/>
                    </a:lnTo>
                    <a:lnTo>
                      <a:pt x="333755" y="504443"/>
                    </a:lnTo>
                    <a:lnTo>
                      <a:pt x="342899" y="510539"/>
                    </a:lnTo>
                    <a:lnTo>
                      <a:pt x="350519" y="515111"/>
                    </a:lnTo>
                    <a:lnTo>
                      <a:pt x="359663" y="521207"/>
                    </a:lnTo>
                    <a:lnTo>
                      <a:pt x="364235" y="524255"/>
                    </a:lnTo>
                    <a:lnTo>
                      <a:pt x="373379" y="528827"/>
                    </a:lnTo>
                    <a:lnTo>
                      <a:pt x="380999" y="534923"/>
                    </a:lnTo>
                    <a:lnTo>
                      <a:pt x="388619" y="539495"/>
                    </a:lnTo>
                    <a:lnTo>
                      <a:pt x="394715" y="542543"/>
                    </a:lnTo>
                    <a:lnTo>
                      <a:pt x="402335" y="548639"/>
                    </a:lnTo>
                    <a:lnTo>
                      <a:pt x="411479" y="553211"/>
                    </a:lnTo>
                    <a:lnTo>
                      <a:pt x="419099" y="559307"/>
                    </a:lnTo>
                    <a:lnTo>
                      <a:pt x="428243" y="566927"/>
                    </a:lnTo>
                    <a:lnTo>
                      <a:pt x="432815" y="573023"/>
                    </a:lnTo>
                    <a:lnTo>
                      <a:pt x="441959" y="579119"/>
                    </a:lnTo>
                    <a:lnTo>
                      <a:pt x="449579" y="583691"/>
                    </a:lnTo>
                    <a:lnTo>
                      <a:pt x="457199" y="592835"/>
                    </a:lnTo>
                    <a:lnTo>
                      <a:pt x="466343" y="597407"/>
                    </a:lnTo>
                    <a:lnTo>
                      <a:pt x="470915" y="606551"/>
                    </a:lnTo>
                    <a:lnTo>
                      <a:pt x="480059" y="614171"/>
                    </a:lnTo>
                    <a:lnTo>
                      <a:pt x="487679" y="621791"/>
                    </a:lnTo>
                    <a:lnTo>
                      <a:pt x="496823" y="630935"/>
                    </a:lnTo>
                    <a:lnTo>
                      <a:pt x="501395" y="638555"/>
                    </a:lnTo>
                    <a:lnTo>
                      <a:pt x="510539" y="644651"/>
                    </a:lnTo>
                    <a:lnTo>
                      <a:pt x="518159" y="652271"/>
                    </a:lnTo>
                    <a:lnTo>
                      <a:pt x="525779" y="658367"/>
                    </a:lnTo>
                    <a:lnTo>
                      <a:pt x="534923" y="665987"/>
                    </a:lnTo>
                    <a:lnTo>
                      <a:pt x="539495" y="672083"/>
                    </a:lnTo>
                    <a:lnTo>
                      <a:pt x="548639" y="676655"/>
                    </a:lnTo>
                    <a:lnTo>
                      <a:pt x="556259" y="682751"/>
                    </a:lnTo>
                    <a:lnTo>
                      <a:pt x="565403" y="687323"/>
                    </a:lnTo>
                    <a:lnTo>
                      <a:pt x="573023" y="690371"/>
                    </a:lnTo>
                    <a:lnTo>
                      <a:pt x="579119" y="693419"/>
                    </a:lnTo>
                    <a:lnTo>
                      <a:pt x="586739" y="696467"/>
                    </a:lnTo>
                    <a:lnTo>
                      <a:pt x="594359" y="699515"/>
                    </a:lnTo>
                    <a:lnTo>
                      <a:pt x="603503" y="699515"/>
                    </a:lnTo>
                    <a:lnTo>
                      <a:pt x="608075" y="701039"/>
                    </a:lnTo>
                    <a:lnTo>
                      <a:pt x="617219" y="704087"/>
                    </a:lnTo>
                    <a:lnTo>
                      <a:pt x="624839" y="707135"/>
                    </a:lnTo>
                    <a:lnTo>
                      <a:pt x="633983" y="707135"/>
                    </a:lnTo>
                    <a:lnTo>
                      <a:pt x="641603" y="710183"/>
                    </a:lnTo>
                    <a:lnTo>
                      <a:pt x="647699" y="710183"/>
                    </a:lnTo>
                    <a:lnTo>
                      <a:pt x="655319" y="713231"/>
                    </a:lnTo>
                    <a:lnTo>
                      <a:pt x="662939" y="714755"/>
                    </a:lnTo>
                    <a:lnTo>
                      <a:pt x="672083" y="717803"/>
                    </a:lnTo>
                    <a:lnTo>
                      <a:pt x="679703" y="720851"/>
                    </a:lnTo>
                    <a:lnTo>
                      <a:pt x="685799" y="723899"/>
                    </a:lnTo>
                    <a:lnTo>
                      <a:pt x="693419" y="726947"/>
                    </a:lnTo>
                    <a:lnTo>
                      <a:pt x="702563" y="726947"/>
                    </a:lnTo>
                    <a:lnTo>
                      <a:pt x="710183" y="728471"/>
                    </a:lnTo>
                    <a:lnTo>
                      <a:pt x="717803" y="364235"/>
                    </a:lnTo>
                    <a:lnTo>
                      <a:pt x="723899" y="0"/>
                    </a:lnTo>
                    <a:lnTo>
                      <a:pt x="731519" y="1149095"/>
                    </a:lnTo>
                    <a:lnTo>
                      <a:pt x="740663" y="1176527"/>
                    </a:lnTo>
                    <a:lnTo>
                      <a:pt x="748283" y="21335"/>
                    </a:lnTo>
                    <a:lnTo>
                      <a:pt x="754379" y="569975"/>
                    </a:lnTo>
                    <a:lnTo>
                      <a:pt x="761999" y="1019555"/>
                    </a:lnTo>
                    <a:lnTo>
                      <a:pt x="771143" y="469391"/>
                    </a:lnTo>
                    <a:lnTo>
                      <a:pt x="778763" y="603503"/>
                    </a:lnTo>
                    <a:lnTo>
                      <a:pt x="786383" y="1176527"/>
                    </a:lnTo>
                    <a:lnTo>
                      <a:pt x="792479" y="534923"/>
                    </a:lnTo>
                    <a:lnTo>
                      <a:pt x="800099" y="16763"/>
                    </a:lnTo>
                    <a:lnTo>
                      <a:pt x="809243" y="1043939"/>
                    </a:lnTo>
                    <a:lnTo>
                      <a:pt x="816863" y="1176527"/>
                    </a:lnTo>
                    <a:lnTo>
                      <a:pt x="826007" y="336803"/>
                    </a:lnTo>
                    <a:lnTo>
                      <a:pt x="830579" y="490727"/>
                    </a:lnTo>
                    <a:lnTo>
                      <a:pt x="839723" y="813815"/>
                    </a:lnTo>
                    <a:lnTo>
                      <a:pt x="847343" y="429767"/>
                    </a:lnTo>
                    <a:lnTo>
                      <a:pt x="854963" y="641603"/>
                    </a:lnTo>
                    <a:lnTo>
                      <a:pt x="861059" y="1080515"/>
                    </a:lnTo>
                    <a:lnTo>
                      <a:pt x="868679" y="600455"/>
                    </a:lnTo>
                    <a:lnTo>
                      <a:pt x="877823" y="304799"/>
                    </a:lnTo>
                    <a:lnTo>
                      <a:pt x="885443" y="754379"/>
                    </a:lnTo>
                    <a:lnTo>
                      <a:pt x="894587" y="795527"/>
                    </a:lnTo>
                    <a:lnTo>
                      <a:pt x="899159" y="473963"/>
                    </a:lnTo>
                    <a:lnTo>
                      <a:pt x="908303" y="569975"/>
                    </a:lnTo>
                    <a:lnTo>
                      <a:pt x="915923" y="644651"/>
                    </a:lnTo>
                    <a:lnTo>
                      <a:pt x="923543" y="510539"/>
                    </a:lnTo>
                    <a:lnTo>
                      <a:pt x="932687" y="665987"/>
                    </a:lnTo>
                    <a:lnTo>
                      <a:pt x="937259" y="824483"/>
                    </a:lnTo>
                    <a:lnTo>
                      <a:pt x="946403" y="611123"/>
                    </a:lnTo>
                    <a:lnTo>
                      <a:pt x="954023" y="480059"/>
                    </a:lnTo>
                    <a:lnTo>
                      <a:pt x="963167" y="592835"/>
                    </a:lnTo>
                    <a:lnTo>
                      <a:pt x="967739" y="597407"/>
                    </a:lnTo>
                    <a:lnTo>
                      <a:pt x="976883" y="525779"/>
                    </a:lnTo>
                    <a:lnTo>
                      <a:pt x="984503" y="537971"/>
                    </a:lnTo>
                    <a:lnTo>
                      <a:pt x="992123" y="518159"/>
                    </a:lnTo>
                    <a:lnTo>
                      <a:pt x="1001267" y="496823"/>
                    </a:lnTo>
                    <a:lnTo>
                      <a:pt x="1005839" y="569975"/>
                    </a:lnTo>
                    <a:lnTo>
                      <a:pt x="1014983" y="608075"/>
                    </a:lnTo>
                    <a:lnTo>
                      <a:pt x="1022603" y="528827"/>
                    </a:lnTo>
                    <a:lnTo>
                      <a:pt x="1031747" y="483107"/>
                    </a:lnTo>
                    <a:lnTo>
                      <a:pt x="1039367" y="487679"/>
                    </a:lnTo>
                    <a:lnTo>
                      <a:pt x="1045463" y="487679"/>
                    </a:lnTo>
                    <a:lnTo>
                      <a:pt x="1053083" y="504443"/>
                    </a:lnTo>
                    <a:lnTo>
                      <a:pt x="1060703" y="518159"/>
                    </a:lnTo>
                    <a:lnTo>
                      <a:pt x="1069847" y="483107"/>
                    </a:lnTo>
                    <a:lnTo>
                      <a:pt x="1077467" y="466343"/>
                    </a:lnTo>
                    <a:lnTo>
                      <a:pt x="1083563" y="504443"/>
                    </a:lnTo>
                    <a:lnTo>
                      <a:pt x="1091183" y="507491"/>
                    </a:lnTo>
                    <a:lnTo>
                      <a:pt x="1100327" y="469391"/>
                    </a:lnTo>
                    <a:lnTo>
                      <a:pt x="1107947" y="455675"/>
                    </a:lnTo>
                    <a:lnTo>
                      <a:pt x="1114043" y="455675"/>
                    </a:lnTo>
                    <a:lnTo>
                      <a:pt x="1121663" y="449579"/>
                    </a:lnTo>
                    <a:lnTo>
                      <a:pt x="1129283" y="484631"/>
                    </a:lnTo>
                    <a:lnTo>
                      <a:pt x="1138427" y="510539"/>
                    </a:lnTo>
                    <a:lnTo>
                      <a:pt x="1146047" y="484631"/>
                    </a:lnTo>
                    <a:lnTo>
                      <a:pt x="1152143" y="466343"/>
                    </a:lnTo>
                    <a:lnTo>
                      <a:pt x="1159763" y="483107"/>
                    </a:lnTo>
                    <a:lnTo>
                      <a:pt x="1168907" y="470915"/>
                    </a:lnTo>
                    <a:lnTo>
                      <a:pt x="1176527" y="449579"/>
                    </a:lnTo>
                    <a:lnTo>
                      <a:pt x="1184147" y="446531"/>
                    </a:lnTo>
                    <a:lnTo>
                      <a:pt x="1190243" y="438911"/>
                    </a:lnTo>
                    <a:lnTo>
                      <a:pt x="1197863" y="432815"/>
                    </a:lnTo>
                    <a:lnTo>
                      <a:pt x="1207007" y="455675"/>
                    </a:lnTo>
                    <a:lnTo>
                      <a:pt x="1214627" y="477011"/>
                    </a:lnTo>
                    <a:lnTo>
                      <a:pt x="1220723" y="460247"/>
                    </a:lnTo>
                    <a:lnTo>
                      <a:pt x="1228343" y="452627"/>
                    </a:lnTo>
                    <a:lnTo>
                      <a:pt x="1237487" y="466343"/>
                    </a:lnTo>
                    <a:lnTo>
                      <a:pt x="1245107" y="466343"/>
                    </a:lnTo>
                    <a:lnTo>
                      <a:pt x="1252727" y="463295"/>
                    </a:lnTo>
                    <a:lnTo>
                      <a:pt x="1258823" y="473963"/>
                    </a:lnTo>
                    <a:lnTo>
                      <a:pt x="1266443" y="477011"/>
                    </a:lnTo>
                    <a:lnTo>
                      <a:pt x="1275587" y="480059"/>
                    </a:lnTo>
                    <a:lnTo>
                      <a:pt x="1283207" y="498347"/>
                    </a:lnTo>
                    <a:lnTo>
                      <a:pt x="1292351" y="518159"/>
                    </a:lnTo>
                    <a:lnTo>
                      <a:pt x="1296923" y="515111"/>
                    </a:lnTo>
                    <a:lnTo>
                      <a:pt x="1306067" y="518159"/>
                    </a:lnTo>
                    <a:lnTo>
                      <a:pt x="1313687" y="528827"/>
                    </a:lnTo>
                    <a:lnTo>
                      <a:pt x="1321307" y="534923"/>
                    </a:lnTo>
                    <a:lnTo>
                      <a:pt x="1327403" y="542543"/>
                    </a:lnTo>
                    <a:lnTo>
                      <a:pt x="1335023" y="556259"/>
                    </a:lnTo>
                    <a:lnTo>
                      <a:pt x="1344167" y="562355"/>
                    </a:lnTo>
                    <a:lnTo>
                      <a:pt x="1351787" y="565403"/>
                    </a:lnTo>
                    <a:lnTo>
                      <a:pt x="1360931" y="573023"/>
                    </a:lnTo>
                    <a:lnTo>
                      <a:pt x="1365503" y="580643"/>
                    </a:lnTo>
                    <a:lnTo>
                      <a:pt x="1382267" y="580643"/>
                    </a:lnTo>
                    <a:lnTo>
                      <a:pt x="1389887" y="586739"/>
                    </a:lnTo>
                    <a:lnTo>
                      <a:pt x="1399031" y="589787"/>
                    </a:lnTo>
                    <a:lnTo>
                      <a:pt x="1403603" y="597407"/>
                    </a:lnTo>
                    <a:lnTo>
                      <a:pt x="1412747" y="606551"/>
                    </a:lnTo>
                    <a:lnTo>
                      <a:pt x="1420367" y="608075"/>
                    </a:lnTo>
                    <a:lnTo>
                      <a:pt x="1429511" y="611123"/>
                    </a:lnTo>
                    <a:lnTo>
                      <a:pt x="1437131" y="617219"/>
                    </a:lnTo>
                    <a:lnTo>
                      <a:pt x="1443227" y="620267"/>
                    </a:lnTo>
                    <a:lnTo>
                      <a:pt x="1450847" y="621791"/>
                    </a:lnTo>
                    <a:lnTo>
                      <a:pt x="1458467" y="624839"/>
                    </a:lnTo>
                    <a:lnTo>
                      <a:pt x="1467611" y="627887"/>
                    </a:lnTo>
                    <a:lnTo>
                      <a:pt x="1472183" y="632459"/>
                    </a:lnTo>
                    <a:lnTo>
                      <a:pt x="1481327" y="638555"/>
                    </a:lnTo>
                    <a:lnTo>
                      <a:pt x="1488947" y="646175"/>
                    </a:lnTo>
                    <a:lnTo>
                      <a:pt x="1498091" y="655319"/>
                    </a:lnTo>
                    <a:lnTo>
                      <a:pt x="1505711" y="658367"/>
                    </a:lnTo>
                    <a:lnTo>
                      <a:pt x="1511807" y="662939"/>
                    </a:lnTo>
                    <a:lnTo>
                      <a:pt x="1519427" y="665987"/>
                    </a:lnTo>
                    <a:lnTo>
                      <a:pt x="1527047" y="672083"/>
                    </a:lnTo>
                    <a:lnTo>
                      <a:pt x="1536191" y="676655"/>
                    </a:lnTo>
                    <a:lnTo>
                      <a:pt x="1543811" y="679703"/>
                    </a:lnTo>
                    <a:lnTo>
                      <a:pt x="1549907" y="685799"/>
                    </a:lnTo>
                    <a:lnTo>
                      <a:pt x="1557527" y="687323"/>
                    </a:lnTo>
                    <a:lnTo>
                      <a:pt x="1566671" y="690371"/>
                    </a:lnTo>
                    <a:lnTo>
                      <a:pt x="1574291" y="693419"/>
                    </a:lnTo>
                    <a:lnTo>
                      <a:pt x="1580387" y="696467"/>
                    </a:lnTo>
                    <a:lnTo>
                      <a:pt x="1588007" y="696467"/>
                    </a:lnTo>
                    <a:lnTo>
                      <a:pt x="1595627" y="699515"/>
                    </a:lnTo>
                    <a:lnTo>
                      <a:pt x="1604771" y="701039"/>
                    </a:lnTo>
                    <a:lnTo>
                      <a:pt x="1612391" y="704087"/>
                    </a:lnTo>
                    <a:lnTo>
                      <a:pt x="1618487" y="707135"/>
                    </a:lnTo>
                    <a:lnTo>
                      <a:pt x="1626107" y="707135"/>
                    </a:lnTo>
                    <a:lnTo>
                      <a:pt x="1635251" y="710183"/>
                    </a:lnTo>
                    <a:lnTo>
                      <a:pt x="1642871" y="713231"/>
                    </a:lnTo>
                    <a:lnTo>
                      <a:pt x="1650491" y="714755"/>
                    </a:lnTo>
                    <a:lnTo>
                      <a:pt x="1656587" y="714755"/>
                    </a:lnTo>
                    <a:lnTo>
                      <a:pt x="1664207" y="717803"/>
                    </a:lnTo>
                    <a:lnTo>
                      <a:pt x="1673351" y="720851"/>
                    </a:lnTo>
                    <a:lnTo>
                      <a:pt x="1680971" y="723899"/>
                    </a:lnTo>
                    <a:lnTo>
                      <a:pt x="1687067" y="723899"/>
                    </a:lnTo>
                    <a:lnTo>
                      <a:pt x="1694687" y="726947"/>
                    </a:lnTo>
                    <a:lnTo>
                      <a:pt x="1711451" y="726947"/>
                    </a:lnTo>
                    <a:lnTo>
                      <a:pt x="1719071" y="728471"/>
                    </a:lnTo>
                    <a:lnTo>
                      <a:pt x="1725167" y="726947"/>
                    </a:lnTo>
                    <a:lnTo>
                      <a:pt x="1732787" y="723899"/>
                    </a:lnTo>
                    <a:lnTo>
                      <a:pt x="1741931" y="720851"/>
                    </a:lnTo>
                    <a:lnTo>
                      <a:pt x="1749551" y="714755"/>
                    </a:lnTo>
                    <a:lnTo>
                      <a:pt x="1758695" y="713231"/>
                    </a:lnTo>
                    <a:lnTo>
                      <a:pt x="1763267" y="707135"/>
                    </a:lnTo>
                    <a:lnTo>
                      <a:pt x="1772411" y="701039"/>
                    </a:lnTo>
                    <a:lnTo>
                      <a:pt x="1780031" y="696467"/>
                    </a:lnTo>
                    <a:lnTo>
                      <a:pt x="1787651" y="690371"/>
                    </a:lnTo>
                    <a:lnTo>
                      <a:pt x="1796795" y="685799"/>
                    </a:lnTo>
                    <a:lnTo>
                      <a:pt x="1801367" y="679703"/>
                    </a:lnTo>
                    <a:lnTo>
                      <a:pt x="1810511" y="673607"/>
                    </a:lnTo>
                    <a:lnTo>
                      <a:pt x="1818131" y="669035"/>
                    </a:lnTo>
                    <a:lnTo>
                      <a:pt x="1827275" y="659891"/>
                    </a:lnTo>
                    <a:lnTo>
                      <a:pt x="1831847" y="658367"/>
                    </a:lnTo>
                    <a:lnTo>
                      <a:pt x="1840991" y="652271"/>
                    </a:lnTo>
                    <a:lnTo>
                      <a:pt x="1848611" y="646175"/>
                    </a:lnTo>
                    <a:lnTo>
                      <a:pt x="1856231" y="641603"/>
                    </a:lnTo>
                    <a:lnTo>
                      <a:pt x="1865375" y="638555"/>
                    </a:lnTo>
                    <a:lnTo>
                      <a:pt x="1869947" y="632459"/>
                    </a:lnTo>
                    <a:lnTo>
                      <a:pt x="1879091" y="624839"/>
                    </a:lnTo>
                    <a:lnTo>
                      <a:pt x="1886711" y="621791"/>
                    </a:lnTo>
                    <a:lnTo>
                      <a:pt x="1895855" y="617219"/>
                    </a:lnTo>
                    <a:lnTo>
                      <a:pt x="1903475" y="611123"/>
                    </a:lnTo>
                    <a:lnTo>
                      <a:pt x="1909571" y="606551"/>
                    </a:lnTo>
                    <a:lnTo>
                      <a:pt x="1917191" y="600455"/>
                    </a:lnTo>
                    <a:lnTo>
                      <a:pt x="1924811" y="594359"/>
                    </a:lnTo>
                    <a:lnTo>
                      <a:pt x="1933955" y="586739"/>
                    </a:lnTo>
                    <a:lnTo>
                      <a:pt x="1938527" y="580643"/>
                    </a:lnTo>
                    <a:lnTo>
                      <a:pt x="1947671" y="573023"/>
                    </a:lnTo>
                    <a:lnTo>
                      <a:pt x="1955291" y="566927"/>
                    </a:lnTo>
                    <a:lnTo>
                      <a:pt x="1964435" y="559307"/>
                    </a:lnTo>
                    <a:lnTo>
                      <a:pt x="1972055" y="551687"/>
                    </a:lnTo>
                    <a:lnTo>
                      <a:pt x="1978151" y="542543"/>
                    </a:lnTo>
                    <a:lnTo>
                      <a:pt x="1985771" y="534923"/>
                    </a:lnTo>
                    <a:lnTo>
                      <a:pt x="1993391" y="525779"/>
                    </a:lnTo>
                    <a:lnTo>
                      <a:pt x="2002535" y="521207"/>
                    </a:lnTo>
                    <a:lnTo>
                      <a:pt x="2010155" y="512063"/>
                    </a:lnTo>
                    <a:lnTo>
                      <a:pt x="2016251" y="507491"/>
                    </a:lnTo>
                    <a:lnTo>
                      <a:pt x="2023871" y="504443"/>
                    </a:lnTo>
                    <a:lnTo>
                      <a:pt x="2031491" y="498347"/>
                    </a:lnTo>
                    <a:lnTo>
                      <a:pt x="2040635" y="493775"/>
                    </a:lnTo>
                    <a:lnTo>
                      <a:pt x="2048255" y="490727"/>
                    </a:lnTo>
                    <a:lnTo>
                      <a:pt x="2054351" y="487679"/>
                    </a:lnTo>
                    <a:lnTo>
                      <a:pt x="2061971" y="484631"/>
                    </a:lnTo>
                    <a:lnTo>
                      <a:pt x="2071115" y="483107"/>
                    </a:lnTo>
                    <a:lnTo>
                      <a:pt x="2078735" y="480059"/>
                    </a:lnTo>
                    <a:lnTo>
                      <a:pt x="2084831" y="477011"/>
                    </a:lnTo>
                    <a:lnTo>
                      <a:pt x="2092451" y="477011"/>
                    </a:lnTo>
                    <a:lnTo>
                      <a:pt x="2100071" y="473963"/>
                    </a:lnTo>
                    <a:lnTo>
                      <a:pt x="2109215" y="473963"/>
                    </a:lnTo>
                    <a:lnTo>
                      <a:pt x="2116835" y="470915"/>
                    </a:lnTo>
                    <a:lnTo>
                      <a:pt x="2122931" y="469391"/>
                    </a:lnTo>
                    <a:lnTo>
                      <a:pt x="2130551" y="469391"/>
                    </a:lnTo>
                    <a:lnTo>
                      <a:pt x="2139695" y="466343"/>
                    </a:lnTo>
                    <a:lnTo>
                      <a:pt x="2147315" y="463295"/>
                    </a:lnTo>
                    <a:lnTo>
                      <a:pt x="2154935" y="460247"/>
                    </a:lnTo>
                    <a:lnTo>
                      <a:pt x="2161031" y="457199"/>
                    </a:lnTo>
                    <a:lnTo>
                      <a:pt x="2168651" y="455675"/>
                    </a:lnTo>
                    <a:lnTo>
                      <a:pt x="2177795" y="452627"/>
                    </a:lnTo>
                    <a:lnTo>
                      <a:pt x="2208275" y="452627"/>
                    </a:lnTo>
                    <a:lnTo>
                      <a:pt x="2215895" y="455675"/>
                    </a:lnTo>
                    <a:lnTo>
                      <a:pt x="2223515" y="455675"/>
                    </a:lnTo>
                    <a:lnTo>
                      <a:pt x="2229611" y="460247"/>
                    </a:lnTo>
                    <a:lnTo>
                      <a:pt x="2237231" y="463295"/>
                    </a:lnTo>
                    <a:lnTo>
                      <a:pt x="2246375" y="469391"/>
                    </a:lnTo>
                    <a:lnTo>
                      <a:pt x="2253995" y="470915"/>
                    </a:lnTo>
                    <a:lnTo>
                      <a:pt x="2263139" y="480059"/>
                    </a:lnTo>
                    <a:lnTo>
                      <a:pt x="2267711" y="484631"/>
                    </a:lnTo>
                    <a:lnTo>
                      <a:pt x="2276855" y="490727"/>
                    </a:lnTo>
                    <a:lnTo>
                      <a:pt x="2284475" y="496823"/>
                    </a:lnTo>
                    <a:lnTo>
                      <a:pt x="2292095" y="501395"/>
                    </a:lnTo>
                    <a:lnTo>
                      <a:pt x="2298191" y="510539"/>
                    </a:lnTo>
                    <a:lnTo>
                      <a:pt x="2305811" y="518159"/>
                    </a:lnTo>
                    <a:lnTo>
                      <a:pt x="2314955" y="524255"/>
                    </a:lnTo>
                    <a:lnTo>
                      <a:pt x="2322575" y="528827"/>
                    </a:lnTo>
                    <a:lnTo>
                      <a:pt x="2331719" y="534923"/>
                    </a:lnTo>
                    <a:lnTo>
                      <a:pt x="2336291" y="542543"/>
                    </a:lnTo>
                    <a:lnTo>
                      <a:pt x="2345435" y="545591"/>
                    </a:lnTo>
                    <a:lnTo>
                      <a:pt x="2353055" y="551687"/>
                    </a:lnTo>
                    <a:lnTo>
                      <a:pt x="2360675" y="556259"/>
                    </a:lnTo>
                    <a:lnTo>
                      <a:pt x="2369819" y="565403"/>
                    </a:lnTo>
                    <a:lnTo>
                      <a:pt x="2374391" y="566927"/>
                    </a:lnTo>
                    <a:lnTo>
                      <a:pt x="2383535" y="576071"/>
                    </a:lnTo>
                    <a:lnTo>
                      <a:pt x="2391155" y="579119"/>
                    </a:lnTo>
                    <a:lnTo>
                      <a:pt x="2400299" y="586739"/>
                    </a:lnTo>
                    <a:lnTo>
                      <a:pt x="2407919" y="589787"/>
                    </a:lnTo>
                    <a:lnTo>
                      <a:pt x="2414015" y="597407"/>
                    </a:lnTo>
                    <a:lnTo>
                      <a:pt x="2421635" y="603503"/>
                    </a:lnTo>
                    <a:lnTo>
                      <a:pt x="2429255" y="608075"/>
                    </a:lnTo>
                    <a:lnTo>
                      <a:pt x="2438399" y="614171"/>
                    </a:lnTo>
                    <a:lnTo>
                      <a:pt x="2442971" y="620267"/>
                    </a:lnTo>
                    <a:lnTo>
                      <a:pt x="2452115" y="627887"/>
                    </a:lnTo>
                    <a:lnTo>
                      <a:pt x="2459735" y="630935"/>
                    </a:lnTo>
                    <a:lnTo>
                      <a:pt x="2468879" y="638555"/>
                    </a:lnTo>
                    <a:lnTo>
                      <a:pt x="2476499" y="646175"/>
                    </a:lnTo>
                    <a:lnTo>
                      <a:pt x="2482595" y="652271"/>
                    </a:lnTo>
                    <a:lnTo>
                      <a:pt x="2490215" y="658367"/>
                    </a:lnTo>
                    <a:lnTo>
                      <a:pt x="2497835" y="665987"/>
                    </a:lnTo>
                    <a:lnTo>
                      <a:pt x="2506979" y="669035"/>
                    </a:lnTo>
                    <a:lnTo>
                      <a:pt x="2514599" y="673607"/>
                    </a:lnTo>
                    <a:lnTo>
                      <a:pt x="2520695" y="679703"/>
                    </a:lnTo>
                    <a:lnTo>
                      <a:pt x="2528315" y="685799"/>
                    </a:lnTo>
                    <a:lnTo>
                      <a:pt x="2537459" y="687323"/>
                    </a:lnTo>
                    <a:lnTo>
                      <a:pt x="2545079" y="690371"/>
                    </a:lnTo>
                    <a:lnTo>
                      <a:pt x="2551175" y="693419"/>
                    </a:lnTo>
                    <a:lnTo>
                      <a:pt x="2558795" y="696467"/>
                    </a:lnTo>
                    <a:lnTo>
                      <a:pt x="2566415" y="696467"/>
                    </a:lnTo>
                    <a:lnTo>
                      <a:pt x="2575559" y="699515"/>
                    </a:lnTo>
                    <a:lnTo>
                      <a:pt x="2583179" y="701039"/>
                    </a:lnTo>
                    <a:lnTo>
                      <a:pt x="2589275" y="701039"/>
                    </a:lnTo>
                    <a:lnTo>
                      <a:pt x="2596895" y="704087"/>
                    </a:lnTo>
                    <a:lnTo>
                      <a:pt x="2606039" y="707135"/>
                    </a:lnTo>
                    <a:lnTo>
                      <a:pt x="2613659" y="707135"/>
                    </a:lnTo>
                    <a:lnTo>
                      <a:pt x="2621279" y="710183"/>
                    </a:lnTo>
                    <a:lnTo>
                      <a:pt x="2627375" y="713231"/>
                    </a:lnTo>
                    <a:lnTo>
                      <a:pt x="2634995" y="714755"/>
                    </a:lnTo>
                    <a:lnTo>
                      <a:pt x="2644139" y="717803"/>
                    </a:lnTo>
                    <a:lnTo>
                      <a:pt x="2651759" y="720851"/>
                    </a:lnTo>
                    <a:lnTo>
                      <a:pt x="2657855" y="720851"/>
                    </a:lnTo>
                    <a:lnTo>
                      <a:pt x="2665475" y="723899"/>
                    </a:lnTo>
                    <a:lnTo>
                      <a:pt x="2674619" y="726947"/>
                    </a:lnTo>
                    <a:lnTo>
                      <a:pt x="2695955" y="726947"/>
                    </a:lnTo>
                    <a:lnTo>
                      <a:pt x="2703575" y="723899"/>
                    </a:lnTo>
                    <a:lnTo>
                      <a:pt x="2712719" y="720851"/>
                    </a:lnTo>
                    <a:lnTo>
                      <a:pt x="2720339" y="717803"/>
                    </a:lnTo>
                    <a:lnTo>
                      <a:pt x="2729483" y="714755"/>
                    </a:lnTo>
                    <a:lnTo>
                      <a:pt x="2734055" y="713231"/>
                    </a:lnTo>
                    <a:lnTo>
                      <a:pt x="2743199" y="704087"/>
                    </a:lnTo>
                    <a:lnTo>
                      <a:pt x="2750819" y="701039"/>
                    </a:lnTo>
                    <a:lnTo>
                      <a:pt x="2758439" y="696467"/>
                    </a:lnTo>
                    <a:lnTo>
                      <a:pt x="2767583" y="690371"/>
                    </a:lnTo>
                    <a:lnTo>
                      <a:pt x="2772155" y="685799"/>
                    </a:lnTo>
                    <a:lnTo>
                      <a:pt x="2781299" y="676655"/>
                    </a:lnTo>
                    <a:lnTo>
                      <a:pt x="2788919" y="672083"/>
                    </a:lnTo>
                    <a:lnTo>
                      <a:pt x="2798063" y="665987"/>
                    </a:lnTo>
                    <a:lnTo>
                      <a:pt x="2802635" y="659891"/>
                    </a:lnTo>
                    <a:lnTo>
                      <a:pt x="2811779" y="658367"/>
                    </a:lnTo>
                    <a:lnTo>
                      <a:pt x="2819399" y="652271"/>
                    </a:lnTo>
                    <a:lnTo>
                      <a:pt x="2827019" y="646175"/>
                    </a:lnTo>
                    <a:lnTo>
                      <a:pt x="2836163" y="641603"/>
                    </a:lnTo>
                    <a:lnTo>
                      <a:pt x="2840735" y="638555"/>
                    </a:lnTo>
                    <a:lnTo>
                      <a:pt x="2849879" y="630935"/>
                    </a:lnTo>
                    <a:lnTo>
                      <a:pt x="2857499" y="627887"/>
                    </a:lnTo>
                    <a:lnTo>
                      <a:pt x="2866643" y="621791"/>
                    </a:lnTo>
                    <a:lnTo>
                      <a:pt x="2874263" y="617219"/>
                    </a:lnTo>
                    <a:lnTo>
                      <a:pt x="2880359" y="611123"/>
                    </a:lnTo>
                    <a:lnTo>
                      <a:pt x="2887979" y="606551"/>
                    </a:lnTo>
                    <a:lnTo>
                      <a:pt x="2895599" y="600455"/>
                    </a:lnTo>
                    <a:lnTo>
                      <a:pt x="2904743" y="592835"/>
                    </a:lnTo>
                    <a:lnTo>
                      <a:pt x="2909315" y="586739"/>
                    </a:lnTo>
                    <a:lnTo>
                      <a:pt x="2918459" y="580643"/>
                    </a:lnTo>
                    <a:lnTo>
                      <a:pt x="2926079" y="573023"/>
                    </a:lnTo>
                    <a:lnTo>
                      <a:pt x="2935223" y="565403"/>
                    </a:lnTo>
                    <a:lnTo>
                      <a:pt x="2942843" y="556259"/>
                    </a:lnTo>
                    <a:lnTo>
                      <a:pt x="2948939" y="551687"/>
                    </a:lnTo>
                    <a:lnTo>
                      <a:pt x="2956559" y="542543"/>
                    </a:lnTo>
                    <a:lnTo>
                      <a:pt x="2964179" y="534923"/>
                    </a:lnTo>
                    <a:lnTo>
                      <a:pt x="2973323" y="528827"/>
                    </a:lnTo>
                    <a:lnTo>
                      <a:pt x="2980943" y="521207"/>
                    </a:lnTo>
                    <a:lnTo>
                      <a:pt x="2987039" y="512063"/>
                    </a:lnTo>
                    <a:lnTo>
                      <a:pt x="2994659" y="507491"/>
                    </a:lnTo>
                    <a:lnTo>
                      <a:pt x="3003803" y="504443"/>
                    </a:lnTo>
                    <a:lnTo>
                      <a:pt x="3011423" y="498347"/>
                    </a:lnTo>
                    <a:lnTo>
                      <a:pt x="3017519" y="493775"/>
                    </a:lnTo>
                    <a:lnTo>
                      <a:pt x="3025139" y="490727"/>
                    </a:lnTo>
                    <a:lnTo>
                      <a:pt x="3032759" y="487679"/>
                    </a:lnTo>
                    <a:lnTo>
                      <a:pt x="3041903" y="484631"/>
                    </a:lnTo>
                    <a:lnTo>
                      <a:pt x="3049523" y="483107"/>
                    </a:lnTo>
                    <a:lnTo>
                      <a:pt x="3055619" y="483107"/>
                    </a:lnTo>
                    <a:lnTo>
                      <a:pt x="3063239" y="480059"/>
                    </a:lnTo>
                    <a:lnTo>
                      <a:pt x="3072383" y="477011"/>
                    </a:lnTo>
                    <a:lnTo>
                      <a:pt x="3080003" y="473963"/>
                    </a:lnTo>
                    <a:lnTo>
                      <a:pt x="3087623" y="470915"/>
                    </a:lnTo>
                    <a:lnTo>
                      <a:pt x="3093719" y="470915"/>
                    </a:lnTo>
                    <a:lnTo>
                      <a:pt x="3101339" y="469391"/>
                    </a:lnTo>
                    <a:lnTo>
                      <a:pt x="3110483" y="469391"/>
                    </a:lnTo>
                    <a:lnTo>
                      <a:pt x="3118103" y="466343"/>
                    </a:lnTo>
                    <a:lnTo>
                      <a:pt x="3127247" y="463295"/>
                    </a:lnTo>
                    <a:lnTo>
                      <a:pt x="3131819" y="460247"/>
                    </a:lnTo>
                    <a:lnTo>
                      <a:pt x="3140963" y="457199"/>
                    </a:lnTo>
                    <a:lnTo>
                      <a:pt x="3148583" y="455675"/>
                    </a:lnTo>
                    <a:lnTo>
                      <a:pt x="3156203" y="452627"/>
                    </a:lnTo>
                    <a:lnTo>
                      <a:pt x="3186683" y="452627"/>
                    </a:lnTo>
                    <a:lnTo>
                      <a:pt x="3195827" y="455675"/>
                    </a:lnTo>
                    <a:lnTo>
                      <a:pt x="3200399" y="455675"/>
                    </a:lnTo>
                    <a:lnTo>
                      <a:pt x="3209543" y="457199"/>
                    </a:lnTo>
                    <a:lnTo>
                      <a:pt x="3217163" y="463295"/>
                    </a:lnTo>
                    <a:lnTo>
                      <a:pt x="3224783" y="466343"/>
                    </a:lnTo>
                    <a:lnTo>
                      <a:pt x="3233927" y="470915"/>
                    </a:lnTo>
                    <a:lnTo>
                      <a:pt x="3238499" y="477011"/>
                    </a:lnTo>
                    <a:lnTo>
                      <a:pt x="3247643" y="483107"/>
                    </a:lnTo>
                    <a:lnTo>
                      <a:pt x="3255263" y="490727"/>
                    </a:lnTo>
                    <a:lnTo>
                      <a:pt x="3264407" y="496823"/>
                    </a:lnTo>
                    <a:lnTo>
                      <a:pt x="3268979" y="501395"/>
                    </a:lnTo>
                    <a:lnTo>
                      <a:pt x="3278123" y="507491"/>
                    </a:lnTo>
                    <a:lnTo>
                      <a:pt x="3285743" y="512063"/>
                    </a:lnTo>
                    <a:lnTo>
                      <a:pt x="3293363" y="521207"/>
                    </a:lnTo>
                    <a:lnTo>
                      <a:pt x="3302507" y="525779"/>
                    </a:lnTo>
                    <a:lnTo>
                      <a:pt x="3307079" y="531875"/>
                    </a:lnTo>
                    <a:lnTo>
                      <a:pt x="3316223" y="537971"/>
                    </a:lnTo>
                    <a:lnTo>
                      <a:pt x="3323843" y="542543"/>
                    </a:lnTo>
                    <a:lnTo>
                      <a:pt x="3332987" y="548639"/>
                    </a:lnTo>
                    <a:lnTo>
                      <a:pt x="3340607" y="553211"/>
                    </a:lnTo>
                    <a:lnTo>
                      <a:pt x="3346703" y="559307"/>
                    </a:lnTo>
                    <a:lnTo>
                      <a:pt x="3354323" y="565403"/>
                    </a:lnTo>
                    <a:lnTo>
                      <a:pt x="3361943" y="569975"/>
                    </a:lnTo>
                    <a:lnTo>
                      <a:pt x="3371087" y="576071"/>
                    </a:lnTo>
                    <a:lnTo>
                      <a:pt x="3375659" y="580643"/>
                    </a:lnTo>
                    <a:lnTo>
                      <a:pt x="3384803" y="586739"/>
                    </a:lnTo>
                    <a:lnTo>
                      <a:pt x="3392423" y="592835"/>
                    </a:lnTo>
                    <a:lnTo>
                      <a:pt x="3401567" y="600455"/>
                    </a:lnTo>
                    <a:lnTo>
                      <a:pt x="3409187" y="606551"/>
                    </a:lnTo>
                    <a:lnTo>
                      <a:pt x="3415283" y="611123"/>
                    </a:lnTo>
                    <a:lnTo>
                      <a:pt x="3422903" y="620267"/>
                    </a:lnTo>
                    <a:lnTo>
                      <a:pt x="3430523" y="624839"/>
                    </a:lnTo>
                    <a:lnTo>
                      <a:pt x="3439667" y="630935"/>
                    </a:lnTo>
                    <a:lnTo>
                      <a:pt x="3447287" y="638555"/>
                    </a:lnTo>
                    <a:lnTo>
                      <a:pt x="3453383" y="644651"/>
                    </a:lnTo>
                    <a:lnTo>
                      <a:pt x="3461003" y="649223"/>
                    </a:lnTo>
                    <a:lnTo>
                      <a:pt x="3470147" y="658367"/>
                    </a:lnTo>
                    <a:lnTo>
                      <a:pt x="3477767" y="662939"/>
                    </a:lnTo>
                    <a:lnTo>
                      <a:pt x="3485387" y="669035"/>
                    </a:lnTo>
                    <a:lnTo>
                      <a:pt x="3491483" y="673607"/>
                    </a:lnTo>
                    <a:lnTo>
                      <a:pt x="3499103" y="679703"/>
                    </a:lnTo>
                    <a:lnTo>
                      <a:pt x="3508247" y="682751"/>
                    </a:lnTo>
                    <a:lnTo>
                      <a:pt x="3515867" y="685799"/>
                    </a:lnTo>
                    <a:lnTo>
                      <a:pt x="3521963" y="690371"/>
                    </a:lnTo>
                    <a:lnTo>
                      <a:pt x="3529583" y="693419"/>
                    </a:lnTo>
                    <a:lnTo>
                      <a:pt x="3538727" y="696467"/>
                    </a:lnTo>
                    <a:lnTo>
                      <a:pt x="3546347" y="696467"/>
                    </a:lnTo>
                    <a:lnTo>
                      <a:pt x="3553967" y="699515"/>
                    </a:lnTo>
                    <a:lnTo>
                      <a:pt x="3560063" y="701039"/>
                    </a:lnTo>
                    <a:lnTo>
                      <a:pt x="3567683" y="704087"/>
                    </a:lnTo>
                    <a:lnTo>
                      <a:pt x="3576827" y="704087"/>
                    </a:lnTo>
                    <a:lnTo>
                      <a:pt x="3584447" y="707135"/>
                    </a:lnTo>
                    <a:lnTo>
                      <a:pt x="3593591" y="707135"/>
                    </a:lnTo>
                    <a:lnTo>
                      <a:pt x="3598163" y="710183"/>
                    </a:lnTo>
                    <a:lnTo>
                      <a:pt x="3607307" y="713231"/>
                    </a:lnTo>
                    <a:lnTo>
                      <a:pt x="3614927" y="714755"/>
                    </a:lnTo>
                    <a:lnTo>
                      <a:pt x="3622547" y="717803"/>
                    </a:lnTo>
                    <a:lnTo>
                      <a:pt x="3628643" y="720851"/>
                    </a:lnTo>
                    <a:lnTo>
                      <a:pt x="3636263" y="723899"/>
                    </a:lnTo>
                    <a:lnTo>
                      <a:pt x="3645407" y="723899"/>
                    </a:lnTo>
                    <a:lnTo>
                      <a:pt x="3653027" y="726947"/>
                    </a:lnTo>
                    <a:lnTo>
                      <a:pt x="3683507" y="726947"/>
                    </a:lnTo>
                    <a:lnTo>
                      <a:pt x="3691127" y="720851"/>
                    </a:lnTo>
                    <a:lnTo>
                      <a:pt x="3700271" y="720851"/>
                    </a:lnTo>
                    <a:lnTo>
                      <a:pt x="3704843" y="714755"/>
                    </a:lnTo>
                    <a:lnTo>
                      <a:pt x="3713987" y="713231"/>
                    </a:lnTo>
                    <a:lnTo>
                      <a:pt x="3721607" y="707135"/>
                    </a:lnTo>
                    <a:lnTo>
                      <a:pt x="3730751" y="701039"/>
                    </a:lnTo>
                    <a:lnTo>
                      <a:pt x="3735323" y="696467"/>
                    </a:lnTo>
                    <a:lnTo>
                      <a:pt x="3744467" y="690371"/>
                    </a:lnTo>
                    <a:lnTo>
                      <a:pt x="3752087" y="685799"/>
                    </a:lnTo>
                    <a:lnTo>
                      <a:pt x="3759707" y="676655"/>
                    </a:lnTo>
                    <a:lnTo>
                      <a:pt x="3768851" y="672083"/>
                    </a:lnTo>
                    <a:lnTo>
                      <a:pt x="3773423" y="665987"/>
                    </a:lnTo>
                    <a:lnTo>
                      <a:pt x="3782567" y="659891"/>
                    </a:lnTo>
                    <a:lnTo>
                      <a:pt x="3790187" y="655319"/>
                    </a:lnTo>
                    <a:lnTo>
                      <a:pt x="3799331" y="652271"/>
                    </a:lnTo>
                    <a:lnTo>
                      <a:pt x="3806951" y="646175"/>
                    </a:lnTo>
                    <a:lnTo>
                      <a:pt x="3813047" y="641603"/>
                    </a:lnTo>
                    <a:lnTo>
                      <a:pt x="3820667" y="635507"/>
                    </a:lnTo>
                    <a:lnTo>
                      <a:pt x="3828287" y="632459"/>
                    </a:lnTo>
                    <a:lnTo>
                      <a:pt x="3837431" y="624839"/>
                    </a:lnTo>
                    <a:lnTo>
                      <a:pt x="3845051" y="620267"/>
                    </a:lnTo>
                    <a:lnTo>
                      <a:pt x="3851147" y="617219"/>
                    </a:lnTo>
                    <a:lnTo>
                      <a:pt x="3858767" y="611123"/>
                    </a:lnTo>
                    <a:lnTo>
                      <a:pt x="3867911" y="606551"/>
                    </a:lnTo>
                    <a:lnTo>
                      <a:pt x="3875531" y="600455"/>
                    </a:lnTo>
                    <a:lnTo>
                      <a:pt x="3881627" y="592835"/>
                    </a:lnTo>
                    <a:lnTo>
                      <a:pt x="3889247" y="586739"/>
                    </a:lnTo>
                    <a:lnTo>
                      <a:pt x="3896867" y="580643"/>
                    </a:lnTo>
                    <a:lnTo>
                      <a:pt x="3906011" y="573023"/>
                    </a:lnTo>
                  </a:path>
                </a:pathLst>
              </a:custGeom>
              <a:ln w="3175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1905000" y="7584948"/>
                <a:ext cx="3906520" cy="1042669"/>
              </a:xfrm>
              <a:custGeom>
                <a:avLst/>
                <a:gdLst/>
                <a:ahLst/>
                <a:cxnLst/>
                <a:rect l="l" t="t" r="r" b="b"/>
                <a:pathLst>
                  <a:path w="3906520" h="1042670">
                    <a:moveTo>
                      <a:pt x="0" y="499871"/>
                    </a:moveTo>
                    <a:lnTo>
                      <a:pt x="4571" y="502919"/>
                    </a:lnTo>
                    <a:lnTo>
                      <a:pt x="59435" y="502919"/>
                    </a:lnTo>
                    <a:lnTo>
                      <a:pt x="68579" y="499871"/>
                    </a:lnTo>
                    <a:lnTo>
                      <a:pt x="73151" y="502919"/>
                    </a:lnTo>
                    <a:lnTo>
                      <a:pt x="99059" y="502919"/>
                    </a:lnTo>
                    <a:lnTo>
                      <a:pt x="106679" y="499871"/>
                    </a:lnTo>
                    <a:lnTo>
                      <a:pt x="112775" y="499871"/>
                    </a:lnTo>
                    <a:lnTo>
                      <a:pt x="120395" y="502919"/>
                    </a:lnTo>
                    <a:lnTo>
                      <a:pt x="128015" y="502919"/>
                    </a:lnTo>
                    <a:lnTo>
                      <a:pt x="137159" y="499871"/>
                    </a:lnTo>
                    <a:lnTo>
                      <a:pt x="141731" y="502919"/>
                    </a:lnTo>
                    <a:lnTo>
                      <a:pt x="188975" y="502919"/>
                    </a:lnTo>
                    <a:lnTo>
                      <a:pt x="196595" y="499871"/>
                    </a:lnTo>
                    <a:lnTo>
                      <a:pt x="205739" y="502919"/>
                    </a:lnTo>
                    <a:lnTo>
                      <a:pt x="227075" y="502919"/>
                    </a:lnTo>
                    <a:lnTo>
                      <a:pt x="236219" y="499871"/>
                    </a:lnTo>
                    <a:lnTo>
                      <a:pt x="243839" y="502919"/>
                    </a:lnTo>
                    <a:lnTo>
                      <a:pt x="249935" y="502919"/>
                    </a:lnTo>
                    <a:lnTo>
                      <a:pt x="257555" y="499871"/>
                    </a:lnTo>
                    <a:lnTo>
                      <a:pt x="265175" y="502919"/>
                    </a:lnTo>
                    <a:lnTo>
                      <a:pt x="281939" y="502919"/>
                    </a:lnTo>
                    <a:lnTo>
                      <a:pt x="288035" y="499871"/>
                    </a:lnTo>
                    <a:lnTo>
                      <a:pt x="295655" y="502919"/>
                    </a:lnTo>
                    <a:lnTo>
                      <a:pt x="304799" y="499871"/>
                    </a:lnTo>
                    <a:lnTo>
                      <a:pt x="312419" y="502919"/>
                    </a:lnTo>
                    <a:lnTo>
                      <a:pt x="320039" y="499871"/>
                    </a:lnTo>
                    <a:lnTo>
                      <a:pt x="333755" y="499871"/>
                    </a:lnTo>
                    <a:lnTo>
                      <a:pt x="342899" y="502919"/>
                    </a:lnTo>
                    <a:lnTo>
                      <a:pt x="350519" y="502919"/>
                    </a:lnTo>
                    <a:lnTo>
                      <a:pt x="359663" y="499871"/>
                    </a:lnTo>
                    <a:lnTo>
                      <a:pt x="364235" y="502919"/>
                    </a:lnTo>
                    <a:lnTo>
                      <a:pt x="380999" y="502919"/>
                    </a:lnTo>
                    <a:lnTo>
                      <a:pt x="388619" y="499871"/>
                    </a:lnTo>
                    <a:lnTo>
                      <a:pt x="394715" y="502919"/>
                    </a:lnTo>
                    <a:lnTo>
                      <a:pt x="449579" y="502919"/>
                    </a:lnTo>
                    <a:lnTo>
                      <a:pt x="457199" y="499871"/>
                    </a:lnTo>
                    <a:lnTo>
                      <a:pt x="466343" y="502919"/>
                    </a:lnTo>
                    <a:lnTo>
                      <a:pt x="501395" y="502919"/>
                    </a:lnTo>
                    <a:lnTo>
                      <a:pt x="510539" y="499871"/>
                    </a:lnTo>
                    <a:lnTo>
                      <a:pt x="518159" y="499871"/>
                    </a:lnTo>
                    <a:lnTo>
                      <a:pt x="525779" y="502919"/>
                    </a:lnTo>
                    <a:lnTo>
                      <a:pt x="534923" y="502919"/>
                    </a:lnTo>
                    <a:lnTo>
                      <a:pt x="539495" y="499871"/>
                    </a:lnTo>
                    <a:lnTo>
                      <a:pt x="548639" y="502919"/>
                    </a:lnTo>
                    <a:lnTo>
                      <a:pt x="556259" y="499871"/>
                    </a:lnTo>
                    <a:lnTo>
                      <a:pt x="565403" y="499871"/>
                    </a:lnTo>
                    <a:lnTo>
                      <a:pt x="573023" y="502919"/>
                    </a:lnTo>
                    <a:lnTo>
                      <a:pt x="579119" y="499871"/>
                    </a:lnTo>
                    <a:lnTo>
                      <a:pt x="586739" y="502919"/>
                    </a:lnTo>
                    <a:lnTo>
                      <a:pt x="594359" y="502919"/>
                    </a:lnTo>
                    <a:lnTo>
                      <a:pt x="603503" y="499871"/>
                    </a:lnTo>
                    <a:lnTo>
                      <a:pt x="608075" y="502919"/>
                    </a:lnTo>
                    <a:lnTo>
                      <a:pt x="641603" y="502919"/>
                    </a:lnTo>
                    <a:lnTo>
                      <a:pt x="647699" y="499871"/>
                    </a:lnTo>
                    <a:lnTo>
                      <a:pt x="655319" y="502919"/>
                    </a:lnTo>
                    <a:lnTo>
                      <a:pt x="693419" y="502919"/>
                    </a:lnTo>
                    <a:lnTo>
                      <a:pt x="702563" y="499871"/>
                    </a:lnTo>
                    <a:lnTo>
                      <a:pt x="710183" y="502919"/>
                    </a:lnTo>
                    <a:lnTo>
                      <a:pt x="717803" y="513587"/>
                    </a:lnTo>
                    <a:lnTo>
                      <a:pt x="723899" y="664463"/>
                    </a:lnTo>
                    <a:lnTo>
                      <a:pt x="731519" y="91439"/>
                    </a:lnTo>
                    <a:lnTo>
                      <a:pt x="740663" y="387095"/>
                    </a:lnTo>
                    <a:lnTo>
                      <a:pt x="748283" y="1042415"/>
                    </a:lnTo>
                    <a:lnTo>
                      <a:pt x="754379" y="150875"/>
                    </a:lnTo>
                    <a:lnTo>
                      <a:pt x="761999" y="0"/>
                    </a:lnTo>
                    <a:lnTo>
                      <a:pt x="771143" y="982979"/>
                    </a:lnTo>
                    <a:lnTo>
                      <a:pt x="778763" y="812291"/>
                    </a:lnTo>
                    <a:lnTo>
                      <a:pt x="786383" y="291083"/>
                    </a:lnTo>
                    <a:lnTo>
                      <a:pt x="792479" y="486155"/>
                    </a:lnTo>
                    <a:lnTo>
                      <a:pt x="800099" y="496823"/>
                    </a:lnTo>
                    <a:lnTo>
                      <a:pt x="809243" y="505967"/>
                    </a:lnTo>
                    <a:lnTo>
                      <a:pt x="816863" y="751331"/>
                    </a:lnTo>
                    <a:lnTo>
                      <a:pt x="826007" y="873251"/>
                    </a:lnTo>
                    <a:lnTo>
                      <a:pt x="830579" y="256031"/>
                    </a:lnTo>
                    <a:lnTo>
                      <a:pt x="839723" y="397763"/>
                    </a:lnTo>
                    <a:lnTo>
                      <a:pt x="847343" y="880871"/>
                    </a:lnTo>
                    <a:lnTo>
                      <a:pt x="854963" y="694943"/>
                    </a:lnTo>
                    <a:lnTo>
                      <a:pt x="861059" y="492251"/>
                    </a:lnTo>
                    <a:lnTo>
                      <a:pt x="868679" y="637031"/>
                    </a:lnTo>
                    <a:lnTo>
                      <a:pt x="877823" y="452627"/>
                    </a:lnTo>
                    <a:lnTo>
                      <a:pt x="885443" y="356615"/>
                    </a:lnTo>
                    <a:lnTo>
                      <a:pt x="894587" y="736091"/>
                    </a:lnTo>
                    <a:lnTo>
                      <a:pt x="899159" y="765047"/>
                    </a:lnTo>
                    <a:lnTo>
                      <a:pt x="908303" y="420623"/>
                    </a:lnTo>
                    <a:lnTo>
                      <a:pt x="915923" y="510539"/>
                    </a:lnTo>
                    <a:lnTo>
                      <a:pt x="923543" y="723899"/>
                    </a:lnTo>
                    <a:lnTo>
                      <a:pt x="932687" y="600455"/>
                    </a:lnTo>
                    <a:lnTo>
                      <a:pt x="937259" y="576071"/>
                    </a:lnTo>
                    <a:lnTo>
                      <a:pt x="946403" y="675131"/>
                    </a:lnTo>
                    <a:lnTo>
                      <a:pt x="954023" y="521207"/>
                    </a:lnTo>
                    <a:lnTo>
                      <a:pt x="963167" y="492251"/>
                    </a:lnTo>
                    <a:lnTo>
                      <a:pt x="967739" y="513587"/>
                    </a:lnTo>
                    <a:lnTo>
                      <a:pt x="976883" y="496823"/>
                    </a:lnTo>
                    <a:lnTo>
                      <a:pt x="984503" y="502919"/>
                    </a:lnTo>
                    <a:lnTo>
                      <a:pt x="1001267" y="502919"/>
                    </a:lnTo>
                    <a:lnTo>
                      <a:pt x="1005839" y="499871"/>
                    </a:lnTo>
                    <a:lnTo>
                      <a:pt x="1014983" y="502919"/>
                    </a:lnTo>
                    <a:lnTo>
                      <a:pt x="1022603" y="502919"/>
                    </a:lnTo>
                    <a:lnTo>
                      <a:pt x="1031747" y="499871"/>
                    </a:lnTo>
                    <a:lnTo>
                      <a:pt x="1039367" y="499871"/>
                    </a:lnTo>
                    <a:lnTo>
                      <a:pt x="1045463" y="502919"/>
                    </a:lnTo>
                    <a:lnTo>
                      <a:pt x="1053083" y="499871"/>
                    </a:lnTo>
                    <a:lnTo>
                      <a:pt x="1060703" y="502919"/>
                    </a:lnTo>
                    <a:lnTo>
                      <a:pt x="1069847" y="499871"/>
                    </a:lnTo>
                    <a:lnTo>
                      <a:pt x="1077467" y="502919"/>
                    </a:lnTo>
                    <a:lnTo>
                      <a:pt x="1083563" y="499871"/>
                    </a:lnTo>
                    <a:lnTo>
                      <a:pt x="1091183" y="502919"/>
                    </a:lnTo>
                    <a:lnTo>
                      <a:pt x="1100327" y="499871"/>
                    </a:lnTo>
                    <a:lnTo>
                      <a:pt x="1114043" y="499871"/>
                    </a:lnTo>
                    <a:lnTo>
                      <a:pt x="1121663" y="502919"/>
                    </a:lnTo>
                    <a:lnTo>
                      <a:pt x="1129283" y="502919"/>
                    </a:lnTo>
                    <a:lnTo>
                      <a:pt x="1138427" y="499871"/>
                    </a:lnTo>
                    <a:lnTo>
                      <a:pt x="1146047" y="502919"/>
                    </a:lnTo>
                    <a:lnTo>
                      <a:pt x="1152143" y="499871"/>
                    </a:lnTo>
                    <a:lnTo>
                      <a:pt x="1190243" y="499871"/>
                    </a:lnTo>
                    <a:lnTo>
                      <a:pt x="1197863" y="502919"/>
                    </a:lnTo>
                    <a:lnTo>
                      <a:pt x="1207007" y="499871"/>
                    </a:lnTo>
                    <a:lnTo>
                      <a:pt x="1296923" y="499871"/>
                    </a:lnTo>
                    <a:lnTo>
                      <a:pt x="1306067" y="496823"/>
                    </a:lnTo>
                    <a:lnTo>
                      <a:pt x="1313687" y="493775"/>
                    </a:lnTo>
                    <a:lnTo>
                      <a:pt x="1321307" y="496823"/>
                    </a:lnTo>
                    <a:lnTo>
                      <a:pt x="1327403" y="499871"/>
                    </a:lnTo>
                    <a:lnTo>
                      <a:pt x="1374647" y="499871"/>
                    </a:lnTo>
                    <a:lnTo>
                      <a:pt x="1382267" y="502919"/>
                    </a:lnTo>
                    <a:lnTo>
                      <a:pt x="1389887" y="499871"/>
                    </a:lnTo>
                    <a:lnTo>
                      <a:pt x="1467611" y="499871"/>
                    </a:lnTo>
                    <a:lnTo>
                      <a:pt x="1472183" y="502919"/>
                    </a:lnTo>
                    <a:lnTo>
                      <a:pt x="1481327" y="499871"/>
                    </a:lnTo>
                    <a:lnTo>
                      <a:pt x="1519427" y="499871"/>
                    </a:lnTo>
                    <a:lnTo>
                      <a:pt x="1527047" y="502919"/>
                    </a:lnTo>
                    <a:lnTo>
                      <a:pt x="1536191" y="499871"/>
                    </a:lnTo>
                    <a:lnTo>
                      <a:pt x="1543811" y="502919"/>
                    </a:lnTo>
                    <a:lnTo>
                      <a:pt x="1549907" y="499871"/>
                    </a:lnTo>
                    <a:lnTo>
                      <a:pt x="1566671" y="499871"/>
                    </a:lnTo>
                    <a:lnTo>
                      <a:pt x="1574291" y="502919"/>
                    </a:lnTo>
                    <a:lnTo>
                      <a:pt x="1580387" y="499871"/>
                    </a:lnTo>
                    <a:lnTo>
                      <a:pt x="1588007" y="499871"/>
                    </a:lnTo>
                    <a:lnTo>
                      <a:pt x="1595627" y="502919"/>
                    </a:lnTo>
                    <a:lnTo>
                      <a:pt x="1604771" y="499871"/>
                    </a:lnTo>
                    <a:lnTo>
                      <a:pt x="1612391" y="499871"/>
                    </a:lnTo>
                    <a:lnTo>
                      <a:pt x="1618487" y="502919"/>
                    </a:lnTo>
                    <a:lnTo>
                      <a:pt x="1626107" y="499871"/>
                    </a:lnTo>
                    <a:lnTo>
                      <a:pt x="1635251" y="502919"/>
                    </a:lnTo>
                    <a:lnTo>
                      <a:pt x="1642871" y="499871"/>
                    </a:lnTo>
                    <a:lnTo>
                      <a:pt x="1650491" y="502919"/>
                    </a:lnTo>
                    <a:lnTo>
                      <a:pt x="1656587" y="499871"/>
                    </a:lnTo>
                    <a:lnTo>
                      <a:pt x="1664207" y="502919"/>
                    </a:lnTo>
                    <a:lnTo>
                      <a:pt x="1673351" y="499871"/>
                    </a:lnTo>
                    <a:lnTo>
                      <a:pt x="1680971" y="502919"/>
                    </a:lnTo>
                    <a:lnTo>
                      <a:pt x="1694687" y="502919"/>
                    </a:lnTo>
                    <a:lnTo>
                      <a:pt x="1703831" y="499871"/>
                    </a:lnTo>
                    <a:lnTo>
                      <a:pt x="1711451" y="502919"/>
                    </a:lnTo>
                    <a:lnTo>
                      <a:pt x="1732787" y="502919"/>
                    </a:lnTo>
                    <a:lnTo>
                      <a:pt x="1741931" y="499871"/>
                    </a:lnTo>
                    <a:lnTo>
                      <a:pt x="1749551" y="499871"/>
                    </a:lnTo>
                    <a:lnTo>
                      <a:pt x="1758695" y="502919"/>
                    </a:lnTo>
                    <a:lnTo>
                      <a:pt x="1763267" y="502919"/>
                    </a:lnTo>
                    <a:lnTo>
                      <a:pt x="1772411" y="499871"/>
                    </a:lnTo>
                    <a:lnTo>
                      <a:pt x="1780031" y="502919"/>
                    </a:lnTo>
                    <a:lnTo>
                      <a:pt x="1787651" y="502919"/>
                    </a:lnTo>
                    <a:lnTo>
                      <a:pt x="1796795" y="505967"/>
                    </a:lnTo>
                    <a:lnTo>
                      <a:pt x="1801367" y="505967"/>
                    </a:lnTo>
                    <a:lnTo>
                      <a:pt x="1810511" y="507491"/>
                    </a:lnTo>
                    <a:lnTo>
                      <a:pt x="1818131" y="505967"/>
                    </a:lnTo>
                    <a:lnTo>
                      <a:pt x="1827275" y="502919"/>
                    </a:lnTo>
                    <a:lnTo>
                      <a:pt x="1840991" y="502919"/>
                    </a:lnTo>
                    <a:lnTo>
                      <a:pt x="1848611" y="499871"/>
                    </a:lnTo>
                    <a:lnTo>
                      <a:pt x="1856231" y="502919"/>
                    </a:lnTo>
                    <a:lnTo>
                      <a:pt x="1865375" y="499871"/>
                    </a:lnTo>
                    <a:lnTo>
                      <a:pt x="1869947" y="502919"/>
                    </a:lnTo>
                    <a:lnTo>
                      <a:pt x="1886711" y="502919"/>
                    </a:lnTo>
                    <a:lnTo>
                      <a:pt x="1895855" y="499871"/>
                    </a:lnTo>
                    <a:lnTo>
                      <a:pt x="1903475" y="499871"/>
                    </a:lnTo>
                    <a:lnTo>
                      <a:pt x="1909571" y="502919"/>
                    </a:lnTo>
                    <a:lnTo>
                      <a:pt x="1917191" y="499871"/>
                    </a:lnTo>
                    <a:lnTo>
                      <a:pt x="1933955" y="499871"/>
                    </a:lnTo>
                    <a:lnTo>
                      <a:pt x="1938527" y="502919"/>
                    </a:lnTo>
                    <a:lnTo>
                      <a:pt x="1947671" y="502919"/>
                    </a:lnTo>
                    <a:lnTo>
                      <a:pt x="1955291" y="499871"/>
                    </a:lnTo>
                    <a:lnTo>
                      <a:pt x="1964435" y="502919"/>
                    </a:lnTo>
                    <a:lnTo>
                      <a:pt x="1972055" y="499871"/>
                    </a:lnTo>
                    <a:lnTo>
                      <a:pt x="1978151" y="502919"/>
                    </a:lnTo>
                    <a:lnTo>
                      <a:pt x="1985771" y="499871"/>
                    </a:lnTo>
                    <a:lnTo>
                      <a:pt x="2002535" y="499871"/>
                    </a:lnTo>
                    <a:lnTo>
                      <a:pt x="2010155" y="502919"/>
                    </a:lnTo>
                    <a:lnTo>
                      <a:pt x="2016251" y="499871"/>
                    </a:lnTo>
                    <a:lnTo>
                      <a:pt x="2023871" y="502919"/>
                    </a:lnTo>
                    <a:lnTo>
                      <a:pt x="2031491" y="499871"/>
                    </a:lnTo>
                    <a:lnTo>
                      <a:pt x="2040635" y="502919"/>
                    </a:lnTo>
                    <a:lnTo>
                      <a:pt x="2048255" y="499871"/>
                    </a:lnTo>
                    <a:lnTo>
                      <a:pt x="2054351" y="502919"/>
                    </a:lnTo>
                    <a:lnTo>
                      <a:pt x="2061971" y="502919"/>
                    </a:lnTo>
                    <a:lnTo>
                      <a:pt x="2071115" y="499871"/>
                    </a:lnTo>
                    <a:lnTo>
                      <a:pt x="2084831" y="499871"/>
                    </a:lnTo>
                    <a:lnTo>
                      <a:pt x="2092451" y="502919"/>
                    </a:lnTo>
                    <a:lnTo>
                      <a:pt x="2100071" y="499871"/>
                    </a:lnTo>
                    <a:lnTo>
                      <a:pt x="2109215" y="502919"/>
                    </a:lnTo>
                    <a:lnTo>
                      <a:pt x="2116835" y="499871"/>
                    </a:lnTo>
                    <a:lnTo>
                      <a:pt x="2122931" y="499871"/>
                    </a:lnTo>
                    <a:lnTo>
                      <a:pt x="2130551" y="502919"/>
                    </a:lnTo>
                    <a:lnTo>
                      <a:pt x="2139695" y="499871"/>
                    </a:lnTo>
                    <a:lnTo>
                      <a:pt x="2147315" y="499871"/>
                    </a:lnTo>
                    <a:lnTo>
                      <a:pt x="2154935" y="502919"/>
                    </a:lnTo>
                    <a:lnTo>
                      <a:pt x="2161031" y="499871"/>
                    </a:lnTo>
                    <a:lnTo>
                      <a:pt x="2185415" y="499871"/>
                    </a:lnTo>
                    <a:lnTo>
                      <a:pt x="2191511" y="502919"/>
                    </a:lnTo>
                    <a:lnTo>
                      <a:pt x="2199131" y="499871"/>
                    </a:lnTo>
                    <a:lnTo>
                      <a:pt x="2276855" y="499871"/>
                    </a:lnTo>
                    <a:lnTo>
                      <a:pt x="2284475" y="496823"/>
                    </a:lnTo>
                    <a:lnTo>
                      <a:pt x="2292095" y="493775"/>
                    </a:lnTo>
                    <a:lnTo>
                      <a:pt x="2298191" y="493775"/>
                    </a:lnTo>
                    <a:lnTo>
                      <a:pt x="2305811" y="496823"/>
                    </a:lnTo>
                    <a:lnTo>
                      <a:pt x="2314955" y="499871"/>
                    </a:lnTo>
                    <a:lnTo>
                      <a:pt x="2345435" y="499871"/>
                    </a:lnTo>
                    <a:lnTo>
                      <a:pt x="2353055" y="502919"/>
                    </a:lnTo>
                    <a:lnTo>
                      <a:pt x="2360675" y="499871"/>
                    </a:lnTo>
                    <a:lnTo>
                      <a:pt x="2391155" y="499871"/>
                    </a:lnTo>
                    <a:lnTo>
                      <a:pt x="2400299" y="502919"/>
                    </a:lnTo>
                    <a:lnTo>
                      <a:pt x="2407919" y="499871"/>
                    </a:lnTo>
                    <a:lnTo>
                      <a:pt x="2414015" y="502919"/>
                    </a:lnTo>
                    <a:lnTo>
                      <a:pt x="2421635" y="499871"/>
                    </a:lnTo>
                    <a:lnTo>
                      <a:pt x="2438399" y="499871"/>
                    </a:lnTo>
                    <a:lnTo>
                      <a:pt x="2442971" y="502919"/>
                    </a:lnTo>
                    <a:lnTo>
                      <a:pt x="2452115" y="499871"/>
                    </a:lnTo>
                    <a:lnTo>
                      <a:pt x="2482595" y="499871"/>
                    </a:lnTo>
                    <a:lnTo>
                      <a:pt x="2490215" y="502919"/>
                    </a:lnTo>
                    <a:lnTo>
                      <a:pt x="2497835" y="499871"/>
                    </a:lnTo>
                    <a:lnTo>
                      <a:pt x="2528315" y="499871"/>
                    </a:lnTo>
                    <a:lnTo>
                      <a:pt x="2537459" y="502919"/>
                    </a:lnTo>
                    <a:lnTo>
                      <a:pt x="2545079" y="499871"/>
                    </a:lnTo>
                    <a:lnTo>
                      <a:pt x="2551175" y="502919"/>
                    </a:lnTo>
                    <a:lnTo>
                      <a:pt x="2583179" y="502919"/>
                    </a:lnTo>
                    <a:lnTo>
                      <a:pt x="2589275" y="499871"/>
                    </a:lnTo>
                    <a:lnTo>
                      <a:pt x="2596895" y="499871"/>
                    </a:lnTo>
                    <a:lnTo>
                      <a:pt x="2606039" y="502919"/>
                    </a:lnTo>
                    <a:lnTo>
                      <a:pt x="2613659" y="502919"/>
                    </a:lnTo>
                    <a:lnTo>
                      <a:pt x="2621279" y="499871"/>
                    </a:lnTo>
                    <a:lnTo>
                      <a:pt x="2627375" y="499871"/>
                    </a:lnTo>
                    <a:lnTo>
                      <a:pt x="2634995" y="502919"/>
                    </a:lnTo>
                    <a:lnTo>
                      <a:pt x="2644139" y="502919"/>
                    </a:lnTo>
                    <a:lnTo>
                      <a:pt x="2651759" y="499871"/>
                    </a:lnTo>
                    <a:lnTo>
                      <a:pt x="2657855" y="499871"/>
                    </a:lnTo>
                    <a:lnTo>
                      <a:pt x="2665475" y="502919"/>
                    </a:lnTo>
                    <a:lnTo>
                      <a:pt x="2695955" y="502919"/>
                    </a:lnTo>
                    <a:lnTo>
                      <a:pt x="2703575" y="499871"/>
                    </a:lnTo>
                    <a:lnTo>
                      <a:pt x="2712719" y="502919"/>
                    </a:lnTo>
                    <a:lnTo>
                      <a:pt x="2720339" y="499871"/>
                    </a:lnTo>
                    <a:lnTo>
                      <a:pt x="2729483" y="502919"/>
                    </a:lnTo>
                    <a:lnTo>
                      <a:pt x="2767583" y="502919"/>
                    </a:lnTo>
                    <a:lnTo>
                      <a:pt x="2772155" y="505967"/>
                    </a:lnTo>
                    <a:lnTo>
                      <a:pt x="2781299" y="505967"/>
                    </a:lnTo>
                    <a:lnTo>
                      <a:pt x="2788919" y="507491"/>
                    </a:lnTo>
                    <a:lnTo>
                      <a:pt x="2798063" y="505967"/>
                    </a:lnTo>
                    <a:lnTo>
                      <a:pt x="2802635" y="502919"/>
                    </a:lnTo>
                    <a:lnTo>
                      <a:pt x="2840735" y="502919"/>
                    </a:lnTo>
                    <a:lnTo>
                      <a:pt x="2849879" y="499871"/>
                    </a:lnTo>
                    <a:lnTo>
                      <a:pt x="2857499" y="502919"/>
                    </a:lnTo>
                    <a:lnTo>
                      <a:pt x="2866643" y="499871"/>
                    </a:lnTo>
                    <a:lnTo>
                      <a:pt x="2874263" y="502919"/>
                    </a:lnTo>
                    <a:lnTo>
                      <a:pt x="2880359" y="499871"/>
                    </a:lnTo>
                    <a:lnTo>
                      <a:pt x="2887979" y="502919"/>
                    </a:lnTo>
                    <a:lnTo>
                      <a:pt x="2895599" y="499871"/>
                    </a:lnTo>
                    <a:lnTo>
                      <a:pt x="2918459" y="499871"/>
                    </a:lnTo>
                    <a:lnTo>
                      <a:pt x="2926079" y="502919"/>
                    </a:lnTo>
                    <a:lnTo>
                      <a:pt x="2935223" y="499871"/>
                    </a:lnTo>
                    <a:lnTo>
                      <a:pt x="2942843" y="502919"/>
                    </a:lnTo>
                    <a:lnTo>
                      <a:pt x="2973323" y="502919"/>
                    </a:lnTo>
                    <a:lnTo>
                      <a:pt x="2980943" y="499871"/>
                    </a:lnTo>
                    <a:lnTo>
                      <a:pt x="2987039" y="502919"/>
                    </a:lnTo>
                    <a:lnTo>
                      <a:pt x="2994659" y="499871"/>
                    </a:lnTo>
                    <a:lnTo>
                      <a:pt x="3003803" y="502919"/>
                    </a:lnTo>
                    <a:lnTo>
                      <a:pt x="3017519" y="502919"/>
                    </a:lnTo>
                    <a:lnTo>
                      <a:pt x="3025139" y="499871"/>
                    </a:lnTo>
                    <a:lnTo>
                      <a:pt x="3032759" y="502919"/>
                    </a:lnTo>
                    <a:lnTo>
                      <a:pt x="3041903" y="499871"/>
                    </a:lnTo>
                    <a:lnTo>
                      <a:pt x="3049523" y="502919"/>
                    </a:lnTo>
                    <a:lnTo>
                      <a:pt x="3055619" y="502919"/>
                    </a:lnTo>
                    <a:lnTo>
                      <a:pt x="3063239" y="499871"/>
                    </a:lnTo>
                    <a:lnTo>
                      <a:pt x="3072383" y="499871"/>
                    </a:lnTo>
                    <a:lnTo>
                      <a:pt x="3080003" y="502919"/>
                    </a:lnTo>
                    <a:lnTo>
                      <a:pt x="3087623" y="499871"/>
                    </a:lnTo>
                    <a:lnTo>
                      <a:pt x="3093719" y="499871"/>
                    </a:lnTo>
                    <a:lnTo>
                      <a:pt x="3101339" y="502919"/>
                    </a:lnTo>
                    <a:lnTo>
                      <a:pt x="3110483" y="499871"/>
                    </a:lnTo>
                    <a:lnTo>
                      <a:pt x="3127247" y="499871"/>
                    </a:lnTo>
                    <a:lnTo>
                      <a:pt x="3131819" y="502919"/>
                    </a:lnTo>
                    <a:lnTo>
                      <a:pt x="3140963" y="502919"/>
                    </a:lnTo>
                    <a:lnTo>
                      <a:pt x="3148583" y="499871"/>
                    </a:lnTo>
                    <a:lnTo>
                      <a:pt x="3156203" y="502919"/>
                    </a:lnTo>
                    <a:lnTo>
                      <a:pt x="3162299" y="499871"/>
                    </a:lnTo>
                    <a:lnTo>
                      <a:pt x="3200399" y="499871"/>
                    </a:lnTo>
                    <a:lnTo>
                      <a:pt x="3209543" y="502919"/>
                    </a:lnTo>
                    <a:lnTo>
                      <a:pt x="3217163" y="499871"/>
                    </a:lnTo>
                    <a:lnTo>
                      <a:pt x="3255263" y="499871"/>
                    </a:lnTo>
                    <a:lnTo>
                      <a:pt x="3264407" y="496823"/>
                    </a:lnTo>
                    <a:lnTo>
                      <a:pt x="3268979" y="493775"/>
                    </a:lnTo>
                    <a:lnTo>
                      <a:pt x="3278123" y="493775"/>
                    </a:lnTo>
                    <a:lnTo>
                      <a:pt x="3285743" y="496823"/>
                    </a:lnTo>
                    <a:lnTo>
                      <a:pt x="3293363" y="499871"/>
                    </a:lnTo>
                    <a:lnTo>
                      <a:pt x="3361943" y="499871"/>
                    </a:lnTo>
                    <a:lnTo>
                      <a:pt x="3371087" y="502919"/>
                    </a:lnTo>
                    <a:lnTo>
                      <a:pt x="3375659" y="499871"/>
                    </a:lnTo>
                    <a:lnTo>
                      <a:pt x="3401567" y="499871"/>
                    </a:lnTo>
                    <a:lnTo>
                      <a:pt x="3409187" y="502919"/>
                    </a:lnTo>
                    <a:lnTo>
                      <a:pt x="3415283" y="499871"/>
                    </a:lnTo>
                    <a:lnTo>
                      <a:pt x="3422903" y="502919"/>
                    </a:lnTo>
                    <a:lnTo>
                      <a:pt x="3439667" y="502919"/>
                    </a:lnTo>
                    <a:lnTo>
                      <a:pt x="3447287" y="499871"/>
                    </a:lnTo>
                    <a:lnTo>
                      <a:pt x="3453383" y="499871"/>
                    </a:lnTo>
                    <a:lnTo>
                      <a:pt x="3461003" y="502919"/>
                    </a:lnTo>
                    <a:lnTo>
                      <a:pt x="3470147" y="499871"/>
                    </a:lnTo>
                    <a:lnTo>
                      <a:pt x="3477767" y="499871"/>
                    </a:lnTo>
                    <a:lnTo>
                      <a:pt x="3485387" y="502919"/>
                    </a:lnTo>
                    <a:lnTo>
                      <a:pt x="3491483" y="502919"/>
                    </a:lnTo>
                    <a:lnTo>
                      <a:pt x="3499103" y="499871"/>
                    </a:lnTo>
                    <a:lnTo>
                      <a:pt x="3508247" y="499871"/>
                    </a:lnTo>
                    <a:lnTo>
                      <a:pt x="3515867" y="502919"/>
                    </a:lnTo>
                    <a:lnTo>
                      <a:pt x="3521963" y="499871"/>
                    </a:lnTo>
                    <a:lnTo>
                      <a:pt x="3576827" y="499871"/>
                    </a:lnTo>
                    <a:lnTo>
                      <a:pt x="3584447" y="502919"/>
                    </a:lnTo>
                    <a:lnTo>
                      <a:pt x="3593591" y="502919"/>
                    </a:lnTo>
                    <a:lnTo>
                      <a:pt x="3598163" y="499871"/>
                    </a:lnTo>
                    <a:lnTo>
                      <a:pt x="3607307" y="499871"/>
                    </a:lnTo>
                    <a:lnTo>
                      <a:pt x="3614927" y="502919"/>
                    </a:lnTo>
                    <a:lnTo>
                      <a:pt x="3622547" y="502919"/>
                    </a:lnTo>
                    <a:lnTo>
                      <a:pt x="3628643" y="499871"/>
                    </a:lnTo>
                    <a:lnTo>
                      <a:pt x="3636263" y="502919"/>
                    </a:lnTo>
                    <a:lnTo>
                      <a:pt x="3645407" y="499871"/>
                    </a:lnTo>
                    <a:lnTo>
                      <a:pt x="3653027" y="499871"/>
                    </a:lnTo>
                    <a:lnTo>
                      <a:pt x="3662171" y="502919"/>
                    </a:lnTo>
                    <a:lnTo>
                      <a:pt x="3666743" y="499871"/>
                    </a:lnTo>
                    <a:lnTo>
                      <a:pt x="3675887" y="502919"/>
                    </a:lnTo>
                    <a:lnTo>
                      <a:pt x="3700271" y="502919"/>
                    </a:lnTo>
                    <a:lnTo>
                      <a:pt x="3704843" y="499871"/>
                    </a:lnTo>
                    <a:lnTo>
                      <a:pt x="3713987" y="499871"/>
                    </a:lnTo>
                    <a:lnTo>
                      <a:pt x="3721607" y="502919"/>
                    </a:lnTo>
                    <a:lnTo>
                      <a:pt x="3730751" y="499871"/>
                    </a:lnTo>
                    <a:lnTo>
                      <a:pt x="3735323" y="502919"/>
                    </a:lnTo>
                    <a:lnTo>
                      <a:pt x="3744467" y="502919"/>
                    </a:lnTo>
                    <a:lnTo>
                      <a:pt x="3752087" y="505967"/>
                    </a:lnTo>
                    <a:lnTo>
                      <a:pt x="3759707" y="507491"/>
                    </a:lnTo>
                    <a:lnTo>
                      <a:pt x="3768851" y="507491"/>
                    </a:lnTo>
                    <a:lnTo>
                      <a:pt x="3773423" y="505967"/>
                    </a:lnTo>
                    <a:lnTo>
                      <a:pt x="3782567" y="502919"/>
                    </a:lnTo>
                    <a:lnTo>
                      <a:pt x="3790187" y="499871"/>
                    </a:lnTo>
                    <a:lnTo>
                      <a:pt x="3799331" y="502919"/>
                    </a:lnTo>
                    <a:lnTo>
                      <a:pt x="3813047" y="502919"/>
                    </a:lnTo>
                    <a:lnTo>
                      <a:pt x="3820667" y="499871"/>
                    </a:lnTo>
                    <a:lnTo>
                      <a:pt x="3828287" y="502919"/>
                    </a:lnTo>
                    <a:lnTo>
                      <a:pt x="3867911" y="502919"/>
                    </a:lnTo>
                    <a:lnTo>
                      <a:pt x="3875531" y="499871"/>
                    </a:lnTo>
                    <a:lnTo>
                      <a:pt x="3881627" y="499871"/>
                    </a:lnTo>
                    <a:lnTo>
                      <a:pt x="3889247" y="502919"/>
                    </a:lnTo>
                    <a:lnTo>
                      <a:pt x="3896867" y="499871"/>
                    </a:lnTo>
                    <a:lnTo>
                      <a:pt x="3906011" y="502919"/>
                    </a:lnTo>
                  </a:path>
                </a:pathLst>
              </a:custGeom>
              <a:ln w="3175">
                <a:solidFill>
                  <a:srgbClr val="007F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1905000" y="7498080"/>
                <a:ext cx="3906520" cy="1015365"/>
              </a:xfrm>
              <a:custGeom>
                <a:avLst/>
                <a:gdLst/>
                <a:ahLst/>
                <a:cxnLst/>
                <a:rect l="l" t="t" r="r" b="b"/>
                <a:pathLst>
                  <a:path w="3906520" h="1015365">
                    <a:moveTo>
                      <a:pt x="0" y="501395"/>
                    </a:moveTo>
                    <a:lnTo>
                      <a:pt x="4571" y="507491"/>
                    </a:lnTo>
                    <a:lnTo>
                      <a:pt x="13715" y="512063"/>
                    </a:lnTo>
                    <a:lnTo>
                      <a:pt x="21335" y="515111"/>
                    </a:lnTo>
                    <a:lnTo>
                      <a:pt x="30479" y="521207"/>
                    </a:lnTo>
                    <a:lnTo>
                      <a:pt x="35051" y="525779"/>
                    </a:lnTo>
                    <a:lnTo>
                      <a:pt x="44195" y="528827"/>
                    </a:lnTo>
                    <a:lnTo>
                      <a:pt x="51815" y="534923"/>
                    </a:lnTo>
                    <a:lnTo>
                      <a:pt x="59435" y="539495"/>
                    </a:lnTo>
                    <a:lnTo>
                      <a:pt x="68579" y="545591"/>
                    </a:lnTo>
                    <a:lnTo>
                      <a:pt x="73151" y="551687"/>
                    </a:lnTo>
                    <a:lnTo>
                      <a:pt x="82295" y="556259"/>
                    </a:lnTo>
                    <a:lnTo>
                      <a:pt x="89915" y="562355"/>
                    </a:lnTo>
                    <a:lnTo>
                      <a:pt x="99059" y="566927"/>
                    </a:lnTo>
                    <a:lnTo>
                      <a:pt x="106679" y="573023"/>
                    </a:lnTo>
                    <a:lnTo>
                      <a:pt x="112775" y="579119"/>
                    </a:lnTo>
                    <a:lnTo>
                      <a:pt x="120395" y="580643"/>
                    </a:lnTo>
                    <a:lnTo>
                      <a:pt x="128015" y="589787"/>
                    </a:lnTo>
                    <a:lnTo>
                      <a:pt x="137159" y="597407"/>
                    </a:lnTo>
                    <a:lnTo>
                      <a:pt x="141731" y="603503"/>
                    </a:lnTo>
                    <a:lnTo>
                      <a:pt x="150875" y="611123"/>
                    </a:lnTo>
                    <a:lnTo>
                      <a:pt x="158495" y="620267"/>
                    </a:lnTo>
                    <a:lnTo>
                      <a:pt x="167639" y="627887"/>
                    </a:lnTo>
                    <a:lnTo>
                      <a:pt x="175259" y="632459"/>
                    </a:lnTo>
                    <a:lnTo>
                      <a:pt x="181355" y="641603"/>
                    </a:lnTo>
                    <a:lnTo>
                      <a:pt x="188975" y="649223"/>
                    </a:lnTo>
                    <a:lnTo>
                      <a:pt x="196595" y="655319"/>
                    </a:lnTo>
                    <a:lnTo>
                      <a:pt x="205739" y="662939"/>
                    </a:lnTo>
                    <a:lnTo>
                      <a:pt x="213359" y="672083"/>
                    </a:lnTo>
                    <a:lnTo>
                      <a:pt x="219455" y="673607"/>
                    </a:lnTo>
                    <a:lnTo>
                      <a:pt x="227075" y="679703"/>
                    </a:lnTo>
                    <a:lnTo>
                      <a:pt x="236219" y="685799"/>
                    </a:lnTo>
                    <a:lnTo>
                      <a:pt x="243839" y="690371"/>
                    </a:lnTo>
                    <a:lnTo>
                      <a:pt x="249935" y="693419"/>
                    </a:lnTo>
                    <a:lnTo>
                      <a:pt x="257555" y="696467"/>
                    </a:lnTo>
                    <a:lnTo>
                      <a:pt x="265175" y="699515"/>
                    </a:lnTo>
                    <a:lnTo>
                      <a:pt x="274319" y="699515"/>
                    </a:lnTo>
                    <a:lnTo>
                      <a:pt x="281939" y="701039"/>
                    </a:lnTo>
                    <a:lnTo>
                      <a:pt x="288035" y="704087"/>
                    </a:lnTo>
                    <a:lnTo>
                      <a:pt x="295655" y="704087"/>
                    </a:lnTo>
                    <a:lnTo>
                      <a:pt x="304799" y="707135"/>
                    </a:lnTo>
                    <a:lnTo>
                      <a:pt x="312419" y="707135"/>
                    </a:lnTo>
                    <a:lnTo>
                      <a:pt x="320039" y="710183"/>
                    </a:lnTo>
                    <a:lnTo>
                      <a:pt x="326135" y="713231"/>
                    </a:lnTo>
                    <a:lnTo>
                      <a:pt x="333755" y="714755"/>
                    </a:lnTo>
                    <a:lnTo>
                      <a:pt x="342899" y="717803"/>
                    </a:lnTo>
                    <a:lnTo>
                      <a:pt x="350519" y="717803"/>
                    </a:lnTo>
                    <a:lnTo>
                      <a:pt x="359663" y="720851"/>
                    </a:lnTo>
                    <a:lnTo>
                      <a:pt x="364235" y="720851"/>
                    </a:lnTo>
                    <a:lnTo>
                      <a:pt x="373379" y="723899"/>
                    </a:lnTo>
                    <a:lnTo>
                      <a:pt x="380999" y="726947"/>
                    </a:lnTo>
                    <a:lnTo>
                      <a:pt x="402335" y="726947"/>
                    </a:lnTo>
                    <a:lnTo>
                      <a:pt x="411479" y="723899"/>
                    </a:lnTo>
                    <a:lnTo>
                      <a:pt x="419099" y="720851"/>
                    </a:lnTo>
                    <a:lnTo>
                      <a:pt x="428243" y="714755"/>
                    </a:lnTo>
                    <a:lnTo>
                      <a:pt x="432815" y="713231"/>
                    </a:lnTo>
                    <a:lnTo>
                      <a:pt x="441959" y="707135"/>
                    </a:lnTo>
                    <a:lnTo>
                      <a:pt x="449579" y="704087"/>
                    </a:lnTo>
                    <a:lnTo>
                      <a:pt x="457199" y="699515"/>
                    </a:lnTo>
                    <a:lnTo>
                      <a:pt x="466343" y="693419"/>
                    </a:lnTo>
                    <a:lnTo>
                      <a:pt x="470915" y="687323"/>
                    </a:lnTo>
                    <a:lnTo>
                      <a:pt x="480059" y="682751"/>
                    </a:lnTo>
                    <a:lnTo>
                      <a:pt x="487679" y="673607"/>
                    </a:lnTo>
                    <a:lnTo>
                      <a:pt x="496823" y="669035"/>
                    </a:lnTo>
                    <a:lnTo>
                      <a:pt x="501395" y="665987"/>
                    </a:lnTo>
                    <a:lnTo>
                      <a:pt x="510539" y="659891"/>
                    </a:lnTo>
                    <a:lnTo>
                      <a:pt x="518159" y="658367"/>
                    </a:lnTo>
                    <a:lnTo>
                      <a:pt x="525779" y="649223"/>
                    </a:lnTo>
                    <a:lnTo>
                      <a:pt x="534923" y="646175"/>
                    </a:lnTo>
                    <a:lnTo>
                      <a:pt x="539495" y="641603"/>
                    </a:lnTo>
                    <a:lnTo>
                      <a:pt x="548639" y="635507"/>
                    </a:lnTo>
                    <a:lnTo>
                      <a:pt x="556259" y="632459"/>
                    </a:lnTo>
                    <a:lnTo>
                      <a:pt x="565403" y="627887"/>
                    </a:lnTo>
                    <a:lnTo>
                      <a:pt x="573023" y="621791"/>
                    </a:lnTo>
                    <a:lnTo>
                      <a:pt x="579119" y="617219"/>
                    </a:lnTo>
                    <a:lnTo>
                      <a:pt x="586739" y="611123"/>
                    </a:lnTo>
                    <a:lnTo>
                      <a:pt x="594359" y="606551"/>
                    </a:lnTo>
                    <a:lnTo>
                      <a:pt x="603503" y="600455"/>
                    </a:lnTo>
                    <a:lnTo>
                      <a:pt x="608075" y="594359"/>
                    </a:lnTo>
                    <a:lnTo>
                      <a:pt x="617219" y="583691"/>
                    </a:lnTo>
                    <a:lnTo>
                      <a:pt x="624839" y="580643"/>
                    </a:lnTo>
                    <a:lnTo>
                      <a:pt x="633983" y="573023"/>
                    </a:lnTo>
                    <a:lnTo>
                      <a:pt x="641603" y="565403"/>
                    </a:lnTo>
                    <a:lnTo>
                      <a:pt x="647699" y="556259"/>
                    </a:lnTo>
                    <a:lnTo>
                      <a:pt x="655319" y="551687"/>
                    </a:lnTo>
                    <a:lnTo>
                      <a:pt x="662939" y="539495"/>
                    </a:lnTo>
                    <a:lnTo>
                      <a:pt x="672083" y="534923"/>
                    </a:lnTo>
                    <a:lnTo>
                      <a:pt x="679703" y="528827"/>
                    </a:lnTo>
                    <a:lnTo>
                      <a:pt x="685799" y="518159"/>
                    </a:lnTo>
                    <a:lnTo>
                      <a:pt x="693419" y="512063"/>
                    </a:lnTo>
                    <a:lnTo>
                      <a:pt x="702563" y="507491"/>
                    </a:lnTo>
                    <a:lnTo>
                      <a:pt x="710183" y="501395"/>
                    </a:lnTo>
                    <a:lnTo>
                      <a:pt x="717803" y="507491"/>
                    </a:lnTo>
                    <a:lnTo>
                      <a:pt x="723899" y="480059"/>
                    </a:lnTo>
                    <a:lnTo>
                      <a:pt x="731519" y="425195"/>
                    </a:lnTo>
                    <a:lnTo>
                      <a:pt x="740663" y="443483"/>
                    </a:lnTo>
                    <a:lnTo>
                      <a:pt x="748283" y="512063"/>
                    </a:lnTo>
                    <a:lnTo>
                      <a:pt x="754379" y="521207"/>
                    </a:lnTo>
                    <a:lnTo>
                      <a:pt x="761999" y="484631"/>
                    </a:lnTo>
                    <a:lnTo>
                      <a:pt x="771143" y="778763"/>
                    </a:lnTo>
                    <a:lnTo>
                      <a:pt x="778763" y="1014983"/>
                    </a:lnTo>
                    <a:lnTo>
                      <a:pt x="786383" y="30479"/>
                    </a:lnTo>
                    <a:lnTo>
                      <a:pt x="792479" y="0"/>
                    </a:lnTo>
                    <a:lnTo>
                      <a:pt x="800099" y="621791"/>
                    </a:lnTo>
                    <a:lnTo>
                      <a:pt x="809243" y="400811"/>
                    </a:lnTo>
                    <a:lnTo>
                      <a:pt x="816863" y="432815"/>
                    </a:lnTo>
                    <a:lnTo>
                      <a:pt x="826007" y="833627"/>
                    </a:lnTo>
                    <a:lnTo>
                      <a:pt x="830579" y="443483"/>
                    </a:lnTo>
                    <a:lnTo>
                      <a:pt x="839723" y="48767"/>
                    </a:lnTo>
                    <a:lnTo>
                      <a:pt x="847343" y="553211"/>
                    </a:lnTo>
                    <a:lnTo>
                      <a:pt x="854963" y="778763"/>
                    </a:lnTo>
                    <a:lnTo>
                      <a:pt x="861059" y="298703"/>
                    </a:lnTo>
                    <a:lnTo>
                      <a:pt x="868679" y="230123"/>
                    </a:lnTo>
                    <a:lnTo>
                      <a:pt x="877823" y="521207"/>
                    </a:lnTo>
                    <a:lnTo>
                      <a:pt x="885443" y="452627"/>
                    </a:lnTo>
                    <a:lnTo>
                      <a:pt x="894587" y="432815"/>
                    </a:lnTo>
                    <a:lnTo>
                      <a:pt x="899159" y="641603"/>
                    </a:lnTo>
                    <a:lnTo>
                      <a:pt x="908303" y="490727"/>
                    </a:lnTo>
                    <a:lnTo>
                      <a:pt x="915923" y="219455"/>
                    </a:lnTo>
                    <a:lnTo>
                      <a:pt x="923543" y="400811"/>
                    </a:lnTo>
                    <a:lnTo>
                      <a:pt x="932687" y="620267"/>
                    </a:lnTo>
                    <a:lnTo>
                      <a:pt x="937259" y="466343"/>
                    </a:lnTo>
                    <a:lnTo>
                      <a:pt x="946403" y="384047"/>
                    </a:lnTo>
                    <a:lnTo>
                      <a:pt x="954023" y="504443"/>
                    </a:lnTo>
                    <a:lnTo>
                      <a:pt x="963167" y="518159"/>
                    </a:lnTo>
                    <a:lnTo>
                      <a:pt x="967739" y="487679"/>
                    </a:lnTo>
                    <a:lnTo>
                      <a:pt x="976883" y="559307"/>
                    </a:lnTo>
                    <a:lnTo>
                      <a:pt x="984503" y="528827"/>
                    </a:lnTo>
                    <a:lnTo>
                      <a:pt x="992123" y="394715"/>
                    </a:lnTo>
                    <a:lnTo>
                      <a:pt x="1001267" y="414527"/>
                    </a:lnTo>
                    <a:lnTo>
                      <a:pt x="1005839" y="534923"/>
                    </a:lnTo>
                    <a:lnTo>
                      <a:pt x="1014983" y="548639"/>
                    </a:lnTo>
                    <a:lnTo>
                      <a:pt x="1022603" y="512063"/>
                    </a:lnTo>
                    <a:lnTo>
                      <a:pt x="1031747" y="534923"/>
                    </a:lnTo>
                    <a:lnTo>
                      <a:pt x="1039367" y="573023"/>
                    </a:lnTo>
                    <a:lnTo>
                      <a:pt x="1045463" y="569975"/>
                    </a:lnTo>
                    <a:lnTo>
                      <a:pt x="1053083" y="569975"/>
                    </a:lnTo>
                    <a:lnTo>
                      <a:pt x="1060703" y="566927"/>
                    </a:lnTo>
                    <a:lnTo>
                      <a:pt x="1069847" y="525779"/>
                    </a:lnTo>
                    <a:lnTo>
                      <a:pt x="1077467" y="498347"/>
                    </a:lnTo>
                    <a:lnTo>
                      <a:pt x="1083563" y="548639"/>
                    </a:lnTo>
                    <a:lnTo>
                      <a:pt x="1091183" y="594359"/>
                    </a:lnTo>
                    <a:lnTo>
                      <a:pt x="1100327" y="583691"/>
                    </a:lnTo>
                    <a:lnTo>
                      <a:pt x="1107947" y="576071"/>
                    </a:lnTo>
                    <a:lnTo>
                      <a:pt x="1114043" y="600455"/>
                    </a:lnTo>
                    <a:lnTo>
                      <a:pt x="1121663" y="614171"/>
                    </a:lnTo>
                    <a:lnTo>
                      <a:pt x="1129283" y="608075"/>
                    </a:lnTo>
                    <a:lnTo>
                      <a:pt x="1138427" y="614171"/>
                    </a:lnTo>
                    <a:lnTo>
                      <a:pt x="1146047" y="614171"/>
                    </a:lnTo>
                    <a:lnTo>
                      <a:pt x="1152143" y="597407"/>
                    </a:lnTo>
                    <a:lnTo>
                      <a:pt x="1159763" y="617219"/>
                    </a:lnTo>
                    <a:lnTo>
                      <a:pt x="1168907" y="659891"/>
                    </a:lnTo>
                    <a:lnTo>
                      <a:pt x="1176527" y="662939"/>
                    </a:lnTo>
                    <a:lnTo>
                      <a:pt x="1184147" y="655319"/>
                    </a:lnTo>
                    <a:lnTo>
                      <a:pt x="1190243" y="665987"/>
                    </a:lnTo>
                    <a:lnTo>
                      <a:pt x="1197863" y="673607"/>
                    </a:lnTo>
                    <a:lnTo>
                      <a:pt x="1207007" y="672083"/>
                    </a:lnTo>
                    <a:lnTo>
                      <a:pt x="1214627" y="679703"/>
                    </a:lnTo>
                    <a:lnTo>
                      <a:pt x="1220723" y="687323"/>
                    </a:lnTo>
                    <a:lnTo>
                      <a:pt x="1228343" y="685799"/>
                    </a:lnTo>
                    <a:lnTo>
                      <a:pt x="1237487" y="690371"/>
                    </a:lnTo>
                    <a:lnTo>
                      <a:pt x="1245107" y="713231"/>
                    </a:lnTo>
                    <a:lnTo>
                      <a:pt x="1252727" y="720851"/>
                    </a:lnTo>
                    <a:lnTo>
                      <a:pt x="1258823" y="707135"/>
                    </a:lnTo>
                    <a:lnTo>
                      <a:pt x="1266443" y="704087"/>
                    </a:lnTo>
                    <a:lnTo>
                      <a:pt x="1275587" y="707135"/>
                    </a:lnTo>
                    <a:lnTo>
                      <a:pt x="1283207" y="699515"/>
                    </a:lnTo>
                    <a:lnTo>
                      <a:pt x="1292351" y="701039"/>
                    </a:lnTo>
                    <a:lnTo>
                      <a:pt x="1296923" y="707135"/>
                    </a:lnTo>
                    <a:lnTo>
                      <a:pt x="1306067" y="710183"/>
                    </a:lnTo>
                    <a:lnTo>
                      <a:pt x="1313687" y="710183"/>
                    </a:lnTo>
                    <a:lnTo>
                      <a:pt x="1321307" y="723899"/>
                    </a:lnTo>
                    <a:lnTo>
                      <a:pt x="1327403" y="731519"/>
                    </a:lnTo>
                    <a:lnTo>
                      <a:pt x="1335023" y="726947"/>
                    </a:lnTo>
                    <a:lnTo>
                      <a:pt x="1344167" y="723899"/>
                    </a:lnTo>
                    <a:lnTo>
                      <a:pt x="1351787" y="720851"/>
                    </a:lnTo>
                    <a:lnTo>
                      <a:pt x="1360931" y="720851"/>
                    </a:lnTo>
                    <a:lnTo>
                      <a:pt x="1365503" y="723899"/>
                    </a:lnTo>
                    <a:lnTo>
                      <a:pt x="1374647" y="723899"/>
                    </a:lnTo>
                    <a:lnTo>
                      <a:pt x="1382267" y="726947"/>
                    </a:lnTo>
                    <a:lnTo>
                      <a:pt x="1389887" y="723899"/>
                    </a:lnTo>
                    <a:lnTo>
                      <a:pt x="1399031" y="726947"/>
                    </a:lnTo>
                    <a:lnTo>
                      <a:pt x="1403603" y="726947"/>
                    </a:lnTo>
                    <a:lnTo>
                      <a:pt x="1412747" y="723899"/>
                    </a:lnTo>
                    <a:lnTo>
                      <a:pt x="1420367" y="714755"/>
                    </a:lnTo>
                    <a:lnTo>
                      <a:pt x="1429511" y="710183"/>
                    </a:lnTo>
                    <a:lnTo>
                      <a:pt x="1437131" y="704087"/>
                    </a:lnTo>
                    <a:lnTo>
                      <a:pt x="1443227" y="701039"/>
                    </a:lnTo>
                    <a:lnTo>
                      <a:pt x="1450847" y="699515"/>
                    </a:lnTo>
                    <a:lnTo>
                      <a:pt x="1458467" y="693419"/>
                    </a:lnTo>
                    <a:lnTo>
                      <a:pt x="1467611" y="687323"/>
                    </a:lnTo>
                    <a:lnTo>
                      <a:pt x="1472183" y="679703"/>
                    </a:lnTo>
                    <a:lnTo>
                      <a:pt x="1481327" y="673607"/>
                    </a:lnTo>
                    <a:lnTo>
                      <a:pt x="1488947" y="669035"/>
                    </a:lnTo>
                    <a:lnTo>
                      <a:pt x="1498091" y="659891"/>
                    </a:lnTo>
                    <a:lnTo>
                      <a:pt x="1505711" y="652271"/>
                    </a:lnTo>
                    <a:lnTo>
                      <a:pt x="1511807" y="649223"/>
                    </a:lnTo>
                    <a:lnTo>
                      <a:pt x="1519427" y="646175"/>
                    </a:lnTo>
                    <a:lnTo>
                      <a:pt x="1527047" y="644651"/>
                    </a:lnTo>
                    <a:lnTo>
                      <a:pt x="1536191" y="641603"/>
                    </a:lnTo>
                    <a:lnTo>
                      <a:pt x="1543811" y="635507"/>
                    </a:lnTo>
                    <a:lnTo>
                      <a:pt x="1549907" y="627887"/>
                    </a:lnTo>
                    <a:lnTo>
                      <a:pt x="1557527" y="621791"/>
                    </a:lnTo>
                    <a:lnTo>
                      <a:pt x="1566671" y="620267"/>
                    </a:lnTo>
                    <a:lnTo>
                      <a:pt x="1574291" y="608075"/>
                    </a:lnTo>
                    <a:lnTo>
                      <a:pt x="1580387" y="603503"/>
                    </a:lnTo>
                    <a:lnTo>
                      <a:pt x="1588007" y="597407"/>
                    </a:lnTo>
                    <a:lnTo>
                      <a:pt x="1595627" y="592835"/>
                    </a:lnTo>
                    <a:lnTo>
                      <a:pt x="1604771" y="589787"/>
                    </a:lnTo>
                    <a:lnTo>
                      <a:pt x="1612391" y="583691"/>
                    </a:lnTo>
                    <a:lnTo>
                      <a:pt x="1618487" y="576071"/>
                    </a:lnTo>
                    <a:lnTo>
                      <a:pt x="1626107" y="566927"/>
                    </a:lnTo>
                    <a:lnTo>
                      <a:pt x="1635251" y="559307"/>
                    </a:lnTo>
                    <a:lnTo>
                      <a:pt x="1642871" y="551687"/>
                    </a:lnTo>
                    <a:lnTo>
                      <a:pt x="1650491" y="542543"/>
                    </a:lnTo>
                    <a:lnTo>
                      <a:pt x="1656587" y="531875"/>
                    </a:lnTo>
                    <a:lnTo>
                      <a:pt x="1664207" y="525779"/>
                    </a:lnTo>
                    <a:lnTo>
                      <a:pt x="1673351" y="521207"/>
                    </a:lnTo>
                    <a:lnTo>
                      <a:pt x="1680971" y="512063"/>
                    </a:lnTo>
                    <a:lnTo>
                      <a:pt x="1687067" y="504443"/>
                    </a:lnTo>
                    <a:lnTo>
                      <a:pt x="1694687" y="501395"/>
                    </a:lnTo>
                    <a:lnTo>
                      <a:pt x="1703831" y="496823"/>
                    </a:lnTo>
                    <a:lnTo>
                      <a:pt x="1711451" y="487679"/>
                    </a:lnTo>
                    <a:lnTo>
                      <a:pt x="1719071" y="484631"/>
                    </a:lnTo>
                    <a:lnTo>
                      <a:pt x="1725167" y="483107"/>
                    </a:lnTo>
                    <a:lnTo>
                      <a:pt x="1732787" y="480059"/>
                    </a:lnTo>
                    <a:lnTo>
                      <a:pt x="1741931" y="477011"/>
                    </a:lnTo>
                    <a:lnTo>
                      <a:pt x="1749551" y="477011"/>
                    </a:lnTo>
                    <a:lnTo>
                      <a:pt x="1758695" y="473963"/>
                    </a:lnTo>
                    <a:lnTo>
                      <a:pt x="1763267" y="470915"/>
                    </a:lnTo>
                    <a:lnTo>
                      <a:pt x="1772411" y="470915"/>
                    </a:lnTo>
                    <a:lnTo>
                      <a:pt x="1780031" y="469391"/>
                    </a:lnTo>
                    <a:lnTo>
                      <a:pt x="1787651" y="466343"/>
                    </a:lnTo>
                    <a:lnTo>
                      <a:pt x="1796795" y="463295"/>
                    </a:lnTo>
                    <a:lnTo>
                      <a:pt x="1810511" y="463295"/>
                    </a:lnTo>
                    <a:lnTo>
                      <a:pt x="1818131" y="457199"/>
                    </a:lnTo>
                    <a:lnTo>
                      <a:pt x="1827275" y="460247"/>
                    </a:lnTo>
                    <a:lnTo>
                      <a:pt x="1831847" y="455675"/>
                    </a:lnTo>
                    <a:lnTo>
                      <a:pt x="1840991" y="452627"/>
                    </a:lnTo>
                    <a:lnTo>
                      <a:pt x="1848611" y="455675"/>
                    </a:lnTo>
                    <a:lnTo>
                      <a:pt x="1856231" y="452627"/>
                    </a:lnTo>
                    <a:lnTo>
                      <a:pt x="1865375" y="452627"/>
                    </a:lnTo>
                    <a:lnTo>
                      <a:pt x="1869947" y="449579"/>
                    </a:lnTo>
                    <a:lnTo>
                      <a:pt x="1879091" y="452627"/>
                    </a:lnTo>
                    <a:lnTo>
                      <a:pt x="1886711" y="452627"/>
                    </a:lnTo>
                    <a:lnTo>
                      <a:pt x="1895855" y="455675"/>
                    </a:lnTo>
                    <a:lnTo>
                      <a:pt x="1903475" y="460247"/>
                    </a:lnTo>
                    <a:lnTo>
                      <a:pt x="1909571" y="463295"/>
                    </a:lnTo>
                    <a:lnTo>
                      <a:pt x="1917191" y="466343"/>
                    </a:lnTo>
                    <a:lnTo>
                      <a:pt x="1924811" y="470915"/>
                    </a:lnTo>
                    <a:lnTo>
                      <a:pt x="1933955" y="477011"/>
                    </a:lnTo>
                    <a:lnTo>
                      <a:pt x="1938527" y="480059"/>
                    </a:lnTo>
                    <a:lnTo>
                      <a:pt x="1947671" y="484631"/>
                    </a:lnTo>
                    <a:lnTo>
                      <a:pt x="1955291" y="493775"/>
                    </a:lnTo>
                    <a:lnTo>
                      <a:pt x="1964435" y="498347"/>
                    </a:lnTo>
                    <a:lnTo>
                      <a:pt x="1972055" y="501395"/>
                    </a:lnTo>
                    <a:lnTo>
                      <a:pt x="1978151" y="510539"/>
                    </a:lnTo>
                    <a:lnTo>
                      <a:pt x="1985771" y="515111"/>
                    </a:lnTo>
                    <a:lnTo>
                      <a:pt x="1993391" y="518159"/>
                    </a:lnTo>
                    <a:lnTo>
                      <a:pt x="2002535" y="525779"/>
                    </a:lnTo>
                    <a:lnTo>
                      <a:pt x="2010155" y="528827"/>
                    </a:lnTo>
                    <a:lnTo>
                      <a:pt x="2016251" y="534923"/>
                    </a:lnTo>
                    <a:lnTo>
                      <a:pt x="2023871" y="537971"/>
                    </a:lnTo>
                    <a:lnTo>
                      <a:pt x="2031491" y="545591"/>
                    </a:lnTo>
                    <a:lnTo>
                      <a:pt x="2040635" y="551687"/>
                    </a:lnTo>
                    <a:lnTo>
                      <a:pt x="2048255" y="556259"/>
                    </a:lnTo>
                    <a:lnTo>
                      <a:pt x="2054351" y="559307"/>
                    </a:lnTo>
                    <a:lnTo>
                      <a:pt x="2061971" y="565403"/>
                    </a:lnTo>
                    <a:lnTo>
                      <a:pt x="2071115" y="569975"/>
                    </a:lnTo>
                    <a:lnTo>
                      <a:pt x="2078735" y="576071"/>
                    </a:lnTo>
                    <a:lnTo>
                      <a:pt x="2084831" y="580643"/>
                    </a:lnTo>
                    <a:lnTo>
                      <a:pt x="2092451" y="589787"/>
                    </a:lnTo>
                    <a:lnTo>
                      <a:pt x="2100071" y="594359"/>
                    </a:lnTo>
                    <a:lnTo>
                      <a:pt x="2109215" y="600455"/>
                    </a:lnTo>
                    <a:lnTo>
                      <a:pt x="2116835" y="611123"/>
                    </a:lnTo>
                    <a:lnTo>
                      <a:pt x="2122931" y="617219"/>
                    </a:lnTo>
                    <a:lnTo>
                      <a:pt x="2130551" y="624839"/>
                    </a:lnTo>
                    <a:lnTo>
                      <a:pt x="2139695" y="632459"/>
                    </a:lnTo>
                    <a:lnTo>
                      <a:pt x="2147315" y="644651"/>
                    </a:lnTo>
                    <a:lnTo>
                      <a:pt x="2154935" y="646175"/>
                    </a:lnTo>
                    <a:lnTo>
                      <a:pt x="2161031" y="655319"/>
                    </a:lnTo>
                    <a:lnTo>
                      <a:pt x="2168651" y="665987"/>
                    </a:lnTo>
                    <a:lnTo>
                      <a:pt x="2177795" y="669035"/>
                    </a:lnTo>
                    <a:lnTo>
                      <a:pt x="2185415" y="673607"/>
                    </a:lnTo>
                    <a:lnTo>
                      <a:pt x="2191511" y="682751"/>
                    </a:lnTo>
                    <a:lnTo>
                      <a:pt x="2199131" y="687323"/>
                    </a:lnTo>
                    <a:lnTo>
                      <a:pt x="2208275" y="690371"/>
                    </a:lnTo>
                    <a:lnTo>
                      <a:pt x="2215895" y="693419"/>
                    </a:lnTo>
                    <a:lnTo>
                      <a:pt x="2223515" y="696467"/>
                    </a:lnTo>
                    <a:lnTo>
                      <a:pt x="2229611" y="699515"/>
                    </a:lnTo>
                    <a:lnTo>
                      <a:pt x="2237231" y="699515"/>
                    </a:lnTo>
                    <a:lnTo>
                      <a:pt x="2246375" y="701039"/>
                    </a:lnTo>
                    <a:lnTo>
                      <a:pt x="2253995" y="704087"/>
                    </a:lnTo>
                    <a:lnTo>
                      <a:pt x="2263139" y="707135"/>
                    </a:lnTo>
                    <a:lnTo>
                      <a:pt x="2267711" y="707135"/>
                    </a:lnTo>
                    <a:lnTo>
                      <a:pt x="2276855" y="710183"/>
                    </a:lnTo>
                    <a:lnTo>
                      <a:pt x="2284475" y="710183"/>
                    </a:lnTo>
                    <a:lnTo>
                      <a:pt x="2292095" y="713231"/>
                    </a:lnTo>
                    <a:lnTo>
                      <a:pt x="2298191" y="714755"/>
                    </a:lnTo>
                    <a:lnTo>
                      <a:pt x="2305811" y="717803"/>
                    </a:lnTo>
                    <a:lnTo>
                      <a:pt x="2314955" y="717803"/>
                    </a:lnTo>
                    <a:lnTo>
                      <a:pt x="2322575" y="723899"/>
                    </a:lnTo>
                    <a:lnTo>
                      <a:pt x="2331719" y="723899"/>
                    </a:lnTo>
                    <a:lnTo>
                      <a:pt x="2336291" y="726947"/>
                    </a:lnTo>
                    <a:lnTo>
                      <a:pt x="2345435" y="726947"/>
                    </a:lnTo>
                    <a:lnTo>
                      <a:pt x="2353055" y="723899"/>
                    </a:lnTo>
                    <a:lnTo>
                      <a:pt x="2369819" y="723899"/>
                    </a:lnTo>
                    <a:lnTo>
                      <a:pt x="2374391" y="720851"/>
                    </a:lnTo>
                    <a:lnTo>
                      <a:pt x="2383535" y="720851"/>
                    </a:lnTo>
                    <a:lnTo>
                      <a:pt x="2391155" y="717803"/>
                    </a:lnTo>
                    <a:lnTo>
                      <a:pt x="2400299" y="713231"/>
                    </a:lnTo>
                    <a:lnTo>
                      <a:pt x="2407919" y="710183"/>
                    </a:lnTo>
                    <a:lnTo>
                      <a:pt x="2414015" y="704087"/>
                    </a:lnTo>
                    <a:lnTo>
                      <a:pt x="2421635" y="701039"/>
                    </a:lnTo>
                    <a:lnTo>
                      <a:pt x="2429255" y="696467"/>
                    </a:lnTo>
                    <a:lnTo>
                      <a:pt x="2438399" y="690371"/>
                    </a:lnTo>
                    <a:lnTo>
                      <a:pt x="2442971" y="685799"/>
                    </a:lnTo>
                    <a:lnTo>
                      <a:pt x="2452115" y="679703"/>
                    </a:lnTo>
                    <a:lnTo>
                      <a:pt x="2459735" y="673607"/>
                    </a:lnTo>
                    <a:lnTo>
                      <a:pt x="2468879" y="669035"/>
                    </a:lnTo>
                    <a:lnTo>
                      <a:pt x="2476499" y="662939"/>
                    </a:lnTo>
                    <a:lnTo>
                      <a:pt x="2482595" y="655319"/>
                    </a:lnTo>
                    <a:lnTo>
                      <a:pt x="2490215" y="652271"/>
                    </a:lnTo>
                    <a:lnTo>
                      <a:pt x="2497835" y="646175"/>
                    </a:lnTo>
                    <a:lnTo>
                      <a:pt x="2506979" y="641603"/>
                    </a:lnTo>
                    <a:lnTo>
                      <a:pt x="2514599" y="638555"/>
                    </a:lnTo>
                    <a:lnTo>
                      <a:pt x="2520695" y="632459"/>
                    </a:lnTo>
                    <a:lnTo>
                      <a:pt x="2528315" y="627887"/>
                    </a:lnTo>
                    <a:lnTo>
                      <a:pt x="2537459" y="621791"/>
                    </a:lnTo>
                    <a:lnTo>
                      <a:pt x="2545079" y="620267"/>
                    </a:lnTo>
                    <a:lnTo>
                      <a:pt x="2551175" y="611123"/>
                    </a:lnTo>
                    <a:lnTo>
                      <a:pt x="2558795" y="606551"/>
                    </a:lnTo>
                    <a:lnTo>
                      <a:pt x="2566415" y="600455"/>
                    </a:lnTo>
                    <a:lnTo>
                      <a:pt x="2575559" y="594359"/>
                    </a:lnTo>
                    <a:lnTo>
                      <a:pt x="2583179" y="586739"/>
                    </a:lnTo>
                    <a:lnTo>
                      <a:pt x="2589275" y="580643"/>
                    </a:lnTo>
                    <a:lnTo>
                      <a:pt x="2596895" y="576071"/>
                    </a:lnTo>
                    <a:lnTo>
                      <a:pt x="2606039" y="565403"/>
                    </a:lnTo>
                    <a:lnTo>
                      <a:pt x="2613659" y="559307"/>
                    </a:lnTo>
                    <a:lnTo>
                      <a:pt x="2621279" y="551687"/>
                    </a:lnTo>
                    <a:lnTo>
                      <a:pt x="2627375" y="542543"/>
                    </a:lnTo>
                    <a:lnTo>
                      <a:pt x="2634995" y="534923"/>
                    </a:lnTo>
                    <a:lnTo>
                      <a:pt x="2644139" y="525779"/>
                    </a:lnTo>
                    <a:lnTo>
                      <a:pt x="2651759" y="521207"/>
                    </a:lnTo>
                    <a:lnTo>
                      <a:pt x="2657855" y="512063"/>
                    </a:lnTo>
                    <a:lnTo>
                      <a:pt x="2665475" y="507491"/>
                    </a:lnTo>
                    <a:lnTo>
                      <a:pt x="2674619" y="501395"/>
                    </a:lnTo>
                    <a:lnTo>
                      <a:pt x="2682239" y="496823"/>
                    </a:lnTo>
                    <a:lnTo>
                      <a:pt x="2689859" y="487679"/>
                    </a:lnTo>
                    <a:lnTo>
                      <a:pt x="2695955" y="487679"/>
                    </a:lnTo>
                    <a:lnTo>
                      <a:pt x="2703575" y="484631"/>
                    </a:lnTo>
                    <a:lnTo>
                      <a:pt x="2712719" y="480059"/>
                    </a:lnTo>
                    <a:lnTo>
                      <a:pt x="2720339" y="480059"/>
                    </a:lnTo>
                    <a:lnTo>
                      <a:pt x="2729483" y="477011"/>
                    </a:lnTo>
                    <a:lnTo>
                      <a:pt x="2734055" y="473963"/>
                    </a:lnTo>
                    <a:lnTo>
                      <a:pt x="2743199" y="473963"/>
                    </a:lnTo>
                    <a:lnTo>
                      <a:pt x="2750819" y="470915"/>
                    </a:lnTo>
                    <a:lnTo>
                      <a:pt x="2758439" y="470915"/>
                    </a:lnTo>
                    <a:lnTo>
                      <a:pt x="2767583" y="469391"/>
                    </a:lnTo>
                    <a:lnTo>
                      <a:pt x="2772155" y="469391"/>
                    </a:lnTo>
                    <a:lnTo>
                      <a:pt x="2781299" y="466343"/>
                    </a:lnTo>
                    <a:lnTo>
                      <a:pt x="2788919" y="463295"/>
                    </a:lnTo>
                    <a:lnTo>
                      <a:pt x="2798063" y="460247"/>
                    </a:lnTo>
                    <a:lnTo>
                      <a:pt x="2802635" y="457199"/>
                    </a:lnTo>
                    <a:lnTo>
                      <a:pt x="2811779" y="455675"/>
                    </a:lnTo>
                    <a:lnTo>
                      <a:pt x="2819399" y="452627"/>
                    </a:lnTo>
                    <a:lnTo>
                      <a:pt x="2849879" y="452627"/>
                    </a:lnTo>
                    <a:lnTo>
                      <a:pt x="2857499" y="455675"/>
                    </a:lnTo>
                    <a:lnTo>
                      <a:pt x="2866643" y="452627"/>
                    </a:lnTo>
                    <a:lnTo>
                      <a:pt x="2874263" y="455675"/>
                    </a:lnTo>
                    <a:lnTo>
                      <a:pt x="2880359" y="460247"/>
                    </a:lnTo>
                    <a:lnTo>
                      <a:pt x="2887979" y="463295"/>
                    </a:lnTo>
                    <a:lnTo>
                      <a:pt x="2895599" y="469391"/>
                    </a:lnTo>
                    <a:lnTo>
                      <a:pt x="2904743" y="473963"/>
                    </a:lnTo>
                    <a:lnTo>
                      <a:pt x="2909315" y="477011"/>
                    </a:lnTo>
                    <a:lnTo>
                      <a:pt x="2918459" y="483107"/>
                    </a:lnTo>
                    <a:lnTo>
                      <a:pt x="2926079" y="487679"/>
                    </a:lnTo>
                    <a:lnTo>
                      <a:pt x="2935223" y="493775"/>
                    </a:lnTo>
                    <a:lnTo>
                      <a:pt x="2942843" y="498347"/>
                    </a:lnTo>
                    <a:lnTo>
                      <a:pt x="2948939" y="504443"/>
                    </a:lnTo>
                    <a:lnTo>
                      <a:pt x="2956559" y="510539"/>
                    </a:lnTo>
                    <a:lnTo>
                      <a:pt x="2964179" y="515111"/>
                    </a:lnTo>
                    <a:lnTo>
                      <a:pt x="2973323" y="521207"/>
                    </a:lnTo>
                    <a:lnTo>
                      <a:pt x="2980943" y="525779"/>
                    </a:lnTo>
                    <a:lnTo>
                      <a:pt x="2987039" y="531875"/>
                    </a:lnTo>
                    <a:lnTo>
                      <a:pt x="2994659" y="534923"/>
                    </a:lnTo>
                    <a:lnTo>
                      <a:pt x="3003803" y="539495"/>
                    </a:lnTo>
                    <a:lnTo>
                      <a:pt x="3011423" y="545591"/>
                    </a:lnTo>
                    <a:lnTo>
                      <a:pt x="3017519" y="551687"/>
                    </a:lnTo>
                    <a:lnTo>
                      <a:pt x="3025139" y="556259"/>
                    </a:lnTo>
                    <a:lnTo>
                      <a:pt x="3032759" y="559307"/>
                    </a:lnTo>
                    <a:lnTo>
                      <a:pt x="3041903" y="566927"/>
                    </a:lnTo>
                    <a:lnTo>
                      <a:pt x="3049523" y="569975"/>
                    </a:lnTo>
                    <a:lnTo>
                      <a:pt x="3055619" y="576071"/>
                    </a:lnTo>
                    <a:lnTo>
                      <a:pt x="3063239" y="583691"/>
                    </a:lnTo>
                    <a:lnTo>
                      <a:pt x="3072383" y="589787"/>
                    </a:lnTo>
                    <a:lnTo>
                      <a:pt x="3080003" y="594359"/>
                    </a:lnTo>
                    <a:lnTo>
                      <a:pt x="3087623" y="603503"/>
                    </a:lnTo>
                    <a:lnTo>
                      <a:pt x="3093719" y="611123"/>
                    </a:lnTo>
                    <a:lnTo>
                      <a:pt x="3101339" y="617219"/>
                    </a:lnTo>
                    <a:lnTo>
                      <a:pt x="3110483" y="624839"/>
                    </a:lnTo>
                    <a:lnTo>
                      <a:pt x="3118103" y="635507"/>
                    </a:lnTo>
                    <a:lnTo>
                      <a:pt x="3127247" y="641603"/>
                    </a:lnTo>
                    <a:lnTo>
                      <a:pt x="3131819" y="649223"/>
                    </a:lnTo>
                    <a:lnTo>
                      <a:pt x="3140963" y="658367"/>
                    </a:lnTo>
                    <a:lnTo>
                      <a:pt x="3148583" y="662939"/>
                    </a:lnTo>
                    <a:lnTo>
                      <a:pt x="3156203" y="669035"/>
                    </a:lnTo>
                    <a:lnTo>
                      <a:pt x="3195827" y="693419"/>
                    </a:lnTo>
                    <a:lnTo>
                      <a:pt x="3200399" y="696467"/>
                    </a:lnTo>
                    <a:lnTo>
                      <a:pt x="3209543" y="696467"/>
                    </a:lnTo>
                    <a:lnTo>
                      <a:pt x="3217163" y="701039"/>
                    </a:lnTo>
                    <a:lnTo>
                      <a:pt x="3224783" y="701039"/>
                    </a:lnTo>
                    <a:lnTo>
                      <a:pt x="3233927" y="704087"/>
                    </a:lnTo>
                    <a:lnTo>
                      <a:pt x="3238499" y="704087"/>
                    </a:lnTo>
                    <a:lnTo>
                      <a:pt x="3247643" y="707135"/>
                    </a:lnTo>
                    <a:lnTo>
                      <a:pt x="3255263" y="710183"/>
                    </a:lnTo>
                    <a:lnTo>
                      <a:pt x="3264407" y="710183"/>
                    </a:lnTo>
                    <a:lnTo>
                      <a:pt x="3268979" y="713231"/>
                    </a:lnTo>
                    <a:lnTo>
                      <a:pt x="3278123" y="714755"/>
                    </a:lnTo>
                    <a:lnTo>
                      <a:pt x="3285743" y="717803"/>
                    </a:lnTo>
                    <a:lnTo>
                      <a:pt x="3293363" y="720851"/>
                    </a:lnTo>
                    <a:lnTo>
                      <a:pt x="3302507" y="723899"/>
                    </a:lnTo>
                    <a:lnTo>
                      <a:pt x="3307079" y="723899"/>
                    </a:lnTo>
                    <a:lnTo>
                      <a:pt x="3316223" y="726947"/>
                    </a:lnTo>
                    <a:lnTo>
                      <a:pt x="3340607" y="726947"/>
                    </a:lnTo>
                    <a:lnTo>
                      <a:pt x="3346703" y="723899"/>
                    </a:lnTo>
                    <a:lnTo>
                      <a:pt x="3354323" y="723899"/>
                    </a:lnTo>
                    <a:lnTo>
                      <a:pt x="3361943" y="720851"/>
                    </a:lnTo>
                    <a:lnTo>
                      <a:pt x="3371087" y="717803"/>
                    </a:lnTo>
                    <a:lnTo>
                      <a:pt x="3375659" y="714755"/>
                    </a:lnTo>
                    <a:lnTo>
                      <a:pt x="3384803" y="710183"/>
                    </a:lnTo>
                    <a:lnTo>
                      <a:pt x="3392423" y="707135"/>
                    </a:lnTo>
                    <a:lnTo>
                      <a:pt x="3401567" y="701039"/>
                    </a:lnTo>
                    <a:lnTo>
                      <a:pt x="3409187" y="696467"/>
                    </a:lnTo>
                    <a:lnTo>
                      <a:pt x="3415283" y="690371"/>
                    </a:lnTo>
                    <a:lnTo>
                      <a:pt x="3422903" y="682751"/>
                    </a:lnTo>
                    <a:lnTo>
                      <a:pt x="3430523" y="676655"/>
                    </a:lnTo>
                    <a:lnTo>
                      <a:pt x="3439667" y="673607"/>
                    </a:lnTo>
                    <a:lnTo>
                      <a:pt x="3447287" y="669035"/>
                    </a:lnTo>
                    <a:lnTo>
                      <a:pt x="3453383" y="662939"/>
                    </a:lnTo>
                    <a:lnTo>
                      <a:pt x="3461003" y="655319"/>
                    </a:lnTo>
                    <a:lnTo>
                      <a:pt x="3470147" y="652271"/>
                    </a:lnTo>
                    <a:lnTo>
                      <a:pt x="3477767" y="646175"/>
                    </a:lnTo>
                    <a:lnTo>
                      <a:pt x="3485387" y="641603"/>
                    </a:lnTo>
                    <a:lnTo>
                      <a:pt x="3491483" y="638555"/>
                    </a:lnTo>
                    <a:lnTo>
                      <a:pt x="3499103" y="632459"/>
                    </a:lnTo>
                    <a:lnTo>
                      <a:pt x="3508247" y="627887"/>
                    </a:lnTo>
                    <a:lnTo>
                      <a:pt x="3515867" y="621791"/>
                    </a:lnTo>
                    <a:lnTo>
                      <a:pt x="3521963" y="617219"/>
                    </a:lnTo>
                    <a:lnTo>
                      <a:pt x="3529583" y="614171"/>
                    </a:lnTo>
                    <a:lnTo>
                      <a:pt x="3538727" y="606551"/>
                    </a:lnTo>
                    <a:lnTo>
                      <a:pt x="3546347" y="600455"/>
                    </a:lnTo>
                    <a:lnTo>
                      <a:pt x="3553967" y="594359"/>
                    </a:lnTo>
                    <a:lnTo>
                      <a:pt x="3560063" y="586739"/>
                    </a:lnTo>
                    <a:lnTo>
                      <a:pt x="3567683" y="580643"/>
                    </a:lnTo>
                    <a:lnTo>
                      <a:pt x="3576827" y="576071"/>
                    </a:lnTo>
                    <a:lnTo>
                      <a:pt x="3584447" y="566927"/>
                    </a:lnTo>
                    <a:lnTo>
                      <a:pt x="3593591" y="556259"/>
                    </a:lnTo>
                    <a:lnTo>
                      <a:pt x="3598163" y="551687"/>
                    </a:lnTo>
                    <a:lnTo>
                      <a:pt x="3607307" y="545591"/>
                    </a:lnTo>
                    <a:lnTo>
                      <a:pt x="3614927" y="534923"/>
                    </a:lnTo>
                    <a:lnTo>
                      <a:pt x="3622547" y="528827"/>
                    </a:lnTo>
                    <a:lnTo>
                      <a:pt x="3628643" y="521207"/>
                    </a:lnTo>
                    <a:lnTo>
                      <a:pt x="3636263" y="512063"/>
                    </a:lnTo>
                    <a:lnTo>
                      <a:pt x="3645407" y="507491"/>
                    </a:lnTo>
                    <a:lnTo>
                      <a:pt x="3653027" y="501395"/>
                    </a:lnTo>
                    <a:lnTo>
                      <a:pt x="3662171" y="496823"/>
                    </a:lnTo>
                    <a:lnTo>
                      <a:pt x="3666743" y="490727"/>
                    </a:lnTo>
                    <a:lnTo>
                      <a:pt x="3675887" y="484631"/>
                    </a:lnTo>
                    <a:lnTo>
                      <a:pt x="3683507" y="483107"/>
                    </a:lnTo>
                    <a:lnTo>
                      <a:pt x="3691127" y="480059"/>
                    </a:lnTo>
                    <a:lnTo>
                      <a:pt x="3700271" y="480059"/>
                    </a:lnTo>
                    <a:lnTo>
                      <a:pt x="3704843" y="477011"/>
                    </a:lnTo>
                    <a:lnTo>
                      <a:pt x="3713987" y="477011"/>
                    </a:lnTo>
                    <a:lnTo>
                      <a:pt x="3721607" y="470915"/>
                    </a:lnTo>
                    <a:lnTo>
                      <a:pt x="3735323" y="470915"/>
                    </a:lnTo>
                    <a:lnTo>
                      <a:pt x="3744467" y="466343"/>
                    </a:lnTo>
                    <a:lnTo>
                      <a:pt x="3752087" y="466343"/>
                    </a:lnTo>
                    <a:lnTo>
                      <a:pt x="3759707" y="463295"/>
                    </a:lnTo>
                    <a:lnTo>
                      <a:pt x="3768851" y="463295"/>
                    </a:lnTo>
                    <a:lnTo>
                      <a:pt x="3773423" y="460247"/>
                    </a:lnTo>
                    <a:lnTo>
                      <a:pt x="3782567" y="457199"/>
                    </a:lnTo>
                    <a:lnTo>
                      <a:pt x="3790187" y="457199"/>
                    </a:lnTo>
                    <a:lnTo>
                      <a:pt x="3799331" y="452627"/>
                    </a:lnTo>
                    <a:lnTo>
                      <a:pt x="3820667" y="452627"/>
                    </a:lnTo>
                    <a:lnTo>
                      <a:pt x="3828287" y="449579"/>
                    </a:lnTo>
                    <a:lnTo>
                      <a:pt x="3837431" y="452627"/>
                    </a:lnTo>
                    <a:lnTo>
                      <a:pt x="3845051" y="452627"/>
                    </a:lnTo>
                    <a:lnTo>
                      <a:pt x="3851147" y="455675"/>
                    </a:lnTo>
                    <a:lnTo>
                      <a:pt x="3858767" y="460247"/>
                    </a:lnTo>
                    <a:lnTo>
                      <a:pt x="3867911" y="463295"/>
                    </a:lnTo>
                    <a:lnTo>
                      <a:pt x="3875531" y="469391"/>
                    </a:lnTo>
                    <a:lnTo>
                      <a:pt x="3881627" y="470915"/>
                    </a:lnTo>
                    <a:lnTo>
                      <a:pt x="3889247" y="473963"/>
                    </a:lnTo>
                    <a:lnTo>
                      <a:pt x="3896867" y="483107"/>
                    </a:lnTo>
                    <a:lnTo>
                      <a:pt x="3906011" y="487679"/>
                    </a:lnTo>
                  </a:path>
                </a:pathLst>
              </a:custGeom>
              <a:ln w="3175">
                <a:solidFill>
                  <a:srgbClr val="0000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25"/>
              <p:cNvSpPr/>
              <p:nvPr/>
            </p:nvSpPr>
            <p:spPr>
              <a:xfrm>
                <a:off x="1860804" y="6146292"/>
                <a:ext cx="4150360" cy="2651760"/>
              </a:xfrm>
              <a:custGeom>
                <a:avLst/>
                <a:gdLst/>
                <a:ahLst/>
                <a:cxnLst/>
                <a:rect l="l" t="t" r="r" b="b"/>
                <a:pathLst>
                  <a:path w="4150360" h="2651759">
                    <a:moveTo>
                      <a:pt x="44195" y="2587751"/>
                    </a:moveTo>
                    <a:lnTo>
                      <a:pt x="4149851" y="2587751"/>
                    </a:lnTo>
                    <a:lnTo>
                      <a:pt x="4149851" y="0"/>
                    </a:lnTo>
                    <a:lnTo>
                      <a:pt x="44195" y="0"/>
                    </a:lnTo>
                    <a:lnTo>
                      <a:pt x="44195" y="2587751"/>
                    </a:lnTo>
                    <a:close/>
                  </a:path>
                  <a:path w="4150360" h="2651759">
                    <a:moveTo>
                      <a:pt x="88391" y="1173479"/>
                    </a:moveTo>
                    <a:lnTo>
                      <a:pt x="0" y="1173479"/>
                    </a:lnTo>
                  </a:path>
                  <a:path w="4150360" h="2651759">
                    <a:moveTo>
                      <a:pt x="88391" y="915923"/>
                    </a:moveTo>
                    <a:lnTo>
                      <a:pt x="0" y="915923"/>
                    </a:lnTo>
                  </a:path>
                  <a:path w="4150360" h="2651759">
                    <a:moveTo>
                      <a:pt x="88391" y="659891"/>
                    </a:moveTo>
                    <a:lnTo>
                      <a:pt x="0" y="659891"/>
                    </a:lnTo>
                  </a:path>
                  <a:path w="4150360" h="2651759">
                    <a:moveTo>
                      <a:pt x="88391" y="402335"/>
                    </a:moveTo>
                    <a:lnTo>
                      <a:pt x="0" y="402335"/>
                    </a:lnTo>
                  </a:path>
                  <a:path w="4150360" h="2651759">
                    <a:moveTo>
                      <a:pt x="88391" y="147827"/>
                    </a:moveTo>
                    <a:lnTo>
                      <a:pt x="0" y="147827"/>
                    </a:lnTo>
                  </a:path>
                  <a:path w="4150360" h="2651759">
                    <a:moveTo>
                      <a:pt x="88391" y="2531363"/>
                    </a:moveTo>
                    <a:lnTo>
                      <a:pt x="0" y="2531363"/>
                    </a:lnTo>
                  </a:path>
                  <a:path w="4150360" h="2651759">
                    <a:moveTo>
                      <a:pt x="88391" y="2333243"/>
                    </a:moveTo>
                    <a:lnTo>
                      <a:pt x="0" y="2333243"/>
                    </a:lnTo>
                  </a:path>
                  <a:path w="4150360" h="2651759">
                    <a:moveTo>
                      <a:pt x="88391" y="2135123"/>
                    </a:moveTo>
                    <a:lnTo>
                      <a:pt x="0" y="2135123"/>
                    </a:lnTo>
                  </a:path>
                  <a:path w="4150360" h="2651759">
                    <a:moveTo>
                      <a:pt x="88391" y="1941575"/>
                    </a:moveTo>
                    <a:lnTo>
                      <a:pt x="0" y="1941575"/>
                    </a:lnTo>
                  </a:path>
                  <a:path w="4150360" h="2651759">
                    <a:moveTo>
                      <a:pt x="88391" y="1743455"/>
                    </a:moveTo>
                    <a:lnTo>
                      <a:pt x="0" y="1743455"/>
                    </a:lnTo>
                  </a:path>
                  <a:path w="4150360" h="2651759">
                    <a:moveTo>
                      <a:pt x="88391" y="1546859"/>
                    </a:moveTo>
                    <a:lnTo>
                      <a:pt x="0" y="1546859"/>
                    </a:lnTo>
                  </a:path>
                  <a:path w="4150360" h="2651759">
                    <a:moveTo>
                      <a:pt x="88391" y="1348739"/>
                    </a:moveTo>
                    <a:lnTo>
                      <a:pt x="0" y="1348739"/>
                    </a:lnTo>
                  </a:path>
                  <a:path w="4150360" h="2651759">
                    <a:moveTo>
                      <a:pt x="44195" y="2535935"/>
                    </a:moveTo>
                    <a:lnTo>
                      <a:pt x="44195" y="2651759"/>
                    </a:lnTo>
                  </a:path>
                  <a:path w="4150360" h="2651759">
                    <a:moveTo>
                      <a:pt x="630935" y="2535935"/>
                    </a:moveTo>
                    <a:lnTo>
                      <a:pt x="630935" y="2651759"/>
                    </a:lnTo>
                  </a:path>
                  <a:path w="4150360" h="2651759">
                    <a:moveTo>
                      <a:pt x="1217675" y="2535935"/>
                    </a:moveTo>
                    <a:lnTo>
                      <a:pt x="1217675" y="2651759"/>
                    </a:lnTo>
                  </a:path>
                  <a:path w="4150360" h="2651759">
                    <a:moveTo>
                      <a:pt x="1804415" y="2535935"/>
                    </a:moveTo>
                    <a:lnTo>
                      <a:pt x="1804415" y="2651759"/>
                    </a:lnTo>
                  </a:path>
                  <a:path w="4150360" h="2651759">
                    <a:moveTo>
                      <a:pt x="2391155" y="2535935"/>
                    </a:moveTo>
                    <a:lnTo>
                      <a:pt x="2391155" y="2651759"/>
                    </a:lnTo>
                  </a:path>
                  <a:path w="4150360" h="2651759">
                    <a:moveTo>
                      <a:pt x="2979419" y="2535935"/>
                    </a:moveTo>
                    <a:lnTo>
                      <a:pt x="2979419" y="2651759"/>
                    </a:lnTo>
                  </a:path>
                  <a:path w="4150360" h="2651759">
                    <a:moveTo>
                      <a:pt x="3566159" y="2535935"/>
                    </a:moveTo>
                    <a:lnTo>
                      <a:pt x="3566159" y="2651759"/>
                    </a:lnTo>
                  </a:path>
                  <a:path w="4150360" h="2651759">
                    <a:moveTo>
                      <a:pt x="44195" y="2587751"/>
                    </a:moveTo>
                    <a:lnTo>
                      <a:pt x="4149851" y="2587751"/>
                    </a:lnTo>
                    <a:lnTo>
                      <a:pt x="4149851" y="0"/>
                    </a:lnTo>
                    <a:lnTo>
                      <a:pt x="44195" y="0"/>
                    </a:lnTo>
                    <a:lnTo>
                      <a:pt x="44195" y="258775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6" name="object 26"/>
            <p:cNvGrpSpPr/>
            <p:nvPr/>
          </p:nvGrpSpPr>
          <p:grpSpPr>
            <a:xfrm>
              <a:off x="4942526" y="5972751"/>
              <a:ext cx="249554" cy="30480"/>
              <a:chOff x="2123126" y="5972751"/>
              <a:chExt cx="249554" cy="30480"/>
            </a:xfrm>
          </p:grpSpPr>
          <p:sp>
            <p:nvSpPr>
              <p:cNvPr id="27" name="object 27"/>
              <p:cNvSpPr/>
              <p:nvPr/>
            </p:nvSpPr>
            <p:spPr>
              <a:xfrm>
                <a:off x="2124455" y="5974080"/>
                <a:ext cx="24701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47014" h="27939">
                    <a:moveTo>
                      <a:pt x="246887" y="0"/>
                    </a:moveTo>
                    <a:lnTo>
                      <a:pt x="0" y="0"/>
                    </a:lnTo>
                    <a:lnTo>
                      <a:pt x="0" y="27431"/>
                    </a:lnTo>
                    <a:lnTo>
                      <a:pt x="246887" y="27431"/>
                    </a:lnTo>
                    <a:lnTo>
                      <a:pt x="246887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2124455" y="5974080"/>
                <a:ext cx="24701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47014" h="27939">
                    <a:moveTo>
                      <a:pt x="0" y="27431"/>
                    </a:moveTo>
                    <a:lnTo>
                      <a:pt x="246887" y="27431"/>
                    </a:lnTo>
                    <a:lnTo>
                      <a:pt x="246887" y="0"/>
                    </a:lnTo>
                    <a:lnTo>
                      <a:pt x="0" y="0"/>
                    </a:lnTo>
                    <a:lnTo>
                      <a:pt x="0" y="2743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9" name="object 29"/>
            <p:cNvGrpSpPr/>
            <p:nvPr/>
          </p:nvGrpSpPr>
          <p:grpSpPr>
            <a:xfrm>
              <a:off x="5625278" y="5972751"/>
              <a:ext cx="249554" cy="30480"/>
              <a:chOff x="2805878" y="5972751"/>
              <a:chExt cx="249554" cy="30480"/>
            </a:xfrm>
          </p:grpSpPr>
          <p:sp>
            <p:nvSpPr>
              <p:cNvPr id="30" name="object 30"/>
              <p:cNvSpPr/>
              <p:nvPr/>
            </p:nvSpPr>
            <p:spPr>
              <a:xfrm>
                <a:off x="2807207" y="5974080"/>
                <a:ext cx="24701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47014" h="27939">
                    <a:moveTo>
                      <a:pt x="246887" y="0"/>
                    </a:moveTo>
                    <a:lnTo>
                      <a:pt x="0" y="0"/>
                    </a:lnTo>
                    <a:lnTo>
                      <a:pt x="0" y="27431"/>
                    </a:lnTo>
                    <a:lnTo>
                      <a:pt x="246887" y="27431"/>
                    </a:lnTo>
                    <a:lnTo>
                      <a:pt x="246887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31"/>
              <p:cNvSpPr/>
              <p:nvPr/>
            </p:nvSpPr>
            <p:spPr>
              <a:xfrm>
                <a:off x="2807207" y="5974080"/>
                <a:ext cx="24701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47014" h="27939">
                    <a:moveTo>
                      <a:pt x="0" y="27431"/>
                    </a:moveTo>
                    <a:lnTo>
                      <a:pt x="246887" y="27431"/>
                    </a:lnTo>
                    <a:lnTo>
                      <a:pt x="246887" y="0"/>
                    </a:lnTo>
                    <a:lnTo>
                      <a:pt x="0" y="0"/>
                    </a:lnTo>
                    <a:lnTo>
                      <a:pt x="0" y="2743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2" name="object 32"/>
            <p:cNvGrpSpPr/>
            <p:nvPr/>
          </p:nvGrpSpPr>
          <p:grpSpPr>
            <a:xfrm>
              <a:off x="6308030" y="5972751"/>
              <a:ext cx="249554" cy="30480"/>
              <a:chOff x="3488630" y="5972751"/>
              <a:chExt cx="249554" cy="30480"/>
            </a:xfrm>
          </p:grpSpPr>
          <p:sp>
            <p:nvSpPr>
              <p:cNvPr id="33" name="object 33"/>
              <p:cNvSpPr/>
              <p:nvPr/>
            </p:nvSpPr>
            <p:spPr>
              <a:xfrm>
                <a:off x="3489959" y="5974080"/>
                <a:ext cx="24701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47014" h="27939">
                    <a:moveTo>
                      <a:pt x="246887" y="0"/>
                    </a:moveTo>
                    <a:lnTo>
                      <a:pt x="0" y="0"/>
                    </a:lnTo>
                    <a:lnTo>
                      <a:pt x="0" y="27431"/>
                    </a:lnTo>
                    <a:lnTo>
                      <a:pt x="246887" y="27431"/>
                    </a:lnTo>
                    <a:lnTo>
                      <a:pt x="246887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3489959" y="5974080"/>
                <a:ext cx="24701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47014" h="27939">
                    <a:moveTo>
                      <a:pt x="0" y="27431"/>
                    </a:moveTo>
                    <a:lnTo>
                      <a:pt x="246887" y="27431"/>
                    </a:lnTo>
                    <a:lnTo>
                      <a:pt x="246887" y="0"/>
                    </a:lnTo>
                    <a:lnTo>
                      <a:pt x="0" y="0"/>
                    </a:lnTo>
                    <a:lnTo>
                      <a:pt x="0" y="2743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5" name="object 35"/>
            <p:cNvGrpSpPr/>
            <p:nvPr/>
          </p:nvGrpSpPr>
          <p:grpSpPr>
            <a:xfrm>
              <a:off x="6990782" y="5972751"/>
              <a:ext cx="249554" cy="30480"/>
              <a:chOff x="4171382" y="5972751"/>
              <a:chExt cx="249554" cy="30480"/>
            </a:xfrm>
          </p:grpSpPr>
          <p:sp>
            <p:nvSpPr>
              <p:cNvPr id="36" name="object 36"/>
              <p:cNvSpPr/>
              <p:nvPr/>
            </p:nvSpPr>
            <p:spPr>
              <a:xfrm>
                <a:off x="4172711" y="5974080"/>
                <a:ext cx="24701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47014" h="27939">
                    <a:moveTo>
                      <a:pt x="246887" y="0"/>
                    </a:moveTo>
                    <a:lnTo>
                      <a:pt x="0" y="0"/>
                    </a:lnTo>
                    <a:lnTo>
                      <a:pt x="0" y="27431"/>
                    </a:lnTo>
                    <a:lnTo>
                      <a:pt x="246887" y="27431"/>
                    </a:lnTo>
                    <a:lnTo>
                      <a:pt x="246887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37"/>
              <p:cNvSpPr/>
              <p:nvPr/>
            </p:nvSpPr>
            <p:spPr>
              <a:xfrm>
                <a:off x="4172711" y="5974080"/>
                <a:ext cx="24701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47014" h="27939">
                    <a:moveTo>
                      <a:pt x="0" y="27431"/>
                    </a:moveTo>
                    <a:lnTo>
                      <a:pt x="246887" y="27431"/>
                    </a:lnTo>
                    <a:lnTo>
                      <a:pt x="246887" y="0"/>
                    </a:lnTo>
                    <a:lnTo>
                      <a:pt x="0" y="0"/>
                    </a:lnTo>
                    <a:lnTo>
                      <a:pt x="0" y="2743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8" name="object 38"/>
            <p:cNvGrpSpPr/>
            <p:nvPr/>
          </p:nvGrpSpPr>
          <p:grpSpPr>
            <a:xfrm>
              <a:off x="7673535" y="5972751"/>
              <a:ext cx="249554" cy="30480"/>
              <a:chOff x="4854135" y="5972751"/>
              <a:chExt cx="249554" cy="30480"/>
            </a:xfrm>
          </p:grpSpPr>
          <p:sp>
            <p:nvSpPr>
              <p:cNvPr id="39" name="object 39"/>
              <p:cNvSpPr/>
              <p:nvPr/>
            </p:nvSpPr>
            <p:spPr>
              <a:xfrm>
                <a:off x="4855464" y="5974080"/>
                <a:ext cx="24701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47014" h="27939">
                    <a:moveTo>
                      <a:pt x="246887" y="0"/>
                    </a:moveTo>
                    <a:lnTo>
                      <a:pt x="0" y="0"/>
                    </a:lnTo>
                    <a:lnTo>
                      <a:pt x="0" y="27431"/>
                    </a:lnTo>
                    <a:lnTo>
                      <a:pt x="246887" y="27431"/>
                    </a:lnTo>
                    <a:lnTo>
                      <a:pt x="246887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40"/>
              <p:cNvSpPr/>
              <p:nvPr/>
            </p:nvSpPr>
            <p:spPr>
              <a:xfrm>
                <a:off x="4855464" y="5974080"/>
                <a:ext cx="24701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47014" h="27939">
                    <a:moveTo>
                      <a:pt x="0" y="27431"/>
                    </a:moveTo>
                    <a:lnTo>
                      <a:pt x="246887" y="27431"/>
                    </a:lnTo>
                    <a:lnTo>
                      <a:pt x="246887" y="0"/>
                    </a:lnTo>
                    <a:lnTo>
                      <a:pt x="0" y="0"/>
                    </a:lnTo>
                    <a:lnTo>
                      <a:pt x="0" y="2743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1" name="object 41"/>
            <p:cNvGrpSpPr/>
            <p:nvPr/>
          </p:nvGrpSpPr>
          <p:grpSpPr>
            <a:xfrm>
              <a:off x="8357810" y="5972751"/>
              <a:ext cx="249554" cy="30480"/>
              <a:chOff x="5538410" y="5972751"/>
              <a:chExt cx="249554" cy="30480"/>
            </a:xfrm>
          </p:grpSpPr>
          <p:sp>
            <p:nvSpPr>
              <p:cNvPr id="42" name="object 42"/>
              <p:cNvSpPr/>
              <p:nvPr/>
            </p:nvSpPr>
            <p:spPr>
              <a:xfrm>
                <a:off x="5539739" y="5974080"/>
                <a:ext cx="24701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47014" h="27939">
                    <a:moveTo>
                      <a:pt x="246887" y="0"/>
                    </a:moveTo>
                    <a:lnTo>
                      <a:pt x="0" y="0"/>
                    </a:lnTo>
                    <a:lnTo>
                      <a:pt x="0" y="27431"/>
                    </a:lnTo>
                    <a:lnTo>
                      <a:pt x="246887" y="27431"/>
                    </a:lnTo>
                    <a:lnTo>
                      <a:pt x="246887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43"/>
              <p:cNvSpPr/>
              <p:nvPr/>
            </p:nvSpPr>
            <p:spPr>
              <a:xfrm>
                <a:off x="5539739" y="5974080"/>
                <a:ext cx="24701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47014" h="27939">
                    <a:moveTo>
                      <a:pt x="0" y="27431"/>
                    </a:moveTo>
                    <a:lnTo>
                      <a:pt x="246887" y="27431"/>
                    </a:lnTo>
                    <a:lnTo>
                      <a:pt x="246887" y="0"/>
                    </a:lnTo>
                    <a:lnTo>
                      <a:pt x="0" y="0"/>
                    </a:lnTo>
                    <a:lnTo>
                      <a:pt x="0" y="2743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4" name="object 44"/>
            <p:cNvSpPr/>
            <p:nvPr/>
          </p:nvSpPr>
          <p:spPr>
            <a:xfrm>
              <a:off x="4264152" y="5853684"/>
              <a:ext cx="4883150" cy="3331845"/>
            </a:xfrm>
            <a:custGeom>
              <a:avLst/>
              <a:gdLst/>
              <a:ahLst/>
              <a:cxnLst/>
              <a:rect l="l" t="t" r="r" b="b"/>
              <a:pathLst>
                <a:path w="4883150" h="3331845">
                  <a:moveTo>
                    <a:pt x="4882896" y="0"/>
                  </a:moveTo>
                  <a:lnTo>
                    <a:pt x="4876800" y="0"/>
                  </a:lnTo>
                  <a:lnTo>
                    <a:pt x="4876800" y="6096"/>
                  </a:lnTo>
                  <a:lnTo>
                    <a:pt x="4876800" y="3325368"/>
                  </a:lnTo>
                  <a:lnTo>
                    <a:pt x="12192" y="3325368"/>
                  </a:lnTo>
                  <a:lnTo>
                    <a:pt x="6096" y="3325368"/>
                  </a:lnTo>
                  <a:lnTo>
                    <a:pt x="6096" y="6096"/>
                  </a:lnTo>
                  <a:lnTo>
                    <a:pt x="4876800" y="6096"/>
                  </a:lnTo>
                  <a:lnTo>
                    <a:pt x="487680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3325368"/>
                  </a:lnTo>
                  <a:lnTo>
                    <a:pt x="0" y="3331464"/>
                  </a:lnTo>
                  <a:lnTo>
                    <a:pt x="6096" y="3331464"/>
                  </a:lnTo>
                  <a:lnTo>
                    <a:pt x="12192" y="3331464"/>
                  </a:lnTo>
                  <a:lnTo>
                    <a:pt x="4876800" y="3331464"/>
                  </a:lnTo>
                  <a:lnTo>
                    <a:pt x="4882896" y="3331464"/>
                  </a:lnTo>
                  <a:lnTo>
                    <a:pt x="4882896" y="3325368"/>
                  </a:lnTo>
                  <a:lnTo>
                    <a:pt x="4882896" y="6096"/>
                  </a:lnTo>
                  <a:lnTo>
                    <a:pt x="48828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 txBox="1"/>
            <p:nvPr/>
          </p:nvSpPr>
          <p:spPr>
            <a:xfrm>
              <a:off x="5026112" y="6063743"/>
              <a:ext cx="127000" cy="5129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250" spc="-10" dirty="0">
                  <a:latin typeface="Arial Unicode MS"/>
                  <a:cs typeface="Arial Unicode MS"/>
                </a:rPr>
                <a:t>Virginia</a:t>
              </a:r>
              <a:endParaRPr sz="250">
                <a:latin typeface="Arial Unicode MS"/>
                <a:cs typeface="Arial Unicode MS"/>
              </a:endParaRPr>
            </a:p>
          </p:txBody>
        </p:sp>
        <p:sp>
          <p:nvSpPr>
            <p:cNvPr id="62" name="object 62"/>
            <p:cNvSpPr txBox="1"/>
            <p:nvPr/>
          </p:nvSpPr>
          <p:spPr>
            <a:xfrm>
              <a:off x="5707340" y="6019294"/>
              <a:ext cx="105410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00" spc="-25" dirty="0">
                  <a:latin typeface="Arial Unicode MS"/>
                  <a:cs typeface="Arial Unicode MS"/>
                </a:rPr>
                <a:t>Vb</a:t>
              </a:r>
              <a:endParaRPr sz="600">
                <a:latin typeface="Arial Unicode MS"/>
                <a:cs typeface="Arial Unicode MS"/>
              </a:endParaRPr>
            </a:p>
          </p:txBody>
        </p:sp>
        <p:sp>
          <p:nvSpPr>
            <p:cNvPr id="63" name="object 63"/>
            <p:cNvSpPr txBox="1"/>
            <p:nvPr/>
          </p:nvSpPr>
          <p:spPr>
            <a:xfrm>
              <a:off x="6394665" y="6019294"/>
              <a:ext cx="128905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00" spc="-20" dirty="0">
                  <a:latin typeface="Arial Unicode MS"/>
                  <a:cs typeface="Arial Unicode MS"/>
                </a:rPr>
                <a:t>v.c.</a:t>
              </a:r>
              <a:endParaRPr sz="600">
                <a:latin typeface="Arial Unicode MS"/>
                <a:cs typeface="Arial Unicode MS"/>
              </a:endParaRPr>
            </a:p>
          </p:txBody>
        </p:sp>
        <p:sp>
          <p:nvSpPr>
            <p:cNvPr id="64" name="object 64"/>
            <p:cNvSpPr txBox="1"/>
            <p:nvPr/>
          </p:nvSpPr>
          <p:spPr>
            <a:xfrm>
              <a:off x="7083550" y="6019294"/>
              <a:ext cx="101600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00" dirty="0">
                  <a:latin typeface="Arial Unicode MS"/>
                  <a:cs typeface="Arial Unicode MS"/>
                </a:rPr>
                <a:t>I</a:t>
              </a:r>
              <a:r>
                <a:rPr sz="600" spc="20" dirty="0">
                  <a:latin typeface="Arial Unicode MS"/>
                  <a:cs typeface="Arial Unicode MS"/>
                </a:rPr>
                <a:t> </a:t>
              </a:r>
              <a:r>
                <a:rPr sz="600" spc="-60" dirty="0">
                  <a:latin typeface="Arial Unicode MS"/>
                  <a:cs typeface="Arial Unicode MS"/>
                </a:rPr>
                <a:t>a</a:t>
              </a:r>
              <a:endParaRPr sz="600">
                <a:latin typeface="Arial Unicode MS"/>
                <a:cs typeface="Arial Unicode MS"/>
              </a:endParaRPr>
            </a:p>
          </p:txBody>
        </p:sp>
        <p:sp>
          <p:nvSpPr>
            <p:cNvPr id="65" name="object 65"/>
            <p:cNvSpPr txBox="1"/>
            <p:nvPr/>
          </p:nvSpPr>
          <p:spPr>
            <a:xfrm>
              <a:off x="7766302" y="6019294"/>
              <a:ext cx="85725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00" spc="-25" dirty="0">
                  <a:latin typeface="Arial Unicode MS"/>
                  <a:cs typeface="Arial Unicode MS"/>
                </a:rPr>
                <a:t>Ib</a:t>
              </a:r>
              <a:endParaRPr sz="600">
                <a:latin typeface="Arial Unicode MS"/>
                <a:cs typeface="Arial Unicode MS"/>
              </a:endParaRPr>
            </a:p>
          </p:txBody>
        </p:sp>
        <p:sp>
          <p:nvSpPr>
            <p:cNvPr id="66" name="object 66"/>
            <p:cNvSpPr txBox="1"/>
            <p:nvPr/>
          </p:nvSpPr>
          <p:spPr>
            <a:xfrm>
              <a:off x="8452102" y="6019294"/>
              <a:ext cx="69215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00" spc="-25" dirty="0">
                  <a:latin typeface="Arial Unicode MS"/>
                  <a:cs typeface="Arial Unicode MS"/>
                </a:rPr>
                <a:t>ic</a:t>
              </a:r>
              <a:endParaRPr sz="600">
                <a:latin typeface="Arial Unicode MS"/>
                <a:cs typeface="Arial Unicode MS"/>
              </a:endParaRPr>
            </a:p>
          </p:txBody>
        </p:sp>
        <p:sp>
          <p:nvSpPr>
            <p:cNvPr id="67" name="object 67"/>
            <p:cNvSpPr txBox="1"/>
            <p:nvPr/>
          </p:nvSpPr>
          <p:spPr>
            <a:xfrm>
              <a:off x="4494275" y="6229352"/>
              <a:ext cx="185420" cy="221599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10160" algn="r">
                <a:spcBef>
                  <a:spcPts val="100"/>
                </a:spcBef>
              </a:pPr>
              <a:r>
                <a:rPr sz="650" spc="-25" dirty="0">
                  <a:latin typeface="Arial Unicode MS"/>
                  <a:cs typeface="Arial Unicode MS"/>
                </a:rPr>
                <a:t>1.0</a:t>
              </a:r>
              <a:endParaRPr sz="650">
                <a:latin typeface="Arial Unicode MS"/>
                <a:cs typeface="Arial Unicode MS"/>
              </a:endParaRPr>
            </a:p>
            <a:p>
              <a:pPr>
                <a:spcBef>
                  <a:spcPts val="15"/>
                </a:spcBef>
              </a:pPr>
              <a:endParaRPr sz="700">
                <a:latin typeface="Arial Unicode MS"/>
                <a:cs typeface="Arial Unicode MS"/>
              </a:endParaRPr>
            </a:p>
            <a:p>
              <a:pPr marR="10160" algn="r"/>
              <a:r>
                <a:rPr sz="650" spc="-25" dirty="0">
                  <a:latin typeface="Arial Unicode MS"/>
                  <a:cs typeface="Arial Unicode MS"/>
                </a:rPr>
                <a:t>0.5</a:t>
              </a:r>
              <a:endParaRPr sz="650">
                <a:latin typeface="Arial Unicode MS"/>
                <a:cs typeface="Arial Unicode MS"/>
              </a:endParaRPr>
            </a:p>
            <a:p>
              <a:pPr>
                <a:spcBef>
                  <a:spcPts val="30"/>
                </a:spcBef>
              </a:pPr>
              <a:endParaRPr sz="700">
                <a:latin typeface="Arial Unicode MS"/>
                <a:cs typeface="Arial Unicode MS"/>
              </a:endParaRPr>
            </a:p>
            <a:p>
              <a:pPr marR="13970" algn="r"/>
              <a:r>
                <a:rPr sz="650" spc="10" dirty="0">
                  <a:latin typeface="Arial Unicode MS"/>
                  <a:cs typeface="Arial Unicode MS"/>
                </a:rPr>
                <a:t>0</a:t>
              </a:r>
              <a:endParaRPr sz="650">
                <a:latin typeface="Arial Unicode MS"/>
                <a:cs typeface="Arial Unicode MS"/>
              </a:endParaRPr>
            </a:p>
            <a:p>
              <a:pPr>
                <a:spcBef>
                  <a:spcPts val="20"/>
                </a:spcBef>
              </a:pPr>
              <a:endParaRPr sz="750">
                <a:latin typeface="Arial Unicode MS"/>
                <a:cs typeface="Arial Unicode MS"/>
              </a:endParaRPr>
            </a:p>
            <a:p>
              <a:pPr marR="17780" algn="r"/>
              <a:r>
                <a:rPr sz="550" dirty="0">
                  <a:latin typeface="Arial Unicode MS"/>
                  <a:cs typeface="Arial Unicode MS"/>
                </a:rPr>
                <a:t>-</a:t>
              </a:r>
              <a:r>
                <a:rPr sz="550" spc="-20" dirty="0">
                  <a:latin typeface="Arial Unicode MS"/>
                  <a:cs typeface="Arial Unicode MS"/>
                </a:rPr>
                <a:t> </a:t>
              </a:r>
              <a:r>
                <a:rPr sz="550" spc="-25" dirty="0">
                  <a:latin typeface="Arial Unicode MS"/>
                  <a:cs typeface="Arial Unicode MS"/>
                </a:rPr>
                <a:t>0.5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60"/>
                </a:spcBef>
              </a:pPr>
              <a:endParaRPr sz="750">
                <a:latin typeface="Arial Unicode MS"/>
                <a:cs typeface="Arial Unicode MS"/>
              </a:endParaRPr>
            </a:p>
            <a:p>
              <a:pPr marR="17780" algn="r"/>
              <a:r>
                <a:rPr sz="550" dirty="0">
                  <a:latin typeface="Arial Unicode MS"/>
                  <a:cs typeface="Arial Unicode MS"/>
                </a:rPr>
                <a:t>-</a:t>
              </a:r>
              <a:r>
                <a:rPr sz="550" spc="-20" dirty="0">
                  <a:latin typeface="Arial Unicode MS"/>
                  <a:cs typeface="Arial Unicode MS"/>
                </a:rPr>
                <a:t> </a:t>
              </a:r>
              <a:r>
                <a:rPr sz="550" spc="-25" dirty="0">
                  <a:latin typeface="Arial Unicode MS"/>
                  <a:cs typeface="Arial Unicode MS"/>
                </a:rPr>
                <a:t>1.0</a:t>
              </a:r>
              <a:endParaRPr sz="550">
                <a:latin typeface="Arial Unicode MS"/>
                <a:cs typeface="Arial Unicode MS"/>
              </a:endParaRPr>
            </a:p>
            <a:p>
              <a:pPr marR="5080" algn="r">
                <a:spcBef>
                  <a:spcPts val="620"/>
                </a:spcBef>
              </a:pPr>
              <a:r>
                <a:rPr sz="650" spc="-25" dirty="0">
                  <a:latin typeface="Arial Unicode MS"/>
                  <a:cs typeface="Arial Unicode MS"/>
                </a:rPr>
                <a:t>600</a:t>
              </a:r>
              <a:endParaRPr sz="650">
                <a:latin typeface="Arial Unicode MS"/>
                <a:cs typeface="Arial Unicode MS"/>
              </a:endParaRPr>
            </a:p>
            <a:p>
              <a:pPr marR="5080" algn="r">
                <a:spcBef>
                  <a:spcPts val="780"/>
                </a:spcBef>
              </a:pPr>
              <a:r>
                <a:rPr sz="650" spc="-25" dirty="0">
                  <a:latin typeface="Arial Unicode MS"/>
                  <a:cs typeface="Arial Unicode MS"/>
                </a:rPr>
                <a:t>400</a:t>
              </a:r>
              <a:endParaRPr sz="650">
                <a:latin typeface="Arial Unicode MS"/>
                <a:cs typeface="Arial Unicode MS"/>
              </a:endParaRPr>
            </a:p>
            <a:p>
              <a:pPr marR="5080" algn="r">
                <a:spcBef>
                  <a:spcPts val="770"/>
                </a:spcBef>
              </a:pPr>
              <a:r>
                <a:rPr sz="650" spc="-25" dirty="0">
                  <a:latin typeface="Arial Unicode MS"/>
                  <a:cs typeface="Arial Unicode MS"/>
                </a:rPr>
                <a:t>200</a:t>
              </a:r>
              <a:endParaRPr sz="650">
                <a:latin typeface="Arial Unicode MS"/>
                <a:cs typeface="Arial Unicode MS"/>
              </a:endParaRPr>
            </a:p>
            <a:p>
              <a:pPr marR="13970" algn="r">
                <a:spcBef>
                  <a:spcPts val="780"/>
                </a:spcBef>
              </a:pPr>
              <a:r>
                <a:rPr sz="650" spc="10" dirty="0">
                  <a:latin typeface="Arial Unicode MS"/>
                  <a:cs typeface="Arial Unicode MS"/>
                </a:rPr>
                <a:t>0</a:t>
              </a:r>
              <a:endParaRPr sz="650">
                <a:latin typeface="Arial Unicode MS"/>
                <a:cs typeface="Arial Unicode MS"/>
              </a:endParaRPr>
            </a:p>
            <a:p>
              <a:pPr>
                <a:spcBef>
                  <a:spcPts val="70"/>
                </a:spcBef>
              </a:pPr>
              <a:endParaRPr sz="450">
                <a:latin typeface="Arial Unicode MS"/>
                <a:cs typeface="Arial Unicode MS"/>
              </a:endParaRPr>
            </a:p>
            <a:p>
              <a:pPr marR="16510" algn="r"/>
              <a:r>
                <a:rPr sz="550" dirty="0">
                  <a:latin typeface="Arial Unicode MS"/>
                  <a:cs typeface="Arial Unicode MS"/>
                </a:rPr>
                <a:t>-</a:t>
              </a:r>
              <a:r>
                <a:rPr sz="550" spc="-20" dirty="0">
                  <a:latin typeface="Arial Unicode MS"/>
                  <a:cs typeface="Arial Unicode MS"/>
                </a:rPr>
                <a:t> </a:t>
              </a:r>
              <a:r>
                <a:rPr sz="550" spc="-25" dirty="0">
                  <a:latin typeface="Arial Unicode MS"/>
                  <a:cs typeface="Arial Unicode MS"/>
                </a:rPr>
                <a:t>200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20"/>
                </a:spcBef>
              </a:pPr>
              <a:endParaRPr sz="500">
                <a:latin typeface="Arial Unicode MS"/>
                <a:cs typeface="Arial Unicode MS"/>
              </a:endParaRPr>
            </a:p>
            <a:p>
              <a:pPr marR="16510" algn="r"/>
              <a:r>
                <a:rPr sz="550" dirty="0">
                  <a:latin typeface="Arial Unicode MS"/>
                  <a:cs typeface="Arial Unicode MS"/>
                </a:rPr>
                <a:t>-</a:t>
              </a:r>
              <a:r>
                <a:rPr sz="550" spc="-20" dirty="0">
                  <a:latin typeface="Arial Unicode MS"/>
                  <a:cs typeface="Arial Unicode MS"/>
                </a:rPr>
                <a:t> </a:t>
              </a:r>
              <a:r>
                <a:rPr sz="550" spc="-25" dirty="0">
                  <a:latin typeface="Arial Unicode MS"/>
                  <a:cs typeface="Arial Unicode MS"/>
                </a:rPr>
                <a:t>400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30"/>
                </a:spcBef>
              </a:pPr>
              <a:endParaRPr sz="500">
                <a:latin typeface="Arial Unicode MS"/>
                <a:cs typeface="Arial Unicode MS"/>
              </a:endParaRPr>
            </a:p>
            <a:p>
              <a:pPr marR="16510" algn="r"/>
              <a:r>
                <a:rPr sz="550" dirty="0">
                  <a:latin typeface="Arial Unicode MS"/>
                  <a:cs typeface="Arial Unicode MS"/>
                </a:rPr>
                <a:t>-</a:t>
              </a:r>
              <a:r>
                <a:rPr sz="550" spc="-20" dirty="0">
                  <a:latin typeface="Arial Unicode MS"/>
                  <a:cs typeface="Arial Unicode MS"/>
                </a:rPr>
                <a:t> </a:t>
              </a:r>
              <a:r>
                <a:rPr sz="550" spc="-25" dirty="0">
                  <a:latin typeface="Arial Unicode MS"/>
                  <a:cs typeface="Arial Unicode MS"/>
                </a:rPr>
                <a:t>600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68" name="object 68"/>
            <p:cNvSpPr txBox="1"/>
            <p:nvPr/>
          </p:nvSpPr>
          <p:spPr>
            <a:xfrm>
              <a:off x="4703064" y="8777479"/>
              <a:ext cx="60325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50" spc="10" dirty="0">
                  <a:latin typeface="Arial Unicode MS"/>
                  <a:cs typeface="Arial Unicode MS"/>
                </a:rPr>
                <a:t>0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69" name="object 69"/>
            <p:cNvSpPr txBox="1"/>
            <p:nvPr/>
          </p:nvSpPr>
          <p:spPr>
            <a:xfrm>
              <a:off x="5234938" y="8777479"/>
              <a:ext cx="176530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50" spc="-20" dirty="0">
                  <a:latin typeface="Arial Unicode MS"/>
                  <a:cs typeface="Arial Unicode MS"/>
                </a:rPr>
                <a:t>0.01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70" name="object 70"/>
            <p:cNvSpPr txBox="1"/>
            <p:nvPr/>
          </p:nvSpPr>
          <p:spPr>
            <a:xfrm>
              <a:off x="5821678" y="8777479"/>
              <a:ext cx="176530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50" spc="-20" dirty="0">
                  <a:latin typeface="Arial Unicode MS"/>
                  <a:cs typeface="Arial Unicode MS"/>
                </a:rPr>
                <a:t>0.02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71" name="object 71"/>
            <p:cNvSpPr txBox="1"/>
            <p:nvPr/>
          </p:nvSpPr>
          <p:spPr>
            <a:xfrm>
              <a:off x="6408418" y="8777479"/>
              <a:ext cx="176530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50" spc="-20" dirty="0">
                  <a:latin typeface="Arial Unicode MS"/>
                  <a:cs typeface="Arial Unicode MS"/>
                </a:rPr>
                <a:t>0.03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72" name="object 72"/>
            <p:cNvSpPr txBox="1"/>
            <p:nvPr/>
          </p:nvSpPr>
          <p:spPr>
            <a:xfrm>
              <a:off x="6996682" y="8777479"/>
              <a:ext cx="176530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50" spc="-20" dirty="0">
                  <a:latin typeface="Arial Unicode MS"/>
                  <a:cs typeface="Arial Unicode MS"/>
                </a:rPr>
                <a:t>0.04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73" name="object 73"/>
            <p:cNvSpPr txBox="1"/>
            <p:nvPr/>
          </p:nvSpPr>
          <p:spPr>
            <a:xfrm>
              <a:off x="7583422" y="8777479"/>
              <a:ext cx="176530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50" spc="-20" dirty="0">
                  <a:latin typeface="Arial Unicode MS"/>
                  <a:cs typeface="Arial Unicode MS"/>
                </a:rPr>
                <a:t>0.05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74" name="object 74"/>
            <p:cNvSpPr txBox="1"/>
            <p:nvPr/>
          </p:nvSpPr>
          <p:spPr>
            <a:xfrm>
              <a:off x="8170161" y="8777479"/>
              <a:ext cx="176530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50" spc="-20" dirty="0">
                  <a:latin typeface="Arial Unicode MS"/>
                  <a:cs typeface="Arial Unicode MS"/>
                </a:rPr>
                <a:t>0.06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75" name="object 75"/>
            <p:cNvSpPr txBox="1"/>
            <p:nvPr/>
          </p:nvSpPr>
          <p:spPr>
            <a:xfrm>
              <a:off x="6626313" y="8909558"/>
              <a:ext cx="291465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450" dirty="0">
                  <a:latin typeface="Arial Unicode MS"/>
                  <a:cs typeface="Arial Unicode MS"/>
                </a:rPr>
                <a:t>Tiempo</a:t>
              </a:r>
              <a:r>
                <a:rPr sz="450" spc="65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(s)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77" name="object 77"/>
            <p:cNvSpPr txBox="1"/>
            <p:nvPr/>
          </p:nvSpPr>
          <p:spPr>
            <a:xfrm>
              <a:off x="4358829" y="7904547"/>
              <a:ext cx="76944" cy="401955"/>
            </a:xfrm>
            <a:prstGeom prst="rect">
              <a:avLst/>
            </a:prstGeom>
          </p:spPr>
          <p:txBody>
            <a:bodyPr vert="vert270" wrap="square" lIns="0" tIns="17145" rIns="0" bIns="0" rtlCol="0">
              <a:spAutoFit/>
            </a:bodyPr>
            <a:lstStyle/>
            <a:p>
              <a:pPr marL="12700">
                <a:spcBef>
                  <a:spcPts val="135"/>
                </a:spcBef>
              </a:pPr>
              <a:r>
                <a:rPr sz="500" dirty="0">
                  <a:latin typeface="Arial Unicode MS"/>
                  <a:cs typeface="Arial Unicode MS"/>
                </a:rPr>
                <a:t>Corriente</a:t>
              </a:r>
              <a:r>
                <a:rPr sz="500" spc="130" dirty="0">
                  <a:latin typeface="Arial Unicode MS"/>
                  <a:cs typeface="Arial Unicode MS"/>
                </a:rPr>
                <a:t> </a:t>
              </a:r>
              <a:r>
                <a:rPr sz="500" spc="-25" dirty="0">
                  <a:latin typeface="Arial Unicode MS"/>
                  <a:cs typeface="Arial Unicode MS"/>
                </a:rPr>
                <a:t>(A)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78" name="object 78"/>
            <p:cNvSpPr txBox="1"/>
            <p:nvPr/>
          </p:nvSpPr>
          <p:spPr>
            <a:xfrm>
              <a:off x="4345254" y="6604510"/>
              <a:ext cx="92333" cy="429259"/>
            </a:xfrm>
            <a:prstGeom prst="rect">
              <a:avLst/>
            </a:prstGeom>
          </p:spPr>
          <p:txBody>
            <a:bodyPr vert="vert270" wrap="square" lIns="0" tIns="17780" rIns="0" bIns="0" rtlCol="0">
              <a:spAutoFit/>
            </a:bodyPr>
            <a:lstStyle/>
            <a:p>
              <a:pPr marL="12700">
                <a:spcBef>
                  <a:spcPts val="140"/>
                </a:spcBef>
              </a:pPr>
              <a:r>
                <a:rPr sz="600" dirty="0">
                  <a:latin typeface="Arial Unicode MS"/>
                  <a:cs typeface="Arial Unicode MS"/>
                </a:rPr>
                <a:t>Voltaje</a:t>
              </a:r>
              <a:r>
                <a:rPr sz="600" spc="55" dirty="0">
                  <a:latin typeface="Arial Unicode MS"/>
                  <a:cs typeface="Arial Unicode MS"/>
                </a:rPr>
                <a:t> </a:t>
              </a:r>
              <a:r>
                <a:rPr sz="600" spc="-20" dirty="0">
                  <a:latin typeface="Arial Unicode MS"/>
                  <a:cs typeface="Arial Unicode MS"/>
                </a:rPr>
                <a:t>(pu)</a:t>
              </a:r>
              <a:endParaRPr sz="600">
                <a:latin typeface="Arial Unicode MS"/>
                <a:cs typeface="Arial Unicode MS"/>
              </a:endParaRPr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517889" y="475298"/>
            <a:ext cx="6187709" cy="4198192"/>
            <a:chOff x="4813674" y="888918"/>
            <a:chExt cx="3597282" cy="2421604"/>
          </a:xfrm>
        </p:grpSpPr>
        <p:grpSp>
          <p:nvGrpSpPr>
            <p:cNvPr id="2" name="object 2"/>
            <p:cNvGrpSpPr/>
            <p:nvPr/>
          </p:nvGrpSpPr>
          <p:grpSpPr>
            <a:xfrm>
              <a:off x="5081016" y="1041319"/>
              <a:ext cx="3329940" cy="2113915"/>
              <a:chOff x="2261616" y="1041318"/>
              <a:chExt cx="3329940" cy="2113915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2296668" y="1042416"/>
                <a:ext cx="3293745" cy="2062480"/>
              </a:xfrm>
              <a:custGeom>
                <a:avLst/>
                <a:gdLst/>
                <a:ahLst/>
                <a:cxnLst/>
                <a:rect l="l" t="t" r="r" b="b"/>
                <a:pathLst>
                  <a:path w="3293745" h="2062480">
                    <a:moveTo>
                      <a:pt x="0" y="2061971"/>
                    </a:moveTo>
                    <a:lnTo>
                      <a:pt x="3293363" y="2061971"/>
                    </a:lnTo>
                    <a:lnTo>
                      <a:pt x="3293363" y="0"/>
                    </a:lnTo>
                    <a:lnTo>
                      <a:pt x="0" y="0"/>
                    </a:lnTo>
                    <a:lnTo>
                      <a:pt x="0" y="2061971"/>
                    </a:lnTo>
                    <a:close/>
                  </a:path>
                  <a:path w="3293745" h="2062480">
                    <a:moveTo>
                      <a:pt x="0" y="2040635"/>
                    </a:moveTo>
                    <a:lnTo>
                      <a:pt x="35051" y="2040635"/>
                    </a:lnTo>
                  </a:path>
                  <a:path w="3293745" h="2062480">
                    <a:moveTo>
                      <a:pt x="0" y="2005583"/>
                    </a:moveTo>
                    <a:lnTo>
                      <a:pt x="35051" y="2005583"/>
                    </a:lnTo>
                  </a:path>
                  <a:path w="3293745" h="2062480">
                    <a:moveTo>
                      <a:pt x="0" y="1970531"/>
                    </a:moveTo>
                    <a:lnTo>
                      <a:pt x="35051" y="1970531"/>
                    </a:lnTo>
                  </a:path>
                  <a:path w="3293745" h="2062480">
                    <a:moveTo>
                      <a:pt x="35051" y="1938527"/>
                    </a:moveTo>
                    <a:lnTo>
                      <a:pt x="0" y="1938527"/>
                    </a:lnTo>
                  </a:path>
                  <a:path w="3293745" h="2062480">
                    <a:moveTo>
                      <a:pt x="0" y="1901951"/>
                    </a:moveTo>
                    <a:lnTo>
                      <a:pt x="35051" y="1901951"/>
                    </a:lnTo>
                  </a:path>
                  <a:path w="3293745" h="2062480">
                    <a:moveTo>
                      <a:pt x="0" y="1869947"/>
                    </a:moveTo>
                    <a:lnTo>
                      <a:pt x="35051" y="1869947"/>
                    </a:lnTo>
                  </a:path>
                  <a:path w="3293745" h="2062480">
                    <a:moveTo>
                      <a:pt x="0" y="1834895"/>
                    </a:moveTo>
                    <a:lnTo>
                      <a:pt x="35051" y="1834895"/>
                    </a:lnTo>
                  </a:path>
                  <a:path w="3293745" h="2062480">
                    <a:moveTo>
                      <a:pt x="0" y="1801367"/>
                    </a:moveTo>
                    <a:lnTo>
                      <a:pt x="35051" y="1801367"/>
                    </a:lnTo>
                  </a:path>
                  <a:path w="3293745" h="2062480">
                    <a:moveTo>
                      <a:pt x="35051" y="1766315"/>
                    </a:moveTo>
                    <a:lnTo>
                      <a:pt x="0" y="1766315"/>
                    </a:lnTo>
                  </a:path>
                  <a:path w="3293745" h="2062480">
                    <a:moveTo>
                      <a:pt x="0" y="1731263"/>
                    </a:moveTo>
                    <a:lnTo>
                      <a:pt x="35051" y="1731263"/>
                    </a:lnTo>
                  </a:path>
                  <a:path w="3293745" h="2062480">
                    <a:moveTo>
                      <a:pt x="0" y="1697735"/>
                    </a:moveTo>
                    <a:lnTo>
                      <a:pt x="35051" y="1697735"/>
                    </a:lnTo>
                  </a:path>
                  <a:path w="3293745" h="2062480">
                    <a:moveTo>
                      <a:pt x="0" y="1662683"/>
                    </a:moveTo>
                    <a:lnTo>
                      <a:pt x="35051" y="1662683"/>
                    </a:lnTo>
                  </a:path>
                  <a:path w="3293745" h="2062480">
                    <a:moveTo>
                      <a:pt x="0" y="1629155"/>
                    </a:moveTo>
                    <a:lnTo>
                      <a:pt x="35051" y="1629155"/>
                    </a:lnTo>
                  </a:path>
                  <a:path w="3293745" h="2062480">
                    <a:moveTo>
                      <a:pt x="35051" y="1594103"/>
                    </a:moveTo>
                    <a:lnTo>
                      <a:pt x="0" y="1594103"/>
                    </a:lnTo>
                  </a:path>
                  <a:path w="3293745" h="2062480">
                    <a:moveTo>
                      <a:pt x="0" y="1560575"/>
                    </a:moveTo>
                    <a:lnTo>
                      <a:pt x="35051" y="1560575"/>
                    </a:lnTo>
                  </a:path>
                  <a:path w="3293745" h="2062480">
                    <a:moveTo>
                      <a:pt x="0" y="1525523"/>
                    </a:moveTo>
                    <a:lnTo>
                      <a:pt x="35051" y="1525523"/>
                    </a:lnTo>
                  </a:path>
                  <a:path w="3293745" h="2062480">
                    <a:moveTo>
                      <a:pt x="0" y="1493519"/>
                    </a:moveTo>
                    <a:lnTo>
                      <a:pt x="35051" y="1493519"/>
                    </a:lnTo>
                  </a:path>
                  <a:path w="3293745" h="2062480">
                    <a:moveTo>
                      <a:pt x="0" y="1458467"/>
                    </a:moveTo>
                    <a:lnTo>
                      <a:pt x="35051" y="1458467"/>
                    </a:lnTo>
                  </a:path>
                  <a:path w="3293745" h="2062480">
                    <a:moveTo>
                      <a:pt x="35051" y="1421891"/>
                    </a:moveTo>
                    <a:lnTo>
                      <a:pt x="0" y="1421891"/>
                    </a:lnTo>
                  </a:path>
                  <a:path w="3293745" h="2062480">
                    <a:moveTo>
                      <a:pt x="0" y="1389887"/>
                    </a:moveTo>
                    <a:lnTo>
                      <a:pt x="35051" y="1389887"/>
                    </a:lnTo>
                  </a:path>
                  <a:path w="3293745" h="2062480">
                    <a:moveTo>
                      <a:pt x="0" y="1354835"/>
                    </a:moveTo>
                    <a:lnTo>
                      <a:pt x="35051" y="1354835"/>
                    </a:lnTo>
                  </a:path>
                  <a:path w="3293745" h="2062480">
                    <a:moveTo>
                      <a:pt x="0" y="1321307"/>
                    </a:moveTo>
                    <a:lnTo>
                      <a:pt x="35051" y="1321307"/>
                    </a:lnTo>
                  </a:path>
                  <a:path w="3293745" h="2062480">
                    <a:moveTo>
                      <a:pt x="0" y="1286255"/>
                    </a:moveTo>
                    <a:lnTo>
                      <a:pt x="35051" y="1286255"/>
                    </a:lnTo>
                  </a:path>
                  <a:path w="3293745" h="2062480">
                    <a:moveTo>
                      <a:pt x="35051" y="1252727"/>
                    </a:moveTo>
                    <a:lnTo>
                      <a:pt x="0" y="1252727"/>
                    </a:lnTo>
                  </a:path>
                  <a:path w="3293745" h="2062480">
                    <a:moveTo>
                      <a:pt x="0" y="1217675"/>
                    </a:moveTo>
                    <a:lnTo>
                      <a:pt x="35051" y="1217675"/>
                    </a:lnTo>
                  </a:path>
                  <a:path w="3293745" h="2062480">
                    <a:moveTo>
                      <a:pt x="0" y="1182623"/>
                    </a:moveTo>
                    <a:lnTo>
                      <a:pt x="35051" y="1182623"/>
                    </a:lnTo>
                  </a:path>
                  <a:path w="3293745" h="2062480">
                    <a:moveTo>
                      <a:pt x="0" y="1149095"/>
                    </a:moveTo>
                    <a:lnTo>
                      <a:pt x="35051" y="1149095"/>
                    </a:lnTo>
                  </a:path>
                  <a:path w="3293745" h="2062480">
                    <a:moveTo>
                      <a:pt x="0" y="1114043"/>
                    </a:moveTo>
                    <a:lnTo>
                      <a:pt x="35051" y="1114043"/>
                    </a:lnTo>
                  </a:path>
                  <a:path w="3293745" h="2062480">
                    <a:moveTo>
                      <a:pt x="35051" y="1080515"/>
                    </a:moveTo>
                    <a:lnTo>
                      <a:pt x="0" y="1080515"/>
                    </a:lnTo>
                  </a:path>
                  <a:path w="3293745" h="2062480">
                    <a:moveTo>
                      <a:pt x="0" y="1045463"/>
                    </a:moveTo>
                    <a:lnTo>
                      <a:pt x="35051" y="1045463"/>
                    </a:lnTo>
                  </a:path>
                  <a:path w="3293745" h="2062480">
                    <a:moveTo>
                      <a:pt x="0" y="1013459"/>
                    </a:moveTo>
                    <a:lnTo>
                      <a:pt x="35051" y="1013459"/>
                    </a:lnTo>
                  </a:path>
                  <a:path w="3293745" h="2062480">
                    <a:moveTo>
                      <a:pt x="0" y="978407"/>
                    </a:moveTo>
                    <a:lnTo>
                      <a:pt x="35051" y="978407"/>
                    </a:lnTo>
                  </a:path>
                  <a:path w="3293745" h="2062480">
                    <a:moveTo>
                      <a:pt x="0" y="941831"/>
                    </a:moveTo>
                    <a:lnTo>
                      <a:pt x="35051" y="941831"/>
                    </a:lnTo>
                  </a:path>
                  <a:path w="3293745" h="2062480">
                    <a:moveTo>
                      <a:pt x="35051" y="909827"/>
                    </a:moveTo>
                    <a:lnTo>
                      <a:pt x="0" y="909827"/>
                    </a:lnTo>
                  </a:path>
                  <a:path w="3293745" h="2062480">
                    <a:moveTo>
                      <a:pt x="0" y="874775"/>
                    </a:moveTo>
                    <a:lnTo>
                      <a:pt x="35051" y="874775"/>
                    </a:lnTo>
                  </a:path>
                  <a:path w="3293745" h="2062480">
                    <a:moveTo>
                      <a:pt x="0" y="841247"/>
                    </a:moveTo>
                    <a:lnTo>
                      <a:pt x="35051" y="841247"/>
                    </a:lnTo>
                  </a:path>
                  <a:path w="3293745" h="2062480">
                    <a:moveTo>
                      <a:pt x="0" y="806195"/>
                    </a:moveTo>
                    <a:lnTo>
                      <a:pt x="35051" y="806195"/>
                    </a:lnTo>
                  </a:path>
                  <a:path w="3293745" h="2062480">
                    <a:moveTo>
                      <a:pt x="0" y="772667"/>
                    </a:moveTo>
                    <a:lnTo>
                      <a:pt x="35051" y="772667"/>
                    </a:lnTo>
                  </a:path>
                  <a:path w="3293745" h="2062480">
                    <a:moveTo>
                      <a:pt x="35051" y="737615"/>
                    </a:moveTo>
                    <a:lnTo>
                      <a:pt x="0" y="737615"/>
                    </a:lnTo>
                  </a:path>
                  <a:path w="3293745" h="2062480">
                    <a:moveTo>
                      <a:pt x="0" y="702563"/>
                    </a:moveTo>
                    <a:lnTo>
                      <a:pt x="35051" y="702563"/>
                    </a:lnTo>
                  </a:path>
                  <a:path w="3293745" h="2062480">
                    <a:moveTo>
                      <a:pt x="0" y="669035"/>
                    </a:moveTo>
                    <a:lnTo>
                      <a:pt x="35051" y="669035"/>
                    </a:lnTo>
                  </a:path>
                  <a:path w="3293745" h="2062480">
                    <a:moveTo>
                      <a:pt x="0" y="633983"/>
                    </a:moveTo>
                    <a:lnTo>
                      <a:pt x="35051" y="633983"/>
                    </a:lnTo>
                  </a:path>
                  <a:path w="3293745" h="2062480">
                    <a:moveTo>
                      <a:pt x="0" y="600455"/>
                    </a:moveTo>
                    <a:lnTo>
                      <a:pt x="35051" y="600455"/>
                    </a:lnTo>
                  </a:path>
                  <a:path w="3293745" h="2062480">
                    <a:moveTo>
                      <a:pt x="35051" y="565403"/>
                    </a:moveTo>
                    <a:lnTo>
                      <a:pt x="0" y="565403"/>
                    </a:lnTo>
                  </a:path>
                  <a:path w="3293745" h="2062480">
                    <a:moveTo>
                      <a:pt x="0" y="533399"/>
                    </a:moveTo>
                    <a:lnTo>
                      <a:pt x="35051" y="533399"/>
                    </a:lnTo>
                  </a:path>
                  <a:path w="3293745" h="2062480">
                    <a:moveTo>
                      <a:pt x="0" y="498347"/>
                    </a:moveTo>
                    <a:lnTo>
                      <a:pt x="35051" y="498347"/>
                    </a:lnTo>
                  </a:path>
                  <a:path w="3293745" h="2062480">
                    <a:moveTo>
                      <a:pt x="0" y="461771"/>
                    </a:moveTo>
                    <a:lnTo>
                      <a:pt x="35051" y="461771"/>
                    </a:lnTo>
                  </a:path>
                  <a:path w="3293745" h="2062480">
                    <a:moveTo>
                      <a:pt x="0" y="429767"/>
                    </a:moveTo>
                    <a:lnTo>
                      <a:pt x="35051" y="429767"/>
                    </a:lnTo>
                  </a:path>
                  <a:path w="3293745" h="2062480">
                    <a:moveTo>
                      <a:pt x="35051" y="394715"/>
                    </a:moveTo>
                    <a:lnTo>
                      <a:pt x="0" y="394715"/>
                    </a:lnTo>
                  </a:path>
                  <a:path w="3293745" h="2062480">
                    <a:moveTo>
                      <a:pt x="0" y="361187"/>
                    </a:moveTo>
                    <a:lnTo>
                      <a:pt x="35051" y="361187"/>
                    </a:lnTo>
                  </a:path>
                  <a:path w="3293745" h="2062480">
                    <a:moveTo>
                      <a:pt x="0" y="326135"/>
                    </a:moveTo>
                    <a:lnTo>
                      <a:pt x="35051" y="326135"/>
                    </a:lnTo>
                  </a:path>
                  <a:path w="3293745" h="2062480">
                    <a:moveTo>
                      <a:pt x="0" y="292607"/>
                    </a:moveTo>
                    <a:lnTo>
                      <a:pt x="35051" y="292607"/>
                    </a:lnTo>
                  </a:path>
                  <a:path w="3293745" h="2062480">
                    <a:moveTo>
                      <a:pt x="0" y="257555"/>
                    </a:moveTo>
                    <a:lnTo>
                      <a:pt x="35051" y="257555"/>
                    </a:lnTo>
                  </a:path>
                  <a:path w="3293745" h="2062480">
                    <a:moveTo>
                      <a:pt x="35051" y="224027"/>
                    </a:moveTo>
                    <a:lnTo>
                      <a:pt x="0" y="224027"/>
                    </a:lnTo>
                  </a:path>
                  <a:path w="3293745" h="2062480">
                    <a:moveTo>
                      <a:pt x="0" y="188975"/>
                    </a:moveTo>
                    <a:lnTo>
                      <a:pt x="35051" y="188975"/>
                    </a:lnTo>
                  </a:path>
                  <a:path w="3293745" h="2062480">
                    <a:moveTo>
                      <a:pt x="0" y="153923"/>
                    </a:moveTo>
                    <a:lnTo>
                      <a:pt x="35051" y="153923"/>
                    </a:lnTo>
                  </a:path>
                  <a:path w="3293745" h="2062480">
                    <a:moveTo>
                      <a:pt x="0" y="120395"/>
                    </a:moveTo>
                    <a:lnTo>
                      <a:pt x="35051" y="120395"/>
                    </a:lnTo>
                  </a:path>
                  <a:path w="3293745" h="2062480">
                    <a:moveTo>
                      <a:pt x="0" y="85343"/>
                    </a:moveTo>
                    <a:lnTo>
                      <a:pt x="35051" y="85343"/>
                    </a:lnTo>
                  </a:path>
                  <a:path w="3293745" h="2062480">
                    <a:moveTo>
                      <a:pt x="35051" y="53339"/>
                    </a:moveTo>
                    <a:lnTo>
                      <a:pt x="0" y="53339"/>
                    </a:lnTo>
                  </a:path>
                  <a:path w="3293745" h="2062480">
                    <a:moveTo>
                      <a:pt x="0" y="18287"/>
                    </a:moveTo>
                    <a:lnTo>
                      <a:pt x="35051" y="18287"/>
                    </a:lnTo>
                  </a:path>
                  <a:path w="3293745" h="2062480">
                    <a:moveTo>
                      <a:pt x="0" y="2019299"/>
                    </a:moveTo>
                    <a:lnTo>
                      <a:pt x="0" y="2061971"/>
                    </a:lnTo>
                  </a:path>
                  <a:path w="3293745" h="2062480">
                    <a:moveTo>
                      <a:pt x="234695" y="2061971"/>
                    </a:moveTo>
                    <a:lnTo>
                      <a:pt x="234695" y="2019299"/>
                    </a:lnTo>
                  </a:path>
                  <a:path w="3293745" h="2062480">
                    <a:moveTo>
                      <a:pt x="470915" y="2019299"/>
                    </a:moveTo>
                    <a:lnTo>
                      <a:pt x="470915" y="2061971"/>
                    </a:lnTo>
                  </a:path>
                  <a:path w="3293745" h="2062480">
                    <a:moveTo>
                      <a:pt x="705611" y="2061971"/>
                    </a:moveTo>
                    <a:lnTo>
                      <a:pt x="705611" y="2019299"/>
                    </a:lnTo>
                  </a:path>
                  <a:path w="3293745" h="2062480">
                    <a:moveTo>
                      <a:pt x="941831" y="2019299"/>
                    </a:moveTo>
                    <a:lnTo>
                      <a:pt x="941831" y="2061971"/>
                    </a:lnTo>
                  </a:path>
                  <a:path w="3293745" h="2062480">
                    <a:moveTo>
                      <a:pt x="1176527" y="2061971"/>
                    </a:moveTo>
                    <a:lnTo>
                      <a:pt x="1176527" y="2019299"/>
                    </a:lnTo>
                  </a:path>
                  <a:path w="3293745" h="2062480">
                    <a:moveTo>
                      <a:pt x="1412747" y="2019299"/>
                    </a:moveTo>
                    <a:lnTo>
                      <a:pt x="1412747" y="2061971"/>
                    </a:lnTo>
                  </a:path>
                  <a:path w="3293745" h="2062480">
                    <a:moveTo>
                      <a:pt x="1647443" y="2061971"/>
                    </a:moveTo>
                    <a:lnTo>
                      <a:pt x="1647443" y="2019299"/>
                    </a:lnTo>
                  </a:path>
                  <a:path w="3293745" h="2062480">
                    <a:moveTo>
                      <a:pt x="1883663" y="2019299"/>
                    </a:moveTo>
                    <a:lnTo>
                      <a:pt x="1883663" y="2061971"/>
                    </a:lnTo>
                  </a:path>
                  <a:path w="3293745" h="2062480">
                    <a:moveTo>
                      <a:pt x="2118359" y="2061971"/>
                    </a:moveTo>
                    <a:lnTo>
                      <a:pt x="2118359" y="2019299"/>
                    </a:lnTo>
                  </a:path>
                  <a:path w="3293745" h="2062480">
                    <a:moveTo>
                      <a:pt x="2354579" y="2019299"/>
                    </a:moveTo>
                    <a:lnTo>
                      <a:pt x="2354579" y="2061971"/>
                    </a:lnTo>
                  </a:path>
                  <a:path w="3293745" h="2062480">
                    <a:moveTo>
                      <a:pt x="2589275" y="2061971"/>
                    </a:moveTo>
                    <a:lnTo>
                      <a:pt x="2589275" y="2019299"/>
                    </a:lnTo>
                  </a:path>
                  <a:path w="3293745" h="2062480">
                    <a:moveTo>
                      <a:pt x="2825495" y="2019299"/>
                    </a:moveTo>
                    <a:lnTo>
                      <a:pt x="2825495" y="2061971"/>
                    </a:lnTo>
                  </a:path>
                  <a:path w="3293745" h="2062480">
                    <a:moveTo>
                      <a:pt x="3060191" y="2061971"/>
                    </a:moveTo>
                    <a:lnTo>
                      <a:pt x="3060191" y="2019299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" name="object 4"/>
              <p:cNvSpPr/>
              <p:nvPr/>
            </p:nvSpPr>
            <p:spPr>
              <a:xfrm>
                <a:off x="2688336" y="1766316"/>
                <a:ext cx="2354580" cy="745490"/>
              </a:xfrm>
              <a:custGeom>
                <a:avLst/>
                <a:gdLst/>
                <a:ahLst/>
                <a:cxnLst/>
                <a:rect l="l" t="t" r="r" b="b"/>
                <a:pathLst>
                  <a:path w="2354579" h="745489">
                    <a:moveTo>
                      <a:pt x="0" y="3047"/>
                    </a:moveTo>
                    <a:lnTo>
                      <a:pt x="48767" y="0"/>
                    </a:lnTo>
                    <a:lnTo>
                      <a:pt x="96011" y="0"/>
                    </a:lnTo>
                    <a:lnTo>
                      <a:pt x="146303" y="4571"/>
                    </a:lnTo>
                    <a:lnTo>
                      <a:pt x="195071" y="7619"/>
                    </a:lnTo>
                    <a:lnTo>
                      <a:pt x="243839" y="12191"/>
                    </a:lnTo>
                    <a:lnTo>
                      <a:pt x="294131" y="16763"/>
                    </a:lnTo>
                    <a:lnTo>
                      <a:pt x="342899" y="4571"/>
                    </a:lnTo>
                    <a:lnTo>
                      <a:pt x="391667" y="12191"/>
                    </a:lnTo>
                    <a:lnTo>
                      <a:pt x="441959" y="33527"/>
                    </a:lnTo>
                    <a:lnTo>
                      <a:pt x="490727" y="28955"/>
                    </a:lnTo>
                    <a:lnTo>
                      <a:pt x="537971" y="13715"/>
                    </a:lnTo>
                    <a:lnTo>
                      <a:pt x="586739" y="22859"/>
                    </a:lnTo>
                    <a:lnTo>
                      <a:pt x="637031" y="22859"/>
                    </a:lnTo>
                    <a:lnTo>
                      <a:pt x="685799" y="24383"/>
                    </a:lnTo>
                    <a:lnTo>
                      <a:pt x="734567" y="28955"/>
                    </a:lnTo>
                    <a:lnTo>
                      <a:pt x="784859" y="28955"/>
                    </a:lnTo>
                    <a:lnTo>
                      <a:pt x="833627" y="33527"/>
                    </a:lnTo>
                    <a:lnTo>
                      <a:pt x="882395" y="36575"/>
                    </a:lnTo>
                    <a:lnTo>
                      <a:pt x="932687" y="33527"/>
                    </a:lnTo>
                    <a:lnTo>
                      <a:pt x="981455" y="111251"/>
                    </a:lnTo>
                    <a:lnTo>
                      <a:pt x="1028699" y="135635"/>
                    </a:lnTo>
                    <a:lnTo>
                      <a:pt x="1077467" y="128015"/>
                    </a:lnTo>
                    <a:lnTo>
                      <a:pt x="1127759" y="155447"/>
                    </a:lnTo>
                    <a:lnTo>
                      <a:pt x="1176527" y="198119"/>
                    </a:lnTo>
                    <a:lnTo>
                      <a:pt x="1225295" y="294131"/>
                    </a:lnTo>
                    <a:lnTo>
                      <a:pt x="1275587" y="361187"/>
                    </a:lnTo>
                    <a:lnTo>
                      <a:pt x="1324355" y="419099"/>
                    </a:lnTo>
                    <a:lnTo>
                      <a:pt x="1373123" y="457199"/>
                    </a:lnTo>
                    <a:lnTo>
                      <a:pt x="1423415" y="464819"/>
                    </a:lnTo>
                    <a:lnTo>
                      <a:pt x="1472183" y="467867"/>
                    </a:lnTo>
                    <a:lnTo>
                      <a:pt x="1519427" y="480059"/>
                    </a:lnTo>
                    <a:lnTo>
                      <a:pt x="1568195" y="537971"/>
                    </a:lnTo>
                    <a:lnTo>
                      <a:pt x="1618487" y="626363"/>
                    </a:lnTo>
                    <a:lnTo>
                      <a:pt x="1667255" y="691895"/>
                    </a:lnTo>
                    <a:lnTo>
                      <a:pt x="1716023" y="745235"/>
                    </a:lnTo>
                    <a:lnTo>
                      <a:pt x="1766315" y="702563"/>
                    </a:lnTo>
                    <a:lnTo>
                      <a:pt x="1815083" y="681227"/>
                    </a:lnTo>
                    <a:lnTo>
                      <a:pt x="1863851" y="682751"/>
                    </a:lnTo>
                    <a:lnTo>
                      <a:pt x="1914143" y="682751"/>
                    </a:lnTo>
                    <a:lnTo>
                      <a:pt x="1962911" y="694943"/>
                    </a:lnTo>
                    <a:lnTo>
                      <a:pt x="2010155" y="687323"/>
                    </a:lnTo>
                    <a:lnTo>
                      <a:pt x="2058923" y="690371"/>
                    </a:lnTo>
                    <a:lnTo>
                      <a:pt x="2109215" y="691895"/>
                    </a:lnTo>
                    <a:lnTo>
                      <a:pt x="2157983" y="690371"/>
                    </a:lnTo>
                    <a:lnTo>
                      <a:pt x="2257043" y="690371"/>
                    </a:lnTo>
                    <a:lnTo>
                      <a:pt x="2305811" y="691895"/>
                    </a:lnTo>
                    <a:lnTo>
                      <a:pt x="2354579" y="694943"/>
                    </a:lnTo>
                  </a:path>
                </a:pathLst>
              </a:custGeom>
              <a:ln w="3175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2688336" y="1516380"/>
                <a:ext cx="2354580" cy="807720"/>
              </a:xfrm>
              <a:custGeom>
                <a:avLst/>
                <a:gdLst/>
                <a:ahLst/>
                <a:cxnLst/>
                <a:rect l="l" t="t" r="r" b="b"/>
                <a:pathLst>
                  <a:path w="2354579" h="807719">
                    <a:moveTo>
                      <a:pt x="0" y="131063"/>
                    </a:moveTo>
                    <a:lnTo>
                      <a:pt x="48767" y="124967"/>
                    </a:lnTo>
                    <a:lnTo>
                      <a:pt x="146303" y="124967"/>
                    </a:lnTo>
                    <a:lnTo>
                      <a:pt x="195071" y="86867"/>
                    </a:lnTo>
                    <a:lnTo>
                      <a:pt x="243839" y="0"/>
                    </a:lnTo>
                    <a:lnTo>
                      <a:pt x="294131" y="111251"/>
                    </a:lnTo>
                    <a:lnTo>
                      <a:pt x="342899" y="237743"/>
                    </a:lnTo>
                    <a:lnTo>
                      <a:pt x="391667" y="262127"/>
                    </a:lnTo>
                    <a:lnTo>
                      <a:pt x="441959" y="289559"/>
                    </a:lnTo>
                    <a:lnTo>
                      <a:pt x="490727" y="303275"/>
                    </a:lnTo>
                    <a:lnTo>
                      <a:pt x="537971" y="301751"/>
                    </a:lnTo>
                    <a:lnTo>
                      <a:pt x="586739" y="306323"/>
                    </a:lnTo>
                    <a:lnTo>
                      <a:pt x="637031" y="347471"/>
                    </a:lnTo>
                    <a:lnTo>
                      <a:pt x="685799" y="428243"/>
                    </a:lnTo>
                    <a:lnTo>
                      <a:pt x="734567" y="507491"/>
                    </a:lnTo>
                    <a:lnTo>
                      <a:pt x="784859" y="566927"/>
                    </a:lnTo>
                    <a:lnTo>
                      <a:pt x="833627" y="611123"/>
                    </a:lnTo>
                    <a:lnTo>
                      <a:pt x="882395" y="626363"/>
                    </a:lnTo>
                    <a:lnTo>
                      <a:pt x="932687" y="626363"/>
                    </a:lnTo>
                    <a:lnTo>
                      <a:pt x="981455" y="673607"/>
                    </a:lnTo>
                    <a:lnTo>
                      <a:pt x="1028699" y="787907"/>
                    </a:lnTo>
                    <a:lnTo>
                      <a:pt x="1077467" y="786383"/>
                    </a:lnTo>
                    <a:lnTo>
                      <a:pt x="1127759" y="734567"/>
                    </a:lnTo>
                    <a:lnTo>
                      <a:pt x="1176527" y="761999"/>
                    </a:lnTo>
                    <a:lnTo>
                      <a:pt x="1225295" y="772667"/>
                    </a:lnTo>
                    <a:lnTo>
                      <a:pt x="1275587" y="769619"/>
                    </a:lnTo>
                    <a:lnTo>
                      <a:pt x="1324355" y="772667"/>
                    </a:lnTo>
                    <a:lnTo>
                      <a:pt x="1373123" y="772667"/>
                    </a:lnTo>
                    <a:lnTo>
                      <a:pt x="1423415" y="778763"/>
                    </a:lnTo>
                    <a:lnTo>
                      <a:pt x="1472183" y="783335"/>
                    </a:lnTo>
                    <a:lnTo>
                      <a:pt x="1519427" y="781811"/>
                    </a:lnTo>
                    <a:lnTo>
                      <a:pt x="1568195" y="783335"/>
                    </a:lnTo>
                    <a:lnTo>
                      <a:pt x="1618487" y="783335"/>
                    </a:lnTo>
                    <a:lnTo>
                      <a:pt x="1667255" y="781811"/>
                    </a:lnTo>
                    <a:lnTo>
                      <a:pt x="1716023" y="781811"/>
                    </a:lnTo>
                    <a:lnTo>
                      <a:pt x="1766315" y="792479"/>
                    </a:lnTo>
                    <a:lnTo>
                      <a:pt x="1815083" y="807719"/>
                    </a:lnTo>
                    <a:lnTo>
                      <a:pt x="1863851" y="787907"/>
                    </a:lnTo>
                    <a:lnTo>
                      <a:pt x="1914143" y="794003"/>
                    </a:lnTo>
                    <a:lnTo>
                      <a:pt x="1962911" y="798575"/>
                    </a:lnTo>
                    <a:lnTo>
                      <a:pt x="2010155" y="797051"/>
                    </a:lnTo>
                    <a:lnTo>
                      <a:pt x="2058923" y="794003"/>
                    </a:lnTo>
                    <a:lnTo>
                      <a:pt x="2109215" y="794003"/>
                    </a:lnTo>
                    <a:lnTo>
                      <a:pt x="2157983" y="797051"/>
                    </a:lnTo>
                    <a:lnTo>
                      <a:pt x="2206751" y="798575"/>
                    </a:lnTo>
                    <a:lnTo>
                      <a:pt x="2257043" y="801623"/>
                    </a:lnTo>
                    <a:lnTo>
                      <a:pt x="2354579" y="801623"/>
                    </a:lnTo>
                  </a:path>
                </a:pathLst>
              </a:custGeom>
              <a:ln w="3175">
                <a:solidFill>
                  <a:srgbClr val="007F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2688336" y="1969008"/>
                <a:ext cx="2354580" cy="513715"/>
              </a:xfrm>
              <a:custGeom>
                <a:avLst/>
                <a:gdLst/>
                <a:ahLst/>
                <a:cxnLst/>
                <a:rect l="l" t="t" r="r" b="b"/>
                <a:pathLst>
                  <a:path w="2354579" h="513714">
                    <a:moveTo>
                      <a:pt x="0" y="0"/>
                    </a:moveTo>
                    <a:lnTo>
                      <a:pt x="48767" y="3047"/>
                    </a:lnTo>
                    <a:lnTo>
                      <a:pt x="96011" y="28955"/>
                    </a:lnTo>
                    <a:lnTo>
                      <a:pt x="146303" y="97535"/>
                    </a:lnTo>
                    <a:lnTo>
                      <a:pt x="195071" y="166115"/>
                    </a:lnTo>
                    <a:lnTo>
                      <a:pt x="243839" y="225551"/>
                    </a:lnTo>
                    <a:lnTo>
                      <a:pt x="294131" y="309371"/>
                    </a:lnTo>
                    <a:lnTo>
                      <a:pt x="342899" y="333755"/>
                    </a:lnTo>
                    <a:lnTo>
                      <a:pt x="391667" y="333755"/>
                    </a:lnTo>
                    <a:lnTo>
                      <a:pt x="441959" y="403859"/>
                    </a:lnTo>
                    <a:lnTo>
                      <a:pt x="490727" y="469391"/>
                    </a:lnTo>
                    <a:lnTo>
                      <a:pt x="537971" y="463295"/>
                    </a:lnTo>
                    <a:lnTo>
                      <a:pt x="586739" y="438911"/>
                    </a:lnTo>
                    <a:lnTo>
                      <a:pt x="637031" y="445007"/>
                    </a:lnTo>
                    <a:lnTo>
                      <a:pt x="685799" y="460247"/>
                    </a:lnTo>
                    <a:lnTo>
                      <a:pt x="734567" y="460247"/>
                    </a:lnTo>
                    <a:lnTo>
                      <a:pt x="784859" y="458723"/>
                    </a:lnTo>
                    <a:lnTo>
                      <a:pt x="833627" y="460247"/>
                    </a:lnTo>
                    <a:lnTo>
                      <a:pt x="882395" y="463295"/>
                    </a:lnTo>
                    <a:lnTo>
                      <a:pt x="932687" y="472439"/>
                    </a:lnTo>
                    <a:lnTo>
                      <a:pt x="981455" y="499871"/>
                    </a:lnTo>
                    <a:lnTo>
                      <a:pt x="1028699" y="513587"/>
                    </a:lnTo>
                    <a:lnTo>
                      <a:pt x="1077467" y="455675"/>
                    </a:lnTo>
                    <a:lnTo>
                      <a:pt x="1127759" y="455675"/>
                    </a:lnTo>
                    <a:lnTo>
                      <a:pt x="1176527" y="458723"/>
                    </a:lnTo>
                    <a:lnTo>
                      <a:pt x="1225295" y="463295"/>
                    </a:lnTo>
                    <a:lnTo>
                      <a:pt x="1275587" y="473963"/>
                    </a:lnTo>
                    <a:lnTo>
                      <a:pt x="1324355" y="469391"/>
                    </a:lnTo>
                    <a:lnTo>
                      <a:pt x="1373123" y="473963"/>
                    </a:lnTo>
                    <a:lnTo>
                      <a:pt x="1423415" y="473963"/>
                    </a:lnTo>
                    <a:lnTo>
                      <a:pt x="1472183" y="472439"/>
                    </a:lnTo>
                    <a:lnTo>
                      <a:pt x="1519427" y="469391"/>
                    </a:lnTo>
                    <a:lnTo>
                      <a:pt x="1568195" y="469391"/>
                    </a:lnTo>
                    <a:lnTo>
                      <a:pt x="1618487" y="472439"/>
                    </a:lnTo>
                    <a:lnTo>
                      <a:pt x="1667255" y="473963"/>
                    </a:lnTo>
                    <a:lnTo>
                      <a:pt x="1716023" y="475487"/>
                    </a:lnTo>
                    <a:lnTo>
                      <a:pt x="1766315" y="469391"/>
                    </a:lnTo>
                    <a:lnTo>
                      <a:pt x="1815083" y="455675"/>
                    </a:lnTo>
                    <a:lnTo>
                      <a:pt x="1863851" y="483107"/>
                    </a:lnTo>
                    <a:lnTo>
                      <a:pt x="1914143" y="483107"/>
                    </a:lnTo>
                    <a:lnTo>
                      <a:pt x="1962911" y="480059"/>
                    </a:lnTo>
                    <a:lnTo>
                      <a:pt x="2010155" y="483107"/>
                    </a:lnTo>
                    <a:lnTo>
                      <a:pt x="2058923" y="480059"/>
                    </a:lnTo>
                    <a:lnTo>
                      <a:pt x="2157983" y="480059"/>
                    </a:lnTo>
                    <a:lnTo>
                      <a:pt x="2206751" y="484631"/>
                    </a:lnTo>
                    <a:lnTo>
                      <a:pt x="2354579" y="484631"/>
                    </a:lnTo>
                  </a:path>
                </a:pathLst>
              </a:custGeom>
              <a:ln w="3175">
                <a:solidFill>
                  <a:srgbClr val="0000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2261616" y="1042416"/>
                <a:ext cx="3328670" cy="2112645"/>
              </a:xfrm>
              <a:custGeom>
                <a:avLst/>
                <a:gdLst/>
                <a:ahLst/>
                <a:cxnLst/>
                <a:rect l="l" t="t" r="r" b="b"/>
                <a:pathLst>
                  <a:path w="3328670" h="2112645">
                    <a:moveTo>
                      <a:pt x="426719" y="97535"/>
                    </a:moveTo>
                    <a:lnTo>
                      <a:pt x="475487" y="92963"/>
                    </a:lnTo>
                    <a:lnTo>
                      <a:pt x="522731" y="117347"/>
                    </a:lnTo>
                    <a:lnTo>
                      <a:pt x="573023" y="192023"/>
                    </a:lnTo>
                    <a:lnTo>
                      <a:pt x="621791" y="224027"/>
                    </a:lnTo>
                    <a:lnTo>
                      <a:pt x="670559" y="201167"/>
                    </a:lnTo>
                    <a:lnTo>
                      <a:pt x="720851" y="399287"/>
                    </a:lnTo>
                    <a:lnTo>
                      <a:pt x="769619" y="537971"/>
                    </a:lnTo>
                    <a:lnTo>
                      <a:pt x="818387" y="569975"/>
                    </a:lnTo>
                    <a:lnTo>
                      <a:pt x="868679" y="688847"/>
                    </a:lnTo>
                    <a:lnTo>
                      <a:pt x="917447" y="766571"/>
                    </a:lnTo>
                    <a:lnTo>
                      <a:pt x="964691" y="742187"/>
                    </a:lnTo>
                    <a:lnTo>
                      <a:pt x="1013459" y="731519"/>
                    </a:lnTo>
                    <a:lnTo>
                      <a:pt x="1063751" y="780287"/>
                    </a:lnTo>
                    <a:lnTo>
                      <a:pt x="1112519" y="876299"/>
                    </a:lnTo>
                    <a:lnTo>
                      <a:pt x="1161287" y="961643"/>
                    </a:lnTo>
                    <a:lnTo>
                      <a:pt x="1211579" y="1018031"/>
                    </a:lnTo>
                    <a:lnTo>
                      <a:pt x="1260347" y="1068323"/>
                    </a:lnTo>
                    <a:lnTo>
                      <a:pt x="1309115" y="1089659"/>
                    </a:lnTo>
                    <a:lnTo>
                      <a:pt x="1359407" y="1097279"/>
                    </a:lnTo>
                    <a:lnTo>
                      <a:pt x="1408175" y="1248155"/>
                    </a:lnTo>
                    <a:lnTo>
                      <a:pt x="1455419" y="1399031"/>
                    </a:lnTo>
                    <a:lnTo>
                      <a:pt x="1504187" y="1335023"/>
                    </a:lnTo>
                    <a:lnTo>
                      <a:pt x="1554479" y="1307591"/>
                    </a:lnTo>
                    <a:lnTo>
                      <a:pt x="1603247" y="1382267"/>
                    </a:lnTo>
                    <a:lnTo>
                      <a:pt x="1652015" y="1493519"/>
                    </a:lnTo>
                    <a:lnTo>
                      <a:pt x="1702307" y="1569719"/>
                    </a:lnTo>
                    <a:lnTo>
                      <a:pt x="1751075" y="1623059"/>
                    </a:lnTo>
                    <a:lnTo>
                      <a:pt x="1799843" y="1667255"/>
                    </a:lnTo>
                    <a:lnTo>
                      <a:pt x="1850135" y="1680971"/>
                    </a:lnTo>
                    <a:lnTo>
                      <a:pt x="1898903" y="1682495"/>
                    </a:lnTo>
                    <a:lnTo>
                      <a:pt x="1946147" y="1696211"/>
                    </a:lnTo>
                    <a:lnTo>
                      <a:pt x="1994915" y="1752599"/>
                    </a:lnTo>
                    <a:lnTo>
                      <a:pt x="2045207" y="1845563"/>
                    </a:lnTo>
                    <a:lnTo>
                      <a:pt x="2093975" y="1909571"/>
                    </a:lnTo>
                    <a:lnTo>
                      <a:pt x="2142743" y="1965959"/>
                    </a:lnTo>
                    <a:lnTo>
                      <a:pt x="2193035" y="1929383"/>
                    </a:lnTo>
                    <a:lnTo>
                      <a:pt x="2241803" y="1909571"/>
                    </a:lnTo>
                    <a:lnTo>
                      <a:pt x="2290571" y="1918715"/>
                    </a:lnTo>
                    <a:lnTo>
                      <a:pt x="2340863" y="1924811"/>
                    </a:lnTo>
                    <a:lnTo>
                      <a:pt x="2389631" y="1935479"/>
                    </a:lnTo>
                    <a:lnTo>
                      <a:pt x="2436875" y="1930907"/>
                    </a:lnTo>
                    <a:lnTo>
                      <a:pt x="2485643" y="1926335"/>
                    </a:lnTo>
                    <a:lnTo>
                      <a:pt x="2535935" y="1926335"/>
                    </a:lnTo>
                    <a:lnTo>
                      <a:pt x="2584703" y="1930907"/>
                    </a:lnTo>
                    <a:lnTo>
                      <a:pt x="2633471" y="1935479"/>
                    </a:lnTo>
                    <a:lnTo>
                      <a:pt x="2683763" y="1940051"/>
                    </a:lnTo>
                    <a:lnTo>
                      <a:pt x="2732531" y="1941575"/>
                    </a:lnTo>
                    <a:lnTo>
                      <a:pt x="2781299" y="1946147"/>
                    </a:lnTo>
                  </a:path>
                  <a:path w="3328670" h="2112645">
                    <a:moveTo>
                      <a:pt x="35051" y="2061971"/>
                    </a:moveTo>
                    <a:lnTo>
                      <a:pt x="3328415" y="2061971"/>
                    </a:lnTo>
                    <a:lnTo>
                      <a:pt x="3328415" y="0"/>
                    </a:lnTo>
                    <a:lnTo>
                      <a:pt x="35051" y="0"/>
                    </a:lnTo>
                    <a:lnTo>
                      <a:pt x="35051" y="2061971"/>
                    </a:lnTo>
                    <a:close/>
                  </a:path>
                  <a:path w="3328670" h="2112645">
                    <a:moveTo>
                      <a:pt x="70103" y="1938527"/>
                    </a:moveTo>
                    <a:lnTo>
                      <a:pt x="0" y="1938527"/>
                    </a:lnTo>
                  </a:path>
                  <a:path w="3328670" h="2112645">
                    <a:moveTo>
                      <a:pt x="70103" y="1766315"/>
                    </a:moveTo>
                    <a:lnTo>
                      <a:pt x="0" y="1766315"/>
                    </a:lnTo>
                  </a:path>
                  <a:path w="3328670" h="2112645">
                    <a:moveTo>
                      <a:pt x="70103" y="1594103"/>
                    </a:moveTo>
                    <a:lnTo>
                      <a:pt x="0" y="1594103"/>
                    </a:lnTo>
                  </a:path>
                  <a:path w="3328670" h="2112645">
                    <a:moveTo>
                      <a:pt x="70103" y="1421891"/>
                    </a:moveTo>
                    <a:lnTo>
                      <a:pt x="0" y="1421891"/>
                    </a:lnTo>
                  </a:path>
                  <a:path w="3328670" h="2112645">
                    <a:moveTo>
                      <a:pt x="70103" y="1252727"/>
                    </a:moveTo>
                    <a:lnTo>
                      <a:pt x="0" y="1252727"/>
                    </a:lnTo>
                  </a:path>
                  <a:path w="3328670" h="2112645">
                    <a:moveTo>
                      <a:pt x="70103" y="1080515"/>
                    </a:moveTo>
                    <a:lnTo>
                      <a:pt x="0" y="1080515"/>
                    </a:lnTo>
                  </a:path>
                  <a:path w="3328670" h="2112645">
                    <a:moveTo>
                      <a:pt x="70103" y="909827"/>
                    </a:moveTo>
                    <a:lnTo>
                      <a:pt x="0" y="909827"/>
                    </a:lnTo>
                  </a:path>
                  <a:path w="3328670" h="2112645">
                    <a:moveTo>
                      <a:pt x="70103" y="737615"/>
                    </a:moveTo>
                    <a:lnTo>
                      <a:pt x="0" y="737615"/>
                    </a:lnTo>
                  </a:path>
                  <a:path w="3328670" h="2112645">
                    <a:moveTo>
                      <a:pt x="70103" y="565403"/>
                    </a:moveTo>
                    <a:lnTo>
                      <a:pt x="0" y="565403"/>
                    </a:lnTo>
                  </a:path>
                  <a:path w="3328670" h="2112645">
                    <a:moveTo>
                      <a:pt x="70103" y="394715"/>
                    </a:moveTo>
                    <a:lnTo>
                      <a:pt x="0" y="394715"/>
                    </a:lnTo>
                  </a:path>
                  <a:path w="3328670" h="2112645">
                    <a:moveTo>
                      <a:pt x="70103" y="224027"/>
                    </a:moveTo>
                    <a:lnTo>
                      <a:pt x="0" y="224027"/>
                    </a:lnTo>
                  </a:path>
                  <a:path w="3328670" h="2112645">
                    <a:moveTo>
                      <a:pt x="70103" y="53339"/>
                    </a:moveTo>
                    <a:lnTo>
                      <a:pt x="0" y="53339"/>
                    </a:lnTo>
                  </a:path>
                  <a:path w="3328670" h="2112645">
                    <a:moveTo>
                      <a:pt x="35051" y="2019299"/>
                    </a:moveTo>
                    <a:lnTo>
                      <a:pt x="35051" y="2112263"/>
                    </a:lnTo>
                  </a:path>
                  <a:path w="3328670" h="2112645">
                    <a:moveTo>
                      <a:pt x="505967" y="2019299"/>
                    </a:moveTo>
                    <a:lnTo>
                      <a:pt x="505967" y="2112263"/>
                    </a:lnTo>
                  </a:path>
                  <a:path w="3328670" h="2112645">
                    <a:moveTo>
                      <a:pt x="976883" y="2019299"/>
                    </a:moveTo>
                    <a:lnTo>
                      <a:pt x="976883" y="2112263"/>
                    </a:lnTo>
                  </a:path>
                  <a:path w="3328670" h="2112645">
                    <a:moveTo>
                      <a:pt x="1447799" y="2019299"/>
                    </a:moveTo>
                    <a:lnTo>
                      <a:pt x="1447799" y="2112263"/>
                    </a:lnTo>
                  </a:path>
                  <a:path w="3328670" h="2112645">
                    <a:moveTo>
                      <a:pt x="1918715" y="2019299"/>
                    </a:moveTo>
                    <a:lnTo>
                      <a:pt x="1918715" y="2112263"/>
                    </a:lnTo>
                  </a:path>
                  <a:path w="3328670" h="2112645">
                    <a:moveTo>
                      <a:pt x="2389631" y="2019299"/>
                    </a:moveTo>
                    <a:lnTo>
                      <a:pt x="2389631" y="2112263"/>
                    </a:lnTo>
                  </a:path>
                  <a:path w="3328670" h="2112645">
                    <a:moveTo>
                      <a:pt x="2860547" y="2019299"/>
                    </a:moveTo>
                    <a:lnTo>
                      <a:pt x="2860547" y="2112263"/>
                    </a:lnTo>
                  </a:path>
                  <a:path w="3328670" h="2112645">
                    <a:moveTo>
                      <a:pt x="35051" y="2061971"/>
                    </a:moveTo>
                    <a:lnTo>
                      <a:pt x="3328415" y="2061971"/>
                    </a:lnTo>
                    <a:lnTo>
                      <a:pt x="3328415" y="0"/>
                    </a:lnTo>
                    <a:lnTo>
                      <a:pt x="35051" y="0"/>
                    </a:lnTo>
                    <a:lnTo>
                      <a:pt x="35051" y="206197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8" name="object 8"/>
            <p:cNvGrpSpPr/>
            <p:nvPr/>
          </p:nvGrpSpPr>
          <p:grpSpPr>
            <a:xfrm>
              <a:off x="5412150" y="888918"/>
              <a:ext cx="231140" cy="25400"/>
              <a:chOff x="2592750" y="888918"/>
              <a:chExt cx="231140" cy="25400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2593847" y="890016"/>
                <a:ext cx="22860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22859">
                    <a:moveTo>
                      <a:pt x="228599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28599" y="22859"/>
                    </a:lnTo>
                    <a:lnTo>
                      <a:pt x="228599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2593847" y="890016"/>
                <a:ext cx="22860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22859">
                    <a:moveTo>
                      <a:pt x="0" y="22859"/>
                    </a:moveTo>
                    <a:lnTo>
                      <a:pt x="228599" y="22859"/>
                    </a:lnTo>
                    <a:lnTo>
                      <a:pt x="228599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1" name="object 11"/>
            <p:cNvGrpSpPr/>
            <p:nvPr/>
          </p:nvGrpSpPr>
          <p:grpSpPr>
            <a:xfrm>
              <a:off x="6235110" y="888918"/>
              <a:ext cx="231140" cy="25400"/>
              <a:chOff x="3415710" y="888918"/>
              <a:chExt cx="231140" cy="25400"/>
            </a:xfrm>
          </p:grpSpPr>
          <p:sp>
            <p:nvSpPr>
              <p:cNvPr id="12" name="object 12"/>
              <p:cNvSpPr/>
              <p:nvPr/>
            </p:nvSpPr>
            <p:spPr>
              <a:xfrm>
                <a:off x="3416807" y="890016"/>
                <a:ext cx="22860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22859">
                    <a:moveTo>
                      <a:pt x="228599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28599" y="22859"/>
                    </a:lnTo>
                    <a:lnTo>
                      <a:pt x="228599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3416807" y="890016"/>
                <a:ext cx="22860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22859">
                    <a:moveTo>
                      <a:pt x="0" y="22859"/>
                    </a:moveTo>
                    <a:lnTo>
                      <a:pt x="228599" y="22859"/>
                    </a:lnTo>
                    <a:lnTo>
                      <a:pt x="228599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4" name="object 14"/>
            <p:cNvGrpSpPr/>
            <p:nvPr/>
          </p:nvGrpSpPr>
          <p:grpSpPr>
            <a:xfrm>
              <a:off x="7058070" y="888918"/>
              <a:ext cx="231140" cy="25400"/>
              <a:chOff x="4238670" y="888918"/>
              <a:chExt cx="231140" cy="25400"/>
            </a:xfrm>
          </p:grpSpPr>
          <p:sp>
            <p:nvSpPr>
              <p:cNvPr id="15" name="object 15"/>
              <p:cNvSpPr/>
              <p:nvPr/>
            </p:nvSpPr>
            <p:spPr>
              <a:xfrm>
                <a:off x="4239768" y="890016"/>
                <a:ext cx="22860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22859">
                    <a:moveTo>
                      <a:pt x="228599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28599" y="22859"/>
                    </a:lnTo>
                    <a:lnTo>
                      <a:pt x="228599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4239768" y="890016"/>
                <a:ext cx="22860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22859">
                    <a:moveTo>
                      <a:pt x="0" y="22859"/>
                    </a:moveTo>
                    <a:lnTo>
                      <a:pt x="228599" y="22859"/>
                    </a:lnTo>
                    <a:lnTo>
                      <a:pt x="228599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7" name="object 17"/>
            <p:cNvSpPr/>
            <p:nvPr/>
          </p:nvSpPr>
          <p:spPr>
            <a:xfrm>
              <a:off x="7882127" y="890016"/>
              <a:ext cx="228600" cy="22860"/>
            </a:xfrm>
            <a:custGeom>
              <a:avLst/>
              <a:gdLst/>
              <a:ahLst/>
              <a:cxnLst/>
              <a:rect l="l" t="t" r="r" b="b"/>
              <a:pathLst>
                <a:path w="228600" h="22859">
                  <a:moveTo>
                    <a:pt x="228599" y="0"/>
                  </a:moveTo>
                  <a:lnTo>
                    <a:pt x="0" y="0"/>
                  </a:lnTo>
                  <a:lnTo>
                    <a:pt x="0" y="22859"/>
                  </a:lnTo>
                  <a:lnTo>
                    <a:pt x="228599" y="22859"/>
                  </a:lnTo>
                  <a:lnTo>
                    <a:pt x="2285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5486398" y="972315"/>
              <a:ext cx="226060" cy="436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200" dirty="0">
                  <a:latin typeface="Arial Unicode MS"/>
                  <a:cs typeface="Arial Unicode MS"/>
                </a:rPr>
                <a:t>control</a:t>
              </a:r>
              <a:r>
                <a:rPr sz="200" spc="30" dirty="0">
                  <a:latin typeface="Arial Unicode MS"/>
                  <a:cs typeface="Arial Unicode MS"/>
                </a:rPr>
                <a:t> </a:t>
              </a:r>
              <a:r>
                <a:rPr sz="200" dirty="0">
                  <a:latin typeface="Arial Unicode MS"/>
                  <a:cs typeface="Arial Unicode MS"/>
                </a:rPr>
                <a:t>de</a:t>
              </a:r>
              <a:r>
                <a:rPr sz="200" spc="35" dirty="0">
                  <a:latin typeface="Arial Unicode MS"/>
                  <a:cs typeface="Arial Unicode MS"/>
                </a:rPr>
                <a:t> </a:t>
              </a:r>
              <a:r>
                <a:rPr sz="200" spc="-10" dirty="0">
                  <a:latin typeface="Arial Unicode MS"/>
                  <a:cs typeface="Arial Unicode MS"/>
                </a:rPr>
                <a:t>calidad</a:t>
              </a:r>
              <a:endParaRPr sz="200">
                <a:latin typeface="Arial Unicode MS"/>
                <a:cs typeface="Arial Unicode MS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6309358" y="934215"/>
              <a:ext cx="101600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5" dirty="0">
                  <a:latin typeface="Arial Unicode MS"/>
                  <a:cs typeface="Arial Unicode MS"/>
                </a:rPr>
                <a:t>Qb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7133842" y="972315"/>
              <a:ext cx="226060" cy="436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200" dirty="0">
                  <a:latin typeface="Arial Unicode MS"/>
                  <a:cs typeface="Arial Unicode MS"/>
                </a:rPr>
                <a:t>control</a:t>
              </a:r>
              <a:r>
                <a:rPr sz="200" spc="30" dirty="0">
                  <a:latin typeface="Arial Unicode MS"/>
                  <a:cs typeface="Arial Unicode MS"/>
                </a:rPr>
                <a:t> </a:t>
              </a:r>
              <a:r>
                <a:rPr sz="200" dirty="0">
                  <a:latin typeface="Arial Unicode MS"/>
                  <a:cs typeface="Arial Unicode MS"/>
                </a:rPr>
                <a:t>de</a:t>
              </a:r>
              <a:r>
                <a:rPr sz="200" spc="35" dirty="0">
                  <a:latin typeface="Arial Unicode MS"/>
                  <a:cs typeface="Arial Unicode MS"/>
                </a:rPr>
                <a:t> </a:t>
              </a:r>
              <a:r>
                <a:rPr sz="200" spc="-10" dirty="0">
                  <a:latin typeface="Arial Unicode MS"/>
                  <a:cs typeface="Arial Unicode MS"/>
                </a:rPr>
                <a:t>calidad</a:t>
              </a:r>
              <a:endParaRPr sz="200">
                <a:latin typeface="Arial Unicode MS"/>
                <a:cs typeface="Arial Unicode MS"/>
              </a:endParaRPr>
            </a:p>
          </p:txBody>
        </p:sp>
        <p:sp>
          <p:nvSpPr>
            <p:cNvPr id="49" name="object 49"/>
            <p:cNvSpPr txBox="1"/>
            <p:nvPr/>
          </p:nvSpPr>
          <p:spPr>
            <a:xfrm>
              <a:off x="7908033" y="940565"/>
              <a:ext cx="180340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450" spc="-10" dirty="0">
                  <a:latin typeface="Arial Unicode MS"/>
                  <a:cs typeface="Arial Unicode MS"/>
                </a:rPr>
                <a:t>Qtotal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50" name="object 50"/>
            <p:cNvSpPr txBox="1"/>
            <p:nvPr/>
          </p:nvSpPr>
          <p:spPr>
            <a:xfrm>
              <a:off x="4931663" y="1043945"/>
              <a:ext cx="146050" cy="167994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spcBef>
                  <a:spcPts val="100"/>
                </a:spcBef>
              </a:pPr>
              <a:r>
                <a:rPr sz="500" spc="-25" dirty="0">
                  <a:latin typeface="Arial Unicode MS"/>
                  <a:cs typeface="Arial Unicode MS"/>
                </a:rPr>
                <a:t>600</a:t>
              </a:r>
              <a:endParaRPr sz="500">
                <a:latin typeface="Arial Unicode MS"/>
                <a:cs typeface="Arial Unicode MS"/>
              </a:endParaRPr>
            </a:p>
            <a:p>
              <a:pPr>
                <a:spcBef>
                  <a:spcPts val="55"/>
                </a:spcBef>
              </a:pPr>
              <a:endParaRPr sz="400">
                <a:latin typeface="Arial Unicode MS"/>
                <a:cs typeface="Arial Unicode MS"/>
              </a:endParaRPr>
            </a:p>
            <a:p>
              <a:pPr marR="5080" algn="r">
                <a:spcBef>
                  <a:spcPts val="5"/>
                </a:spcBef>
              </a:pPr>
              <a:r>
                <a:rPr sz="500" spc="-25" dirty="0">
                  <a:latin typeface="Arial Unicode MS"/>
                  <a:cs typeface="Arial Unicode MS"/>
                </a:rPr>
                <a:t>500</a:t>
              </a:r>
              <a:endParaRPr sz="500">
                <a:latin typeface="Arial Unicode MS"/>
                <a:cs typeface="Arial Unicode MS"/>
              </a:endParaRPr>
            </a:p>
            <a:p>
              <a:pPr>
                <a:spcBef>
                  <a:spcPts val="35"/>
                </a:spcBef>
              </a:pPr>
              <a:endParaRPr sz="400">
                <a:latin typeface="Arial Unicode MS"/>
                <a:cs typeface="Arial Unicode MS"/>
              </a:endParaRPr>
            </a:p>
            <a:p>
              <a:pPr marR="5080" algn="r"/>
              <a:r>
                <a:rPr sz="500" spc="-25" dirty="0">
                  <a:latin typeface="Arial Unicode MS"/>
                  <a:cs typeface="Arial Unicode MS"/>
                </a:rPr>
                <a:t>400</a:t>
              </a:r>
              <a:endParaRPr sz="500">
                <a:latin typeface="Arial Unicode MS"/>
                <a:cs typeface="Arial Unicode MS"/>
              </a:endParaRPr>
            </a:p>
            <a:p>
              <a:pPr>
                <a:spcBef>
                  <a:spcPts val="60"/>
                </a:spcBef>
              </a:pPr>
              <a:endParaRPr sz="400">
                <a:latin typeface="Arial Unicode MS"/>
                <a:cs typeface="Arial Unicode MS"/>
              </a:endParaRPr>
            </a:p>
            <a:p>
              <a:pPr marR="5080" algn="r"/>
              <a:r>
                <a:rPr sz="500" spc="-25" dirty="0">
                  <a:latin typeface="Arial Unicode MS"/>
                  <a:cs typeface="Arial Unicode MS"/>
                </a:rPr>
                <a:t>300</a:t>
              </a:r>
              <a:endParaRPr sz="500">
                <a:latin typeface="Arial Unicode MS"/>
                <a:cs typeface="Arial Unicode MS"/>
              </a:endParaRPr>
            </a:p>
            <a:p>
              <a:pPr>
                <a:spcBef>
                  <a:spcPts val="45"/>
                </a:spcBef>
              </a:pPr>
              <a:endParaRPr sz="400">
                <a:latin typeface="Arial Unicode MS"/>
                <a:cs typeface="Arial Unicode MS"/>
              </a:endParaRPr>
            </a:p>
            <a:p>
              <a:pPr marR="5080" algn="r"/>
              <a:r>
                <a:rPr sz="500" spc="-25" dirty="0">
                  <a:latin typeface="Arial Unicode MS"/>
                  <a:cs typeface="Arial Unicode MS"/>
                </a:rPr>
                <a:t>200</a:t>
              </a:r>
              <a:endParaRPr sz="500">
                <a:latin typeface="Arial Unicode MS"/>
                <a:cs typeface="Arial Unicode MS"/>
              </a:endParaRPr>
            </a:p>
            <a:p>
              <a:pPr>
                <a:spcBef>
                  <a:spcPts val="60"/>
                </a:spcBef>
              </a:pPr>
              <a:endParaRPr sz="400">
                <a:latin typeface="Arial Unicode MS"/>
                <a:cs typeface="Arial Unicode MS"/>
              </a:endParaRPr>
            </a:p>
            <a:p>
              <a:pPr marR="5080" algn="r"/>
              <a:r>
                <a:rPr sz="500" spc="-25" dirty="0">
                  <a:latin typeface="Arial Unicode MS"/>
                  <a:cs typeface="Arial Unicode MS"/>
                </a:rPr>
                <a:t>100</a:t>
              </a:r>
              <a:endParaRPr sz="500">
                <a:latin typeface="Arial Unicode MS"/>
                <a:cs typeface="Arial Unicode MS"/>
              </a:endParaRPr>
            </a:p>
            <a:p>
              <a:pPr>
                <a:spcBef>
                  <a:spcPts val="60"/>
                </a:spcBef>
              </a:pPr>
              <a:endParaRPr sz="400">
                <a:latin typeface="Arial Unicode MS"/>
                <a:cs typeface="Arial Unicode MS"/>
              </a:endParaRPr>
            </a:p>
            <a:p>
              <a:pPr marR="8890" algn="r"/>
              <a:r>
                <a:rPr sz="500" spc="5" dirty="0">
                  <a:latin typeface="Arial Unicode MS"/>
                  <a:cs typeface="Arial Unicode MS"/>
                </a:rPr>
                <a:t>0</a:t>
              </a:r>
              <a:endParaRPr sz="500">
                <a:latin typeface="Arial Unicode MS"/>
                <a:cs typeface="Arial Unicode MS"/>
              </a:endParaRPr>
            </a:p>
            <a:p>
              <a:pPr>
                <a:spcBef>
                  <a:spcPts val="75"/>
                </a:spcBef>
              </a:pPr>
              <a:endParaRPr sz="450">
                <a:latin typeface="Arial Unicode MS"/>
                <a:cs typeface="Arial Unicode MS"/>
              </a:endParaRPr>
            </a:p>
            <a:p>
              <a:pPr>
                <a:lnSpc>
                  <a:spcPct val="100000"/>
                </a:lnSpc>
              </a:pPr>
              <a:r>
                <a:rPr sz="400" dirty="0">
                  <a:latin typeface="Arial Unicode MS"/>
                  <a:cs typeface="Arial Unicode MS"/>
                </a:rPr>
                <a:t>-</a:t>
              </a:r>
              <a:r>
                <a:rPr sz="400" spc="-20" dirty="0">
                  <a:latin typeface="Arial Unicode MS"/>
                  <a:cs typeface="Arial Unicode MS"/>
                </a:rPr>
                <a:t> </a:t>
              </a:r>
              <a:r>
                <a:rPr sz="400" spc="-25" dirty="0">
                  <a:latin typeface="Arial Unicode MS"/>
                  <a:cs typeface="Arial Unicode MS"/>
                </a:rPr>
                <a:t>100</a:t>
              </a:r>
              <a:endParaRPr sz="400">
                <a:latin typeface="Arial Unicode MS"/>
                <a:cs typeface="Arial Unicode MS"/>
              </a:endParaRPr>
            </a:p>
            <a:p>
              <a:pPr>
                <a:spcBef>
                  <a:spcPts val="65"/>
                </a:spcBef>
              </a:pPr>
              <a:endParaRPr sz="450">
                <a:latin typeface="Arial Unicode MS"/>
                <a:cs typeface="Arial Unicode MS"/>
              </a:endParaRPr>
            </a:p>
            <a:p>
              <a:pPr>
                <a:lnSpc>
                  <a:spcPct val="100000"/>
                </a:lnSpc>
              </a:pPr>
              <a:r>
                <a:rPr sz="400" dirty="0">
                  <a:latin typeface="Arial Unicode MS"/>
                  <a:cs typeface="Arial Unicode MS"/>
                </a:rPr>
                <a:t>-</a:t>
              </a:r>
              <a:r>
                <a:rPr sz="400" spc="-20" dirty="0">
                  <a:latin typeface="Arial Unicode MS"/>
                  <a:cs typeface="Arial Unicode MS"/>
                </a:rPr>
                <a:t> </a:t>
              </a:r>
              <a:r>
                <a:rPr sz="400" spc="-25" dirty="0">
                  <a:latin typeface="Arial Unicode MS"/>
                  <a:cs typeface="Arial Unicode MS"/>
                </a:rPr>
                <a:t>200</a:t>
              </a:r>
              <a:endParaRPr sz="400">
                <a:latin typeface="Arial Unicode MS"/>
                <a:cs typeface="Arial Unicode MS"/>
              </a:endParaRPr>
            </a:p>
            <a:p>
              <a:pPr>
                <a:spcBef>
                  <a:spcPts val="5"/>
                </a:spcBef>
              </a:pPr>
              <a:endParaRPr sz="500">
                <a:latin typeface="Arial Unicode MS"/>
                <a:cs typeface="Arial Unicode MS"/>
              </a:endParaRPr>
            </a:p>
            <a:p>
              <a:pPr>
                <a:spcBef>
                  <a:spcPts val="5"/>
                </a:spcBef>
              </a:pPr>
              <a:r>
                <a:rPr sz="400" dirty="0">
                  <a:latin typeface="Arial Unicode MS"/>
                  <a:cs typeface="Arial Unicode MS"/>
                </a:rPr>
                <a:t>-</a:t>
              </a:r>
              <a:r>
                <a:rPr sz="400" spc="-20" dirty="0">
                  <a:latin typeface="Arial Unicode MS"/>
                  <a:cs typeface="Arial Unicode MS"/>
                </a:rPr>
                <a:t> </a:t>
              </a:r>
              <a:r>
                <a:rPr sz="400" spc="-25" dirty="0">
                  <a:latin typeface="Arial Unicode MS"/>
                  <a:cs typeface="Arial Unicode MS"/>
                </a:rPr>
                <a:t>300</a:t>
              </a:r>
              <a:endParaRPr sz="400">
                <a:latin typeface="Arial Unicode MS"/>
                <a:cs typeface="Arial Unicode MS"/>
              </a:endParaRPr>
            </a:p>
            <a:p>
              <a:pPr>
                <a:spcBef>
                  <a:spcPts val="80"/>
                </a:spcBef>
              </a:pPr>
              <a:endParaRPr sz="450">
                <a:latin typeface="Arial Unicode MS"/>
                <a:cs typeface="Arial Unicode MS"/>
              </a:endParaRPr>
            </a:p>
            <a:p>
              <a:pPr>
                <a:lnSpc>
                  <a:spcPct val="100000"/>
                </a:lnSpc>
              </a:pPr>
              <a:r>
                <a:rPr sz="400" dirty="0">
                  <a:latin typeface="Arial Unicode MS"/>
                  <a:cs typeface="Arial Unicode MS"/>
                </a:rPr>
                <a:t>-</a:t>
              </a:r>
              <a:r>
                <a:rPr sz="400" spc="-20" dirty="0">
                  <a:latin typeface="Arial Unicode MS"/>
                  <a:cs typeface="Arial Unicode MS"/>
                </a:rPr>
                <a:t> </a:t>
              </a:r>
              <a:r>
                <a:rPr sz="400" spc="-25" dirty="0">
                  <a:latin typeface="Arial Unicode MS"/>
                  <a:cs typeface="Arial Unicode MS"/>
                </a:rPr>
                <a:t>400</a:t>
              </a:r>
              <a:endParaRPr sz="400">
                <a:latin typeface="Arial Unicode MS"/>
                <a:cs typeface="Arial Unicode MS"/>
              </a:endParaRPr>
            </a:p>
            <a:p>
              <a:pPr>
                <a:spcBef>
                  <a:spcPts val="5"/>
                </a:spcBef>
              </a:pPr>
              <a:endParaRPr sz="500">
                <a:latin typeface="Arial Unicode MS"/>
                <a:cs typeface="Arial Unicode MS"/>
              </a:endParaRPr>
            </a:p>
            <a:p>
              <a:pPr>
                <a:lnSpc>
                  <a:spcPct val="100000"/>
                </a:lnSpc>
              </a:pPr>
              <a:r>
                <a:rPr sz="400" dirty="0">
                  <a:latin typeface="Arial Unicode MS"/>
                  <a:cs typeface="Arial Unicode MS"/>
                </a:rPr>
                <a:t>-</a:t>
              </a:r>
              <a:r>
                <a:rPr sz="400" spc="-20" dirty="0">
                  <a:latin typeface="Arial Unicode MS"/>
                  <a:cs typeface="Arial Unicode MS"/>
                </a:rPr>
                <a:t> </a:t>
              </a:r>
              <a:r>
                <a:rPr sz="400" spc="-25" dirty="0">
                  <a:latin typeface="Arial Unicode MS"/>
                  <a:cs typeface="Arial Unicode MS"/>
                </a:rPr>
                <a:t>500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51" name="object 51"/>
            <p:cNvSpPr txBox="1"/>
            <p:nvPr/>
          </p:nvSpPr>
          <p:spPr>
            <a:xfrm>
              <a:off x="5099303" y="3137919"/>
              <a:ext cx="49530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5" dirty="0">
                  <a:latin typeface="Arial Unicode MS"/>
                  <a:cs typeface="Arial Unicode MS"/>
                </a:rPr>
                <a:t>0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52" name="object 52"/>
            <p:cNvSpPr txBox="1"/>
            <p:nvPr/>
          </p:nvSpPr>
          <p:spPr>
            <a:xfrm>
              <a:off x="5526023" y="3137919"/>
              <a:ext cx="139065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0" dirty="0">
                  <a:latin typeface="Arial Unicode MS"/>
                  <a:cs typeface="Arial Unicode MS"/>
                </a:rPr>
                <a:t>0.01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53" name="object 53"/>
            <p:cNvSpPr txBox="1"/>
            <p:nvPr/>
          </p:nvSpPr>
          <p:spPr>
            <a:xfrm>
              <a:off x="5996939" y="3137919"/>
              <a:ext cx="139065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0" dirty="0">
                  <a:latin typeface="Arial Unicode MS"/>
                  <a:cs typeface="Arial Unicode MS"/>
                </a:rPr>
                <a:t>0.02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54" name="object 54"/>
            <p:cNvSpPr txBox="1"/>
            <p:nvPr/>
          </p:nvSpPr>
          <p:spPr>
            <a:xfrm>
              <a:off x="6467855" y="3137919"/>
              <a:ext cx="139065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0" dirty="0">
                  <a:latin typeface="Arial Unicode MS"/>
                  <a:cs typeface="Arial Unicode MS"/>
                </a:rPr>
                <a:t>0.03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55" name="object 55"/>
            <p:cNvSpPr txBox="1"/>
            <p:nvPr/>
          </p:nvSpPr>
          <p:spPr>
            <a:xfrm>
              <a:off x="6938771" y="3137919"/>
              <a:ext cx="139065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0" dirty="0">
                  <a:latin typeface="Arial Unicode MS"/>
                  <a:cs typeface="Arial Unicode MS"/>
                </a:rPr>
                <a:t>0.04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56" name="object 56"/>
            <p:cNvSpPr txBox="1"/>
            <p:nvPr/>
          </p:nvSpPr>
          <p:spPr>
            <a:xfrm>
              <a:off x="7409687" y="3137919"/>
              <a:ext cx="139065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0" dirty="0">
                  <a:latin typeface="Arial Unicode MS"/>
                  <a:cs typeface="Arial Unicode MS"/>
                </a:rPr>
                <a:t>0.05</a:t>
              </a:r>
              <a:endParaRPr sz="500" dirty="0">
                <a:latin typeface="Arial Unicode MS"/>
                <a:cs typeface="Arial Unicode MS"/>
              </a:endParaRPr>
            </a:p>
          </p:txBody>
        </p:sp>
        <p:sp>
          <p:nvSpPr>
            <p:cNvPr id="57" name="object 57"/>
            <p:cNvSpPr txBox="1"/>
            <p:nvPr/>
          </p:nvSpPr>
          <p:spPr>
            <a:xfrm>
              <a:off x="7880602" y="3137919"/>
              <a:ext cx="139065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0" dirty="0">
                  <a:latin typeface="Arial Unicode MS"/>
                  <a:cs typeface="Arial Unicode MS"/>
                </a:rPr>
                <a:t>0.06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58" name="object 58"/>
            <p:cNvSpPr txBox="1"/>
            <p:nvPr/>
          </p:nvSpPr>
          <p:spPr>
            <a:xfrm>
              <a:off x="6641552" y="3243837"/>
              <a:ext cx="229870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350" dirty="0">
                  <a:latin typeface="Arial Unicode MS"/>
                  <a:cs typeface="Arial Unicode MS"/>
                </a:rPr>
                <a:t>Tiempo</a:t>
              </a:r>
              <a:r>
                <a:rPr sz="350" spc="45" dirty="0">
                  <a:latin typeface="Arial Unicode MS"/>
                  <a:cs typeface="Arial Unicode MS"/>
                </a:rPr>
                <a:t> </a:t>
              </a:r>
              <a:r>
                <a:rPr sz="350" spc="-25" dirty="0">
                  <a:latin typeface="Arial Unicode MS"/>
                  <a:cs typeface="Arial Unicode MS"/>
                </a:rPr>
                <a:t>(s)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79" name="object 79"/>
            <p:cNvSpPr txBox="1"/>
            <p:nvPr/>
          </p:nvSpPr>
          <p:spPr>
            <a:xfrm>
              <a:off x="4813674" y="1772631"/>
              <a:ext cx="69250" cy="648335"/>
            </a:xfrm>
            <a:prstGeom prst="rect">
              <a:avLst/>
            </a:prstGeom>
          </p:spPr>
          <p:txBody>
            <a:bodyPr vert="vert270" wrap="square" lIns="0" tIns="16510" rIns="0" bIns="0" rtlCol="0">
              <a:spAutoFit/>
            </a:bodyPr>
            <a:lstStyle/>
            <a:p>
              <a:pPr marL="12700">
                <a:spcBef>
                  <a:spcPts val="130"/>
                </a:spcBef>
              </a:pPr>
              <a:r>
                <a:rPr sz="450" dirty="0">
                  <a:latin typeface="Arial Unicode MS"/>
                  <a:cs typeface="Arial Unicode MS"/>
                </a:rPr>
                <a:t>Potencia</a:t>
              </a:r>
              <a:r>
                <a:rPr sz="450" spc="60" dirty="0">
                  <a:latin typeface="Arial Unicode MS"/>
                  <a:cs typeface="Arial Unicode MS"/>
                </a:rPr>
                <a:t> </a:t>
              </a:r>
              <a:r>
                <a:rPr sz="450" dirty="0">
                  <a:latin typeface="Arial Unicode MS"/>
                  <a:cs typeface="Arial Unicode MS"/>
                </a:rPr>
                <a:t>reactiva</a:t>
              </a:r>
              <a:r>
                <a:rPr sz="450" spc="65" dirty="0">
                  <a:latin typeface="Arial Unicode MS"/>
                  <a:cs typeface="Arial Unicode MS"/>
                </a:rPr>
                <a:t> </a:t>
              </a:r>
              <a:r>
                <a:rPr sz="450" spc="-10" dirty="0">
                  <a:latin typeface="Arial Unicode MS"/>
                  <a:cs typeface="Arial Unicode MS"/>
                </a:rPr>
                <a:t>(kvar)</a:t>
              </a:r>
              <a:endParaRPr sz="450">
                <a:latin typeface="Arial Unicode MS"/>
                <a:cs typeface="Arial Unicode MS"/>
              </a:endParaRPr>
            </a:p>
          </p:txBody>
        </p:sp>
      </p:grpSp>
      <p:sp>
        <p:nvSpPr>
          <p:cNvPr id="82" name="Rectángulo 81"/>
          <p:cNvSpPr/>
          <p:nvPr/>
        </p:nvSpPr>
        <p:spPr>
          <a:xfrm>
            <a:off x="-121657" y="4603947"/>
            <a:ext cx="6705600" cy="50270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63650" algn="just">
              <a:lnSpc>
                <a:spcPts val="1600"/>
              </a:lnSpc>
              <a:spcBef>
                <a:spcPts val="100"/>
              </a:spcBef>
            </a:pPr>
            <a:r>
              <a:rPr lang="en-US" sz="1800" dirty="0" err="1" smtClean="0">
                <a:latin typeface="Arial Unicode MS"/>
                <a:cs typeface="Arial Unicode MS"/>
              </a:rPr>
              <a:t>Figura</a:t>
            </a:r>
            <a:r>
              <a:rPr lang="en-US" sz="1800" spc="50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61.</a:t>
            </a:r>
            <a:r>
              <a:rPr lang="en-US" sz="1800" spc="55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Cálculo</a:t>
            </a:r>
            <a:r>
              <a:rPr lang="en-US" sz="1800" spc="5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de</a:t>
            </a:r>
            <a:r>
              <a:rPr lang="en-US" sz="1800" spc="55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Potencia</a:t>
            </a:r>
            <a:r>
              <a:rPr lang="en-US" sz="1800" spc="50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Reactiva</a:t>
            </a:r>
            <a:r>
              <a:rPr lang="en-US" sz="1800" spc="5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a</a:t>
            </a:r>
            <a:r>
              <a:rPr lang="en-US" sz="1800" spc="55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partir</a:t>
            </a:r>
            <a:r>
              <a:rPr lang="en-US" sz="1800" spc="5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de</a:t>
            </a:r>
            <a:r>
              <a:rPr lang="en-US" sz="1800" spc="55" dirty="0" smtClean="0">
                <a:latin typeface="Arial Unicode MS"/>
                <a:cs typeface="Arial Unicode MS"/>
              </a:rPr>
              <a:t> </a:t>
            </a:r>
            <a:r>
              <a:rPr lang="en-US" sz="1800" dirty="0" smtClean="0">
                <a:latin typeface="Arial Unicode MS"/>
                <a:cs typeface="Arial Unicode MS"/>
              </a:rPr>
              <a:t>la</a:t>
            </a:r>
            <a:r>
              <a:rPr lang="en-US" sz="1800" spc="50" dirty="0" smtClean="0">
                <a:latin typeface="Arial Unicode MS"/>
                <a:cs typeface="Arial Unicode MS"/>
              </a:rPr>
              <a:t> </a:t>
            </a:r>
            <a:r>
              <a:rPr lang="en-US" sz="1800" dirty="0" err="1" smtClean="0">
                <a:latin typeface="Arial Unicode MS"/>
                <a:cs typeface="Arial Unicode MS"/>
              </a:rPr>
              <a:t>Figura</a:t>
            </a:r>
            <a:r>
              <a:rPr lang="en-US" sz="1800" spc="55" dirty="0" smtClean="0">
                <a:latin typeface="Arial Unicode MS"/>
                <a:cs typeface="Arial Unicode MS"/>
              </a:rPr>
              <a:t> </a:t>
            </a:r>
            <a:r>
              <a:rPr lang="en-US" sz="1800" spc="-25" dirty="0" smtClean="0">
                <a:latin typeface="Arial Unicode MS"/>
                <a:cs typeface="Arial Unicode MS"/>
              </a:rPr>
              <a:t>60</a:t>
            </a:r>
            <a:endParaRPr lang="en-US" sz="1800" dirty="0">
              <a:latin typeface="Arial Unicode MS"/>
              <a:cs typeface="Arial Unicode MS"/>
            </a:endParaRPr>
          </a:p>
        </p:txBody>
      </p:sp>
      <p:sp>
        <p:nvSpPr>
          <p:cNvPr id="83" name="Rectángulo 82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52610" y="501599"/>
            <a:ext cx="3481070" cy="3598564"/>
            <a:chOff x="2574035" y="993794"/>
            <a:chExt cx="3481070" cy="2909570"/>
          </a:xfrm>
        </p:grpSpPr>
        <p:sp>
          <p:nvSpPr>
            <p:cNvPr id="3" name="object 3"/>
            <p:cNvSpPr/>
            <p:nvPr/>
          </p:nvSpPr>
          <p:spPr>
            <a:xfrm>
              <a:off x="2618231" y="995172"/>
              <a:ext cx="3435350" cy="2844165"/>
            </a:xfrm>
            <a:custGeom>
              <a:avLst/>
              <a:gdLst/>
              <a:ahLst/>
              <a:cxnLst/>
              <a:rect l="l" t="t" r="r" b="b"/>
              <a:pathLst>
                <a:path w="3435350" h="2844165">
                  <a:moveTo>
                    <a:pt x="0" y="2843783"/>
                  </a:moveTo>
                  <a:lnTo>
                    <a:pt x="3435095" y="2843783"/>
                  </a:lnTo>
                  <a:lnTo>
                    <a:pt x="3435095" y="0"/>
                  </a:lnTo>
                  <a:lnTo>
                    <a:pt x="0" y="0"/>
                  </a:lnTo>
                  <a:lnTo>
                    <a:pt x="0" y="2843783"/>
                  </a:lnTo>
                  <a:close/>
                </a:path>
                <a:path w="3435350" h="2844165">
                  <a:moveTo>
                    <a:pt x="0" y="2767583"/>
                  </a:moveTo>
                  <a:lnTo>
                    <a:pt x="45719" y="2767583"/>
                  </a:lnTo>
                </a:path>
                <a:path w="3435350" h="2844165">
                  <a:moveTo>
                    <a:pt x="0" y="2691383"/>
                  </a:moveTo>
                  <a:lnTo>
                    <a:pt x="45719" y="2691383"/>
                  </a:lnTo>
                </a:path>
                <a:path w="3435350" h="2844165">
                  <a:moveTo>
                    <a:pt x="0" y="2616707"/>
                  </a:moveTo>
                  <a:lnTo>
                    <a:pt x="45719" y="2616707"/>
                  </a:lnTo>
                </a:path>
                <a:path w="3435350" h="2844165">
                  <a:moveTo>
                    <a:pt x="0" y="2540507"/>
                  </a:moveTo>
                  <a:lnTo>
                    <a:pt x="45719" y="2540507"/>
                  </a:lnTo>
                </a:path>
                <a:path w="3435350" h="2844165">
                  <a:moveTo>
                    <a:pt x="45719" y="2464307"/>
                  </a:moveTo>
                  <a:lnTo>
                    <a:pt x="0" y="2464307"/>
                  </a:lnTo>
                </a:path>
                <a:path w="3435350" h="2844165">
                  <a:moveTo>
                    <a:pt x="0" y="2389631"/>
                  </a:moveTo>
                  <a:lnTo>
                    <a:pt x="45719" y="2389631"/>
                  </a:lnTo>
                </a:path>
                <a:path w="3435350" h="2844165">
                  <a:moveTo>
                    <a:pt x="0" y="2313431"/>
                  </a:moveTo>
                  <a:lnTo>
                    <a:pt x="45719" y="2313431"/>
                  </a:lnTo>
                </a:path>
                <a:path w="3435350" h="2844165">
                  <a:moveTo>
                    <a:pt x="0" y="2237231"/>
                  </a:moveTo>
                  <a:lnTo>
                    <a:pt x="45719" y="2237231"/>
                  </a:lnTo>
                </a:path>
                <a:path w="3435350" h="2844165">
                  <a:moveTo>
                    <a:pt x="0" y="2162555"/>
                  </a:moveTo>
                  <a:lnTo>
                    <a:pt x="45719" y="2162555"/>
                  </a:lnTo>
                </a:path>
                <a:path w="3435350" h="2844165">
                  <a:moveTo>
                    <a:pt x="45719" y="2086355"/>
                  </a:moveTo>
                  <a:lnTo>
                    <a:pt x="0" y="2086355"/>
                  </a:lnTo>
                </a:path>
                <a:path w="3435350" h="2844165">
                  <a:moveTo>
                    <a:pt x="0" y="2010155"/>
                  </a:moveTo>
                  <a:lnTo>
                    <a:pt x="45719" y="2010155"/>
                  </a:lnTo>
                </a:path>
                <a:path w="3435350" h="2844165">
                  <a:moveTo>
                    <a:pt x="0" y="1935479"/>
                  </a:moveTo>
                  <a:lnTo>
                    <a:pt x="45719" y="1935479"/>
                  </a:lnTo>
                </a:path>
                <a:path w="3435350" h="2844165">
                  <a:moveTo>
                    <a:pt x="0" y="1859279"/>
                  </a:moveTo>
                  <a:lnTo>
                    <a:pt x="45719" y="1859279"/>
                  </a:lnTo>
                </a:path>
                <a:path w="3435350" h="2844165">
                  <a:moveTo>
                    <a:pt x="0" y="1783079"/>
                  </a:moveTo>
                  <a:lnTo>
                    <a:pt x="45719" y="1783079"/>
                  </a:lnTo>
                </a:path>
                <a:path w="3435350" h="2844165">
                  <a:moveTo>
                    <a:pt x="45719" y="1708403"/>
                  </a:moveTo>
                  <a:lnTo>
                    <a:pt x="0" y="1708403"/>
                  </a:lnTo>
                </a:path>
                <a:path w="3435350" h="2844165">
                  <a:moveTo>
                    <a:pt x="0" y="1632203"/>
                  </a:moveTo>
                  <a:lnTo>
                    <a:pt x="45719" y="1632203"/>
                  </a:lnTo>
                </a:path>
                <a:path w="3435350" h="2844165">
                  <a:moveTo>
                    <a:pt x="0" y="1556003"/>
                  </a:moveTo>
                  <a:lnTo>
                    <a:pt x="45719" y="1556003"/>
                  </a:lnTo>
                </a:path>
                <a:path w="3435350" h="2844165">
                  <a:moveTo>
                    <a:pt x="0" y="1481327"/>
                  </a:moveTo>
                  <a:lnTo>
                    <a:pt x="45719" y="1481327"/>
                  </a:lnTo>
                </a:path>
                <a:path w="3435350" h="2844165">
                  <a:moveTo>
                    <a:pt x="0" y="1405127"/>
                  </a:moveTo>
                  <a:lnTo>
                    <a:pt x="45719" y="1405127"/>
                  </a:lnTo>
                </a:path>
                <a:path w="3435350" h="2844165">
                  <a:moveTo>
                    <a:pt x="45719" y="1328927"/>
                  </a:moveTo>
                  <a:lnTo>
                    <a:pt x="0" y="1328927"/>
                  </a:lnTo>
                </a:path>
                <a:path w="3435350" h="2844165">
                  <a:moveTo>
                    <a:pt x="0" y="1254251"/>
                  </a:moveTo>
                  <a:lnTo>
                    <a:pt x="45719" y="1254251"/>
                  </a:lnTo>
                </a:path>
                <a:path w="3435350" h="2844165">
                  <a:moveTo>
                    <a:pt x="0" y="1178051"/>
                  </a:moveTo>
                  <a:lnTo>
                    <a:pt x="45719" y="1178051"/>
                  </a:lnTo>
                </a:path>
                <a:path w="3435350" h="2844165">
                  <a:moveTo>
                    <a:pt x="0" y="1101851"/>
                  </a:moveTo>
                  <a:lnTo>
                    <a:pt x="45719" y="1101851"/>
                  </a:lnTo>
                </a:path>
                <a:path w="3435350" h="2844165">
                  <a:moveTo>
                    <a:pt x="0" y="1027175"/>
                  </a:moveTo>
                  <a:lnTo>
                    <a:pt x="45719" y="1027175"/>
                  </a:lnTo>
                </a:path>
                <a:path w="3435350" h="2844165">
                  <a:moveTo>
                    <a:pt x="45719" y="950975"/>
                  </a:moveTo>
                  <a:lnTo>
                    <a:pt x="0" y="950975"/>
                  </a:lnTo>
                </a:path>
                <a:path w="3435350" h="2844165">
                  <a:moveTo>
                    <a:pt x="0" y="874775"/>
                  </a:moveTo>
                  <a:lnTo>
                    <a:pt x="45719" y="874775"/>
                  </a:lnTo>
                </a:path>
                <a:path w="3435350" h="2844165">
                  <a:moveTo>
                    <a:pt x="0" y="800099"/>
                  </a:moveTo>
                  <a:lnTo>
                    <a:pt x="45719" y="800099"/>
                  </a:lnTo>
                </a:path>
                <a:path w="3435350" h="2844165">
                  <a:moveTo>
                    <a:pt x="0" y="723899"/>
                  </a:moveTo>
                  <a:lnTo>
                    <a:pt x="45719" y="723899"/>
                  </a:lnTo>
                </a:path>
                <a:path w="3435350" h="2844165">
                  <a:moveTo>
                    <a:pt x="0" y="647699"/>
                  </a:moveTo>
                  <a:lnTo>
                    <a:pt x="45719" y="647699"/>
                  </a:lnTo>
                </a:path>
                <a:path w="3435350" h="2844165">
                  <a:moveTo>
                    <a:pt x="45719" y="573023"/>
                  </a:moveTo>
                  <a:lnTo>
                    <a:pt x="0" y="573023"/>
                  </a:lnTo>
                </a:path>
                <a:path w="3435350" h="2844165">
                  <a:moveTo>
                    <a:pt x="0" y="496823"/>
                  </a:moveTo>
                  <a:lnTo>
                    <a:pt x="45719" y="496823"/>
                  </a:lnTo>
                </a:path>
                <a:path w="3435350" h="2844165">
                  <a:moveTo>
                    <a:pt x="0" y="420623"/>
                  </a:moveTo>
                  <a:lnTo>
                    <a:pt x="45719" y="420623"/>
                  </a:lnTo>
                </a:path>
                <a:path w="3435350" h="2844165">
                  <a:moveTo>
                    <a:pt x="0" y="345947"/>
                  </a:moveTo>
                  <a:lnTo>
                    <a:pt x="45719" y="345947"/>
                  </a:lnTo>
                </a:path>
                <a:path w="3435350" h="2844165">
                  <a:moveTo>
                    <a:pt x="0" y="269747"/>
                  </a:moveTo>
                  <a:lnTo>
                    <a:pt x="45719" y="269747"/>
                  </a:lnTo>
                </a:path>
                <a:path w="3435350" h="2844165">
                  <a:moveTo>
                    <a:pt x="45719" y="193547"/>
                  </a:moveTo>
                  <a:lnTo>
                    <a:pt x="0" y="193547"/>
                  </a:lnTo>
                </a:path>
                <a:path w="3435350" h="2844165">
                  <a:moveTo>
                    <a:pt x="0" y="118871"/>
                  </a:moveTo>
                  <a:lnTo>
                    <a:pt x="45719" y="118871"/>
                  </a:lnTo>
                </a:path>
                <a:path w="3435350" h="2844165">
                  <a:moveTo>
                    <a:pt x="0" y="42671"/>
                  </a:moveTo>
                  <a:lnTo>
                    <a:pt x="45719" y="42671"/>
                  </a:lnTo>
                </a:path>
                <a:path w="3435350" h="2844165">
                  <a:moveTo>
                    <a:pt x="0" y="2790443"/>
                  </a:moveTo>
                  <a:lnTo>
                    <a:pt x="0" y="2843783"/>
                  </a:lnTo>
                </a:path>
                <a:path w="3435350" h="2844165">
                  <a:moveTo>
                    <a:pt x="254507" y="2843783"/>
                  </a:moveTo>
                  <a:lnTo>
                    <a:pt x="254507" y="2790443"/>
                  </a:lnTo>
                </a:path>
                <a:path w="3435350" h="2844165">
                  <a:moveTo>
                    <a:pt x="509015" y="2790443"/>
                  </a:moveTo>
                  <a:lnTo>
                    <a:pt x="509015" y="2843783"/>
                  </a:lnTo>
                </a:path>
                <a:path w="3435350" h="2844165">
                  <a:moveTo>
                    <a:pt x="766571" y="2843783"/>
                  </a:moveTo>
                  <a:lnTo>
                    <a:pt x="766571" y="2790443"/>
                  </a:lnTo>
                </a:path>
                <a:path w="3435350" h="2844165">
                  <a:moveTo>
                    <a:pt x="1021079" y="2790443"/>
                  </a:moveTo>
                  <a:lnTo>
                    <a:pt x="1021079" y="2843783"/>
                  </a:lnTo>
                </a:path>
                <a:path w="3435350" h="2844165">
                  <a:moveTo>
                    <a:pt x="1275587" y="2843783"/>
                  </a:moveTo>
                  <a:lnTo>
                    <a:pt x="1275587" y="2790443"/>
                  </a:lnTo>
                </a:path>
                <a:path w="3435350" h="2844165">
                  <a:moveTo>
                    <a:pt x="1533143" y="2790443"/>
                  </a:moveTo>
                  <a:lnTo>
                    <a:pt x="1533143" y="2843783"/>
                  </a:lnTo>
                </a:path>
                <a:path w="3435350" h="2844165">
                  <a:moveTo>
                    <a:pt x="1787651" y="2843783"/>
                  </a:moveTo>
                  <a:lnTo>
                    <a:pt x="1787651" y="2790443"/>
                  </a:lnTo>
                </a:path>
                <a:path w="3435350" h="2844165">
                  <a:moveTo>
                    <a:pt x="2042159" y="2790443"/>
                  </a:moveTo>
                  <a:lnTo>
                    <a:pt x="2042159" y="2843783"/>
                  </a:lnTo>
                </a:path>
                <a:path w="3435350" h="2844165">
                  <a:moveTo>
                    <a:pt x="2299715" y="2843783"/>
                  </a:moveTo>
                  <a:lnTo>
                    <a:pt x="2299715" y="2790443"/>
                  </a:lnTo>
                </a:path>
                <a:path w="3435350" h="2844165">
                  <a:moveTo>
                    <a:pt x="2554223" y="2790443"/>
                  </a:moveTo>
                  <a:lnTo>
                    <a:pt x="2554223" y="2843783"/>
                  </a:lnTo>
                </a:path>
                <a:path w="3435350" h="2844165">
                  <a:moveTo>
                    <a:pt x="2811779" y="2843783"/>
                  </a:moveTo>
                  <a:lnTo>
                    <a:pt x="2811779" y="2790443"/>
                  </a:lnTo>
                </a:path>
                <a:path w="3435350" h="2844165">
                  <a:moveTo>
                    <a:pt x="3066287" y="2790443"/>
                  </a:moveTo>
                  <a:lnTo>
                    <a:pt x="3066287" y="2843783"/>
                  </a:lnTo>
                </a:path>
                <a:path w="3435350" h="2844165">
                  <a:moveTo>
                    <a:pt x="3320795" y="2843783"/>
                  </a:moveTo>
                  <a:lnTo>
                    <a:pt x="3320795" y="279044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19743" y="996708"/>
              <a:ext cx="3282950" cy="2842260"/>
            </a:xfrm>
            <a:custGeom>
              <a:avLst/>
              <a:gdLst/>
              <a:ahLst/>
              <a:cxnLst/>
              <a:rect l="l" t="t" r="r" b="b"/>
              <a:pathLst>
                <a:path w="3282950" h="2842260">
                  <a:moveTo>
                    <a:pt x="10680" y="2726436"/>
                  </a:moveTo>
                  <a:lnTo>
                    <a:pt x="0" y="2726436"/>
                  </a:lnTo>
                  <a:lnTo>
                    <a:pt x="0" y="2842247"/>
                  </a:lnTo>
                  <a:lnTo>
                    <a:pt x="10680" y="2842247"/>
                  </a:lnTo>
                  <a:lnTo>
                    <a:pt x="10680" y="2726436"/>
                  </a:lnTo>
                  <a:close/>
                </a:path>
                <a:path w="3282950" h="2842260">
                  <a:moveTo>
                    <a:pt x="60972" y="0"/>
                  </a:moveTo>
                  <a:lnTo>
                    <a:pt x="35064" y="0"/>
                  </a:lnTo>
                  <a:lnTo>
                    <a:pt x="35064" y="2842247"/>
                  </a:lnTo>
                  <a:lnTo>
                    <a:pt x="60972" y="2842247"/>
                  </a:lnTo>
                  <a:lnTo>
                    <a:pt x="60972" y="0"/>
                  </a:lnTo>
                  <a:close/>
                </a:path>
                <a:path w="3282950" h="2842260">
                  <a:moveTo>
                    <a:pt x="114312" y="2415527"/>
                  </a:moveTo>
                  <a:lnTo>
                    <a:pt x="85356" y="2415527"/>
                  </a:lnTo>
                  <a:lnTo>
                    <a:pt x="85356" y="2842247"/>
                  </a:lnTo>
                  <a:lnTo>
                    <a:pt x="114312" y="2842247"/>
                  </a:lnTo>
                  <a:lnTo>
                    <a:pt x="114312" y="2415527"/>
                  </a:lnTo>
                  <a:close/>
                </a:path>
                <a:path w="3282950" h="2842260">
                  <a:moveTo>
                    <a:pt x="164604" y="2415527"/>
                  </a:moveTo>
                  <a:lnTo>
                    <a:pt x="138696" y="2415527"/>
                  </a:lnTo>
                  <a:lnTo>
                    <a:pt x="138696" y="2842247"/>
                  </a:lnTo>
                  <a:lnTo>
                    <a:pt x="164604" y="2842247"/>
                  </a:lnTo>
                  <a:lnTo>
                    <a:pt x="164604" y="2415527"/>
                  </a:lnTo>
                  <a:close/>
                </a:path>
                <a:path w="3282950" h="2842260">
                  <a:moveTo>
                    <a:pt x="214896" y="2516111"/>
                  </a:moveTo>
                  <a:lnTo>
                    <a:pt x="188988" y="2516111"/>
                  </a:lnTo>
                  <a:lnTo>
                    <a:pt x="188988" y="2842247"/>
                  </a:lnTo>
                  <a:lnTo>
                    <a:pt x="214896" y="2842247"/>
                  </a:lnTo>
                  <a:lnTo>
                    <a:pt x="214896" y="2516111"/>
                  </a:lnTo>
                  <a:close/>
                </a:path>
                <a:path w="3282950" h="2842260">
                  <a:moveTo>
                    <a:pt x="265188" y="2729471"/>
                  </a:moveTo>
                  <a:lnTo>
                    <a:pt x="239280" y="2729471"/>
                  </a:lnTo>
                  <a:lnTo>
                    <a:pt x="239280" y="2842247"/>
                  </a:lnTo>
                  <a:lnTo>
                    <a:pt x="265188" y="2842247"/>
                  </a:lnTo>
                  <a:lnTo>
                    <a:pt x="265188" y="2729471"/>
                  </a:lnTo>
                  <a:close/>
                </a:path>
                <a:path w="3282950" h="2842260">
                  <a:moveTo>
                    <a:pt x="318528" y="2499347"/>
                  </a:moveTo>
                  <a:lnTo>
                    <a:pt x="292620" y="2499347"/>
                  </a:lnTo>
                  <a:lnTo>
                    <a:pt x="292620" y="2842247"/>
                  </a:lnTo>
                  <a:lnTo>
                    <a:pt x="318528" y="2842247"/>
                  </a:lnTo>
                  <a:lnTo>
                    <a:pt x="318528" y="2499347"/>
                  </a:lnTo>
                  <a:close/>
                </a:path>
                <a:path w="3282950" h="2842260">
                  <a:moveTo>
                    <a:pt x="368820" y="2599931"/>
                  </a:moveTo>
                  <a:lnTo>
                    <a:pt x="342912" y="2599931"/>
                  </a:lnTo>
                  <a:lnTo>
                    <a:pt x="342912" y="2842247"/>
                  </a:lnTo>
                  <a:lnTo>
                    <a:pt x="368820" y="2842247"/>
                  </a:lnTo>
                  <a:lnTo>
                    <a:pt x="368820" y="2599931"/>
                  </a:lnTo>
                  <a:close/>
                </a:path>
                <a:path w="3282950" h="2842260">
                  <a:moveTo>
                    <a:pt x="419112" y="2535923"/>
                  </a:moveTo>
                  <a:lnTo>
                    <a:pt x="393204" y="2535923"/>
                  </a:lnTo>
                  <a:lnTo>
                    <a:pt x="393204" y="2842247"/>
                  </a:lnTo>
                  <a:lnTo>
                    <a:pt x="419112" y="2842247"/>
                  </a:lnTo>
                  <a:lnTo>
                    <a:pt x="419112" y="2535923"/>
                  </a:lnTo>
                  <a:close/>
                </a:path>
                <a:path w="3282950" h="2842260">
                  <a:moveTo>
                    <a:pt x="472452" y="2712707"/>
                  </a:moveTo>
                  <a:lnTo>
                    <a:pt x="443496" y="2712707"/>
                  </a:lnTo>
                  <a:lnTo>
                    <a:pt x="443496" y="2842247"/>
                  </a:lnTo>
                  <a:lnTo>
                    <a:pt x="472452" y="2842247"/>
                  </a:lnTo>
                  <a:lnTo>
                    <a:pt x="472452" y="2712707"/>
                  </a:lnTo>
                  <a:close/>
                </a:path>
                <a:path w="3282950" h="2842260">
                  <a:moveTo>
                    <a:pt x="522744" y="2575547"/>
                  </a:moveTo>
                  <a:lnTo>
                    <a:pt x="496836" y="2575547"/>
                  </a:lnTo>
                  <a:lnTo>
                    <a:pt x="496836" y="2842247"/>
                  </a:lnTo>
                  <a:lnTo>
                    <a:pt x="522744" y="2842247"/>
                  </a:lnTo>
                  <a:lnTo>
                    <a:pt x="522744" y="2575547"/>
                  </a:lnTo>
                  <a:close/>
                </a:path>
                <a:path w="3282950" h="2842260">
                  <a:moveTo>
                    <a:pt x="573036" y="2482583"/>
                  </a:moveTo>
                  <a:lnTo>
                    <a:pt x="547128" y="2482583"/>
                  </a:lnTo>
                  <a:lnTo>
                    <a:pt x="547128" y="2842247"/>
                  </a:lnTo>
                  <a:lnTo>
                    <a:pt x="573036" y="2842247"/>
                  </a:lnTo>
                  <a:lnTo>
                    <a:pt x="573036" y="2482583"/>
                  </a:lnTo>
                  <a:close/>
                </a:path>
                <a:path w="3282950" h="2842260">
                  <a:moveTo>
                    <a:pt x="623328" y="2598407"/>
                  </a:moveTo>
                  <a:lnTo>
                    <a:pt x="597420" y="2598407"/>
                  </a:lnTo>
                  <a:lnTo>
                    <a:pt x="597420" y="2842247"/>
                  </a:lnTo>
                  <a:lnTo>
                    <a:pt x="623328" y="2842247"/>
                  </a:lnTo>
                  <a:lnTo>
                    <a:pt x="623328" y="2598407"/>
                  </a:lnTo>
                  <a:close/>
                </a:path>
                <a:path w="3282950" h="2842260">
                  <a:moveTo>
                    <a:pt x="676668" y="2686799"/>
                  </a:moveTo>
                  <a:lnTo>
                    <a:pt x="647712" y="2686799"/>
                  </a:lnTo>
                  <a:lnTo>
                    <a:pt x="647712" y="2842247"/>
                  </a:lnTo>
                  <a:lnTo>
                    <a:pt x="676668" y="2842247"/>
                  </a:lnTo>
                  <a:lnTo>
                    <a:pt x="676668" y="2686799"/>
                  </a:lnTo>
                  <a:close/>
                </a:path>
                <a:path w="3282950" h="2842260">
                  <a:moveTo>
                    <a:pt x="726960" y="2485631"/>
                  </a:moveTo>
                  <a:lnTo>
                    <a:pt x="701052" y="2485631"/>
                  </a:lnTo>
                  <a:lnTo>
                    <a:pt x="701052" y="2842247"/>
                  </a:lnTo>
                  <a:lnTo>
                    <a:pt x="726960" y="2842247"/>
                  </a:lnTo>
                  <a:lnTo>
                    <a:pt x="726960" y="2485631"/>
                  </a:lnTo>
                  <a:close/>
                </a:path>
                <a:path w="3282950" h="2842260">
                  <a:moveTo>
                    <a:pt x="777252" y="2385047"/>
                  </a:moveTo>
                  <a:lnTo>
                    <a:pt x="751344" y="2385047"/>
                  </a:lnTo>
                  <a:lnTo>
                    <a:pt x="751344" y="2842247"/>
                  </a:lnTo>
                  <a:lnTo>
                    <a:pt x="777252" y="2842247"/>
                  </a:lnTo>
                  <a:lnTo>
                    <a:pt x="777252" y="2385047"/>
                  </a:lnTo>
                  <a:close/>
                </a:path>
                <a:path w="3282950" h="2842260">
                  <a:moveTo>
                    <a:pt x="827544" y="2493251"/>
                  </a:moveTo>
                  <a:lnTo>
                    <a:pt x="801636" y="2493251"/>
                  </a:lnTo>
                  <a:lnTo>
                    <a:pt x="801636" y="2842247"/>
                  </a:lnTo>
                  <a:lnTo>
                    <a:pt x="827544" y="2842247"/>
                  </a:lnTo>
                  <a:lnTo>
                    <a:pt x="827544" y="2493251"/>
                  </a:lnTo>
                  <a:close/>
                </a:path>
                <a:path w="3282950" h="2842260">
                  <a:moveTo>
                    <a:pt x="880884" y="2599931"/>
                  </a:moveTo>
                  <a:lnTo>
                    <a:pt x="854976" y="2599931"/>
                  </a:lnTo>
                  <a:lnTo>
                    <a:pt x="854976" y="2842247"/>
                  </a:lnTo>
                  <a:lnTo>
                    <a:pt x="880884" y="2842247"/>
                  </a:lnTo>
                  <a:lnTo>
                    <a:pt x="880884" y="2599931"/>
                  </a:lnTo>
                  <a:close/>
                </a:path>
                <a:path w="3282950" h="2842260">
                  <a:moveTo>
                    <a:pt x="931176" y="2665463"/>
                  </a:moveTo>
                  <a:lnTo>
                    <a:pt x="905268" y="2665463"/>
                  </a:lnTo>
                  <a:lnTo>
                    <a:pt x="905268" y="2842247"/>
                  </a:lnTo>
                  <a:lnTo>
                    <a:pt x="931176" y="2842247"/>
                  </a:lnTo>
                  <a:lnTo>
                    <a:pt x="931176" y="2665463"/>
                  </a:lnTo>
                  <a:close/>
                </a:path>
                <a:path w="3282950" h="2842260">
                  <a:moveTo>
                    <a:pt x="981468" y="2712707"/>
                  </a:moveTo>
                  <a:lnTo>
                    <a:pt x="955560" y="2712707"/>
                  </a:lnTo>
                  <a:lnTo>
                    <a:pt x="955560" y="2842247"/>
                  </a:lnTo>
                  <a:lnTo>
                    <a:pt x="981468" y="2842247"/>
                  </a:lnTo>
                  <a:lnTo>
                    <a:pt x="981468" y="2712707"/>
                  </a:lnTo>
                  <a:close/>
                </a:path>
                <a:path w="3282950" h="2842260">
                  <a:moveTo>
                    <a:pt x="1033284" y="2642603"/>
                  </a:moveTo>
                  <a:lnTo>
                    <a:pt x="1005852" y="2642603"/>
                  </a:lnTo>
                  <a:lnTo>
                    <a:pt x="1005852" y="2842247"/>
                  </a:lnTo>
                  <a:lnTo>
                    <a:pt x="1033284" y="2842247"/>
                  </a:lnTo>
                  <a:lnTo>
                    <a:pt x="1033284" y="2642603"/>
                  </a:lnTo>
                  <a:close/>
                </a:path>
                <a:path w="3282950" h="2842260">
                  <a:moveTo>
                    <a:pt x="1085100" y="2449055"/>
                  </a:moveTo>
                  <a:lnTo>
                    <a:pt x="1059192" y="2449055"/>
                  </a:lnTo>
                  <a:lnTo>
                    <a:pt x="1059192" y="2842247"/>
                  </a:lnTo>
                  <a:lnTo>
                    <a:pt x="1085100" y="2842247"/>
                  </a:lnTo>
                  <a:lnTo>
                    <a:pt x="1085100" y="2449055"/>
                  </a:lnTo>
                  <a:close/>
                </a:path>
                <a:path w="3282950" h="2842260">
                  <a:moveTo>
                    <a:pt x="1135392" y="2231123"/>
                  </a:moveTo>
                  <a:lnTo>
                    <a:pt x="1109484" y="2231123"/>
                  </a:lnTo>
                  <a:lnTo>
                    <a:pt x="1109484" y="2842247"/>
                  </a:lnTo>
                  <a:lnTo>
                    <a:pt x="1135392" y="2842247"/>
                  </a:lnTo>
                  <a:lnTo>
                    <a:pt x="1135392" y="2231123"/>
                  </a:lnTo>
                  <a:close/>
                </a:path>
                <a:path w="3282950" h="2842260">
                  <a:moveTo>
                    <a:pt x="1185684" y="1927847"/>
                  </a:moveTo>
                  <a:lnTo>
                    <a:pt x="1159776" y="1927847"/>
                  </a:lnTo>
                  <a:lnTo>
                    <a:pt x="1159776" y="2842247"/>
                  </a:lnTo>
                  <a:lnTo>
                    <a:pt x="1185684" y="2842247"/>
                  </a:lnTo>
                  <a:lnTo>
                    <a:pt x="1185684" y="1927847"/>
                  </a:lnTo>
                  <a:close/>
                </a:path>
                <a:path w="3282950" h="2842260">
                  <a:moveTo>
                    <a:pt x="1237500" y="1459979"/>
                  </a:moveTo>
                  <a:lnTo>
                    <a:pt x="1213116" y="1459979"/>
                  </a:lnTo>
                  <a:lnTo>
                    <a:pt x="1213116" y="2842247"/>
                  </a:lnTo>
                  <a:lnTo>
                    <a:pt x="1237500" y="2842247"/>
                  </a:lnTo>
                  <a:lnTo>
                    <a:pt x="1237500" y="1459979"/>
                  </a:lnTo>
                  <a:close/>
                </a:path>
                <a:path w="3282950" h="2842260">
                  <a:moveTo>
                    <a:pt x="1287792" y="1313675"/>
                  </a:moveTo>
                  <a:lnTo>
                    <a:pt x="1263408" y="1313675"/>
                  </a:lnTo>
                  <a:lnTo>
                    <a:pt x="1263408" y="2842247"/>
                  </a:lnTo>
                  <a:lnTo>
                    <a:pt x="1287792" y="2842247"/>
                  </a:lnTo>
                  <a:lnTo>
                    <a:pt x="1287792" y="1313675"/>
                  </a:lnTo>
                  <a:close/>
                </a:path>
                <a:path w="3282950" h="2842260">
                  <a:moveTo>
                    <a:pt x="1339608" y="1751063"/>
                  </a:moveTo>
                  <a:lnTo>
                    <a:pt x="1313700" y="1751063"/>
                  </a:lnTo>
                  <a:lnTo>
                    <a:pt x="1313700" y="2842247"/>
                  </a:lnTo>
                  <a:lnTo>
                    <a:pt x="1339608" y="2842247"/>
                  </a:lnTo>
                  <a:lnTo>
                    <a:pt x="1339608" y="1751063"/>
                  </a:lnTo>
                  <a:close/>
                </a:path>
                <a:path w="3282950" h="2842260">
                  <a:moveTo>
                    <a:pt x="1389900" y="2148827"/>
                  </a:moveTo>
                  <a:lnTo>
                    <a:pt x="1363992" y="2148827"/>
                  </a:lnTo>
                  <a:lnTo>
                    <a:pt x="1363992" y="2842247"/>
                  </a:lnTo>
                  <a:lnTo>
                    <a:pt x="1389900" y="2842247"/>
                  </a:lnTo>
                  <a:lnTo>
                    <a:pt x="1389900" y="2148827"/>
                  </a:lnTo>
                  <a:close/>
                </a:path>
                <a:path w="3282950" h="2842260">
                  <a:moveTo>
                    <a:pt x="1441716" y="2404859"/>
                  </a:moveTo>
                  <a:lnTo>
                    <a:pt x="1417332" y="2404859"/>
                  </a:lnTo>
                  <a:lnTo>
                    <a:pt x="1417332" y="2842247"/>
                  </a:lnTo>
                  <a:lnTo>
                    <a:pt x="1441716" y="2842247"/>
                  </a:lnTo>
                  <a:lnTo>
                    <a:pt x="1441716" y="2404859"/>
                  </a:lnTo>
                  <a:close/>
                </a:path>
                <a:path w="3282950" h="2842260">
                  <a:moveTo>
                    <a:pt x="1492008" y="2499347"/>
                  </a:moveTo>
                  <a:lnTo>
                    <a:pt x="1467624" y="2499347"/>
                  </a:lnTo>
                  <a:lnTo>
                    <a:pt x="1467624" y="2842247"/>
                  </a:lnTo>
                  <a:lnTo>
                    <a:pt x="1492008" y="2842247"/>
                  </a:lnTo>
                  <a:lnTo>
                    <a:pt x="1492008" y="2499347"/>
                  </a:lnTo>
                  <a:close/>
                </a:path>
                <a:path w="3282950" h="2842260">
                  <a:moveTo>
                    <a:pt x="1543824" y="2493251"/>
                  </a:moveTo>
                  <a:lnTo>
                    <a:pt x="1517916" y="2493251"/>
                  </a:lnTo>
                  <a:lnTo>
                    <a:pt x="1517916" y="2842247"/>
                  </a:lnTo>
                  <a:lnTo>
                    <a:pt x="1543824" y="2842247"/>
                  </a:lnTo>
                  <a:lnTo>
                    <a:pt x="1543824" y="2493251"/>
                  </a:lnTo>
                  <a:close/>
                </a:path>
                <a:path w="3282950" h="2842260">
                  <a:moveTo>
                    <a:pt x="1595640" y="2442959"/>
                  </a:moveTo>
                  <a:lnTo>
                    <a:pt x="1568208" y="2442959"/>
                  </a:lnTo>
                  <a:lnTo>
                    <a:pt x="1568208" y="2842247"/>
                  </a:lnTo>
                  <a:lnTo>
                    <a:pt x="1595640" y="2842247"/>
                  </a:lnTo>
                  <a:lnTo>
                    <a:pt x="1595640" y="2442959"/>
                  </a:lnTo>
                  <a:close/>
                </a:path>
                <a:path w="3282950" h="2842260">
                  <a:moveTo>
                    <a:pt x="1645932" y="2359139"/>
                  </a:moveTo>
                  <a:lnTo>
                    <a:pt x="1621548" y="2359139"/>
                  </a:lnTo>
                  <a:lnTo>
                    <a:pt x="1621548" y="2842247"/>
                  </a:lnTo>
                  <a:lnTo>
                    <a:pt x="1645932" y="2842247"/>
                  </a:lnTo>
                  <a:lnTo>
                    <a:pt x="1645932" y="2359139"/>
                  </a:lnTo>
                  <a:close/>
                </a:path>
                <a:path w="3282950" h="2842260">
                  <a:moveTo>
                    <a:pt x="1696224" y="2211311"/>
                  </a:moveTo>
                  <a:lnTo>
                    <a:pt x="1671840" y="2211311"/>
                  </a:lnTo>
                  <a:lnTo>
                    <a:pt x="1671840" y="2842247"/>
                  </a:lnTo>
                  <a:lnTo>
                    <a:pt x="1696224" y="2842247"/>
                  </a:lnTo>
                  <a:lnTo>
                    <a:pt x="1696224" y="2211311"/>
                  </a:lnTo>
                  <a:close/>
                </a:path>
                <a:path w="3282950" h="2842260">
                  <a:moveTo>
                    <a:pt x="1746516" y="2045195"/>
                  </a:moveTo>
                  <a:lnTo>
                    <a:pt x="1722132" y="2045195"/>
                  </a:lnTo>
                  <a:lnTo>
                    <a:pt x="1722132" y="2842247"/>
                  </a:lnTo>
                  <a:lnTo>
                    <a:pt x="1746516" y="2842247"/>
                  </a:lnTo>
                  <a:lnTo>
                    <a:pt x="1746516" y="2045195"/>
                  </a:lnTo>
                  <a:close/>
                </a:path>
                <a:path w="3282950" h="2842260">
                  <a:moveTo>
                    <a:pt x="1799856" y="1740395"/>
                  </a:moveTo>
                  <a:lnTo>
                    <a:pt x="1775472" y="1740395"/>
                  </a:lnTo>
                  <a:lnTo>
                    <a:pt x="1775472" y="2842247"/>
                  </a:lnTo>
                  <a:lnTo>
                    <a:pt x="1799856" y="2842247"/>
                  </a:lnTo>
                  <a:lnTo>
                    <a:pt x="1799856" y="1740395"/>
                  </a:lnTo>
                  <a:close/>
                </a:path>
                <a:path w="3282950" h="2842260">
                  <a:moveTo>
                    <a:pt x="1850148" y="1203947"/>
                  </a:moveTo>
                  <a:lnTo>
                    <a:pt x="1825764" y="1203947"/>
                  </a:lnTo>
                  <a:lnTo>
                    <a:pt x="1825764" y="2842247"/>
                  </a:lnTo>
                  <a:lnTo>
                    <a:pt x="1850148" y="2842247"/>
                  </a:lnTo>
                  <a:lnTo>
                    <a:pt x="1850148" y="1203947"/>
                  </a:lnTo>
                  <a:close/>
                </a:path>
                <a:path w="3282950" h="2842260">
                  <a:moveTo>
                    <a:pt x="1900440" y="675119"/>
                  </a:moveTo>
                  <a:lnTo>
                    <a:pt x="1876056" y="675119"/>
                  </a:lnTo>
                  <a:lnTo>
                    <a:pt x="1876056" y="2842247"/>
                  </a:lnTo>
                  <a:lnTo>
                    <a:pt x="1900440" y="2842247"/>
                  </a:lnTo>
                  <a:lnTo>
                    <a:pt x="1900440" y="675119"/>
                  </a:lnTo>
                  <a:close/>
                </a:path>
                <a:path w="3282950" h="2842260">
                  <a:moveTo>
                    <a:pt x="1950732" y="332219"/>
                  </a:moveTo>
                  <a:lnTo>
                    <a:pt x="1926348" y="332219"/>
                  </a:lnTo>
                  <a:lnTo>
                    <a:pt x="1926348" y="2842247"/>
                  </a:lnTo>
                  <a:lnTo>
                    <a:pt x="1950732" y="2842247"/>
                  </a:lnTo>
                  <a:lnTo>
                    <a:pt x="1950732" y="332219"/>
                  </a:lnTo>
                  <a:close/>
                </a:path>
                <a:path w="3282950" h="2842260">
                  <a:moveTo>
                    <a:pt x="2004072" y="257543"/>
                  </a:moveTo>
                  <a:lnTo>
                    <a:pt x="1979688" y="257543"/>
                  </a:lnTo>
                  <a:lnTo>
                    <a:pt x="1979688" y="2842247"/>
                  </a:lnTo>
                  <a:lnTo>
                    <a:pt x="2004072" y="2842247"/>
                  </a:lnTo>
                  <a:lnTo>
                    <a:pt x="2004072" y="257543"/>
                  </a:lnTo>
                  <a:close/>
                </a:path>
                <a:path w="3282950" h="2842260">
                  <a:moveTo>
                    <a:pt x="2054364" y="829043"/>
                  </a:moveTo>
                  <a:lnTo>
                    <a:pt x="2029980" y="829043"/>
                  </a:lnTo>
                  <a:lnTo>
                    <a:pt x="2029980" y="2842247"/>
                  </a:lnTo>
                  <a:lnTo>
                    <a:pt x="2054364" y="2842247"/>
                  </a:lnTo>
                  <a:lnTo>
                    <a:pt x="2054364" y="829043"/>
                  </a:lnTo>
                  <a:close/>
                </a:path>
                <a:path w="3282950" h="2842260">
                  <a:moveTo>
                    <a:pt x="2104656" y="1517891"/>
                  </a:moveTo>
                  <a:lnTo>
                    <a:pt x="2080272" y="1517891"/>
                  </a:lnTo>
                  <a:lnTo>
                    <a:pt x="2080272" y="2842247"/>
                  </a:lnTo>
                  <a:lnTo>
                    <a:pt x="2104656" y="2842247"/>
                  </a:lnTo>
                  <a:lnTo>
                    <a:pt x="2104656" y="1517891"/>
                  </a:lnTo>
                  <a:close/>
                </a:path>
                <a:path w="3282950" h="2842260">
                  <a:moveTo>
                    <a:pt x="2157996" y="2048243"/>
                  </a:moveTo>
                  <a:lnTo>
                    <a:pt x="2130564" y="2048243"/>
                  </a:lnTo>
                  <a:lnTo>
                    <a:pt x="2130564" y="2842247"/>
                  </a:lnTo>
                  <a:lnTo>
                    <a:pt x="2157996" y="2842247"/>
                  </a:lnTo>
                  <a:lnTo>
                    <a:pt x="2157996" y="2048243"/>
                  </a:lnTo>
                  <a:close/>
                </a:path>
                <a:path w="3282950" h="2842260">
                  <a:moveTo>
                    <a:pt x="2208288" y="2365235"/>
                  </a:moveTo>
                  <a:lnTo>
                    <a:pt x="2183904" y="2365235"/>
                  </a:lnTo>
                  <a:lnTo>
                    <a:pt x="2183904" y="2842247"/>
                  </a:lnTo>
                  <a:lnTo>
                    <a:pt x="2208288" y="2842247"/>
                  </a:lnTo>
                  <a:lnTo>
                    <a:pt x="2208288" y="2365235"/>
                  </a:lnTo>
                  <a:close/>
                </a:path>
                <a:path w="3282950" h="2842260">
                  <a:moveTo>
                    <a:pt x="2258580" y="2493251"/>
                  </a:moveTo>
                  <a:lnTo>
                    <a:pt x="2234196" y="2493251"/>
                  </a:lnTo>
                  <a:lnTo>
                    <a:pt x="2234196" y="2842247"/>
                  </a:lnTo>
                  <a:lnTo>
                    <a:pt x="2258580" y="2842247"/>
                  </a:lnTo>
                  <a:lnTo>
                    <a:pt x="2258580" y="2493251"/>
                  </a:lnTo>
                  <a:close/>
                </a:path>
                <a:path w="3282950" h="2842260">
                  <a:moveTo>
                    <a:pt x="2308872" y="2508491"/>
                  </a:moveTo>
                  <a:lnTo>
                    <a:pt x="2284488" y="2508491"/>
                  </a:lnTo>
                  <a:lnTo>
                    <a:pt x="2284488" y="2842247"/>
                  </a:lnTo>
                  <a:lnTo>
                    <a:pt x="2308872" y="2842247"/>
                  </a:lnTo>
                  <a:lnTo>
                    <a:pt x="2308872" y="2508491"/>
                  </a:lnTo>
                  <a:close/>
                </a:path>
                <a:path w="3282950" h="2842260">
                  <a:moveTo>
                    <a:pt x="2362212" y="2519159"/>
                  </a:moveTo>
                  <a:lnTo>
                    <a:pt x="2337828" y="2519159"/>
                  </a:lnTo>
                  <a:lnTo>
                    <a:pt x="2337828" y="2842247"/>
                  </a:lnTo>
                  <a:lnTo>
                    <a:pt x="2362212" y="2842247"/>
                  </a:lnTo>
                  <a:lnTo>
                    <a:pt x="2362212" y="2519159"/>
                  </a:lnTo>
                  <a:close/>
                </a:path>
                <a:path w="3282950" h="2842260">
                  <a:moveTo>
                    <a:pt x="2412504" y="2516111"/>
                  </a:moveTo>
                  <a:lnTo>
                    <a:pt x="2388120" y="2516111"/>
                  </a:lnTo>
                  <a:lnTo>
                    <a:pt x="2388120" y="2842247"/>
                  </a:lnTo>
                  <a:lnTo>
                    <a:pt x="2412504" y="2842247"/>
                  </a:lnTo>
                  <a:lnTo>
                    <a:pt x="2412504" y="2516111"/>
                  </a:lnTo>
                  <a:close/>
                </a:path>
                <a:path w="3282950" h="2842260">
                  <a:moveTo>
                    <a:pt x="2462796" y="2505443"/>
                  </a:moveTo>
                  <a:lnTo>
                    <a:pt x="2438412" y="2505443"/>
                  </a:lnTo>
                  <a:lnTo>
                    <a:pt x="2438412" y="2842247"/>
                  </a:lnTo>
                  <a:lnTo>
                    <a:pt x="2462796" y="2842247"/>
                  </a:lnTo>
                  <a:lnTo>
                    <a:pt x="2462796" y="2505443"/>
                  </a:lnTo>
                  <a:close/>
                </a:path>
                <a:path w="3282950" h="2842260">
                  <a:moveTo>
                    <a:pt x="2513088" y="2525255"/>
                  </a:moveTo>
                  <a:lnTo>
                    <a:pt x="2488704" y="2525255"/>
                  </a:lnTo>
                  <a:lnTo>
                    <a:pt x="2488704" y="2842247"/>
                  </a:lnTo>
                  <a:lnTo>
                    <a:pt x="2513088" y="2842247"/>
                  </a:lnTo>
                  <a:lnTo>
                    <a:pt x="2513088" y="2525255"/>
                  </a:lnTo>
                  <a:close/>
                </a:path>
                <a:path w="3282950" h="2842260">
                  <a:moveTo>
                    <a:pt x="2566428" y="2532875"/>
                  </a:moveTo>
                  <a:lnTo>
                    <a:pt x="2542044" y="2532875"/>
                  </a:lnTo>
                  <a:lnTo>
                    <a:pt x="2542044" y="2842247"/>
                  </a:lnTo>
                  <a:lnTo>
                    <a:pt x="2566428" y="2842247"/>
                  </a:lnTo>
                  <a:lnTo>
                    <a:pt x="2566428" y="2532875"/>
                  </a:lnTo>
                  <a:close/>
                </a:path>
                <a:path w="3282950" h="2842260">
                  <a:moveTo>
                    <a:pt x="2616720" y="2558783"/>
                  </a:moveTo>
                  <a:lnTo>
                    <a:pt x="2592336" y="2558783"/>
                  </a:lnTo>
                  <a:lnTo>
                    <a:pt x="2592336" y="2842247"/>
                  </a:lnTo>
                  <a:lnTo>
                    <a:pt x="2616720" y="2842247"/>
                  </a:lnTo>
                  <a:lnTo>
                    <a:pt x="2616720" y="2558783"/>
                  </a:lnTo>
                  <a:close/>
                </a:path>
                <a:path w="3282950" h="2842260">
                  <a:moveTo>
                    <a:pt x="2667012" y="2575547"/>
                  </a:moveTo>
                  <a:lnTo>
                    <a:pt x="2642628" y="2575547"/>
                  </a:lnTo>
                  <a:lnTo>
                    <a:pt x="2642628" y="2842247"/>
                  </a:lnTo>
                  <a:lnTo>
                    <a:pt x="2667012" y="2842247"/>
                  </a:lnTo>
                  <a:lnTo>
                    <a:pt x="2667012" y="2575547"/>
                  </a:lnTo>
                  <a:close/>
                </a:path>
                <a:path w="3282950" h="2842260">
                  <a:moveTo>
                    <a:pt x="2720352" y="2598407"/>
                  </a:moveTo>
                  <a:lnTo>
                    <a:pt x="2692920" y="2598407"/>
                  </a:lnTo>
                  <a:lnTo>
                    <a:pt x="2692920" y="2842247"/>
                  </a:lnTo>
                  <a:lnTo>
                    <a:pt x="2720352" y="2842247"/>
                  </a:lnTo>
                  <a:lnTo>
                    <a:pt x="2720352" y="2598407"/>
                  </a:lnTo>
                  <a:close/>
                </a:path>
                <a:path w="3282950" h="2842260">
                  <a:moveTo>
                    <a:pt x="2770644" y="2636507"/>
                  </a:moveTo>
                  <a:lnTo>
                    <a:pt x="2746260" y="2636507"/>
                  </a:lnTo>
                  <a:lnTo>
                    <a:pt x="2746260" y="2842247"/>
                  </a:lnTo>
                  <a:lnTo>
                    <a:pt x="2770644" y="2842247"/>
                  </a:lnTo>
                  <a:lnTo>
                    <a:pt x="2770644" y="2636507"/>
                  </a:lnTo>
                  <a:close/>
                </a:path>
                <a:path w="3282950" h="2842260">
                  <a:moveTo>
                    <a:pt x="2820936" y="2659367"/>
                  </a:moveTo>
                  <a:lnTo>
                    <a:pt x="2796552" y="2659367"/>
                  </a:lnTo>
                  <a:lnTo>
                    <a:pt x="2796552" y="2842247"/>
                  </a:lnTo>
                  <a:lnTo>
                    <a:pt x="2820936" y="2842247"/>
                  </a:lnTo>
                  <a:lnTo>
                    <a:pt x="2820936" y="2659367"/>
                  </a:lnTo>
                  <a:close/>
                </a:path>
                <a:path w="3282950" h="2842260">
                  <a:moveTo>
                    <a:pt x="2871228" y="2703563"/>
                  </a:moveTo>
                  <a:lnTo>
                    <a:pt x="2846844" y="2703563"/>
                  </a:lnTo>
                  <a:lnTo>
                    <a:pt x="2846844" y="2842247"/>
                  </a:lnTo>
                  <a:lnTo>
                    <a:pt x="2871228" y="2842247"/>
                  </a:lnTo>
                  <a:lnTo>
                    <a:pt x="2871228" y="2703563"/>
                  </a:lnTo>
                  <a:close/>
                </a:path>
                <a:path w="3282950" h="2842260">
                  <a:moveTo>
                    <a:pt x="2924568" y="2729471"/>
                  </a:moveTo>
                  <a:lnTo>
                    <a:pt x="2900184" y="2729471"/>
                  </a:lnTo>
                  <a:lnTo>
                    <a:pt x="2900184" y="2842247"/>
                  </a:lnTo>
                  <a:lnTo>
                    <a:pt x="2924568" y="2842247"/>
                  </a:lnTo>
                  <a:lnTo>
                    <a:pt x="2924568" y="2729471"/>
                  </a:lnTo>
                  <a:close/>
                </a:path>
                <a:path w="3282950" h="2842260">
                  <a:moveTo>
                    <a:pt x="2974860" y="2772143"/>
                  </a:moveTo>
                  <a:lnTo>
                    <a:pt x="2950476" y="2772143"/>
                  </a:lnTo>
                  <a:lnTo>
                    <a:pt x="2950476" y="2842247"/>
                  </a:lnTo>
                  <a:lnTo>
                    <a:pt x="2974860" y="2842247"/>
                  </a:lnTo>
                  <a:lnTo>
                    <a:pt x="2974860" y="2772143"/>
                  </a:lnTo>
                  <a:close/>
                </a:path>
                <a:path w="3282950" h="2842260">
                  <a:moveTo>
                    <a:pt x="3025152" y="2802623"/>
                  </a:moveTo>
                  <a:lnTo>
                    <a:pt x="3000768" y="2802623"/>
                  </a:lnTo>
                  <a:lnTo>
                    <a:pt x="3000768" y="2842247"/>
                  </a:lnTo>
                  <a:lnTo>
                    <a:pt x="3025152" y="2842247"/>
                  </a:lnTo>
                  <a:lnTo>
                    <a:pt x="3025152" y="2802623"/>
                  </a:lnTo>
                  <a:close/>
                </a:path>
                <a:path w="3282950" h="2842260">
                  <a:moveTo>
                    <a:pt x="3075444" y="2813291"/>
                  </a:moveTo>
                  <a:lnTo>
                    <a:pt x="3051060" y="2813291"/>
                  </a:lnTo>
                  <a:lnTo>
                    <a:pt x="3051060" y="2842247"/>
                  </a:lnTo>
                  <a:lnTo>
                    <a:pt x="3075444" y="2842247"/>
                  </a:lnTo>
                  <a:lnTo>
                    <a:pt x="3075444" y="2813291"/>
                  </a:lnTo>
                  <a:close/>
                </a:path>
                <a:path w="3282950" h="2842260">
                  <a:moveTo>
                    <a:pt x="3128784" y="2813291"/>
                  </a:moveTo>
                  <a:lnTo>
                    <a:pt x="3104400" y="2813291"/>
                  </a:lnTo>
                  <a:lnTo>
                    <a:pt x="3104400" y="2842247"/>
                  </a:lnTo>
                  <a:lnTo>
                    <a:pt x="3128784" y="2842247"/>
                  </a:lnTo>
                  <a:lnTo>
                    <a:pt x="3128784" y="2813291"/>
                  </a:lnTo>
                  <a:close/>
                </a:path>
                <a:path w="3282950" h="2842260">
                  <a:moveTo>
                    <a:pt x="3179076" y="2802623"/>
                  </a:moveTo>
                  <a:lnTo>
                    <a:pt x="3154692" y="2802623"/>
                  </a:lnTo>
                  <a:lnTo>
                    <a:pt x="3154692" y="2842247"/>
                  </a:lnTo>
                  <a:lnTo>
                    <a:pt x="3179076" y="2842247"/>
                  </a:lnTo>
                  <a:lnTo>
                    <a:pt x="3179076" y="2802623"/>
                  </a:lnTo>
                  <a:close/>
                </a:path>
                <a:path w="3282950" h="2842260">
                  <a:moveTo>
                    <a:pt x="3229368" y="2790431"/>
                  </a:moveTo>
                  <a:lnTo>
                    <a:pt x="3204984" y="2790431"/>
                  </a:lnTo>
                  <a:lnTo>
                    <a:pt x="3204984" y="2842247"/>
                  </a:lnTo>
                  <a:lnTo>
                    <a:pt x="3229368" y="2842247"/>
                  </a:lnTo>
                  <a:lnTo>
                    <a:pt x="3229368" y="2790431"/>
                  </a:lnTo>
                  <a:close/>
                </a:path>
                <a:path w="3282950" h="2842260">
                  <a:moveTo>
                    <a:pt x="3282708" y="2819387"/>
                  </a:moveTo>
                  <a:lnTo>
                    <a:pt x="3255276" y="2819387"/>
                  </a:lnTo>
                  <a:lnTo>
                    <a:pt x="3255276" y="2842247"/>
                  </a:lnTo>
                  <a:lnTo>
                    <a:pt x="3282708" y="2842247"/>
                  </a:lnTo>
                  <a:lnTo>
                    <a:pt x="3282708" y="281938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74035" y="995172"/>
              <a:ext cx="3479800" cy="2908300"/>
            </a:xfrm>
            <a:custGeom>
              <a:avLst/>
              <a:gdLst/>
              <a:ahLst/>
              <a:cxnLst/>
              <a:rect l="l" t="t" r="r" b="b"/>
              <a:pathLst>
                <a:path w="3479800" h="2908300">
                  <a:moveTo>
                    <a:pt x="44195" y="2843783"/>
                  </a:moveTo>
                  <a:lnTo>
                    <a:pt x="3479291" y="2843783"/>
                  </a:lnTo>
                  <a:lnTo>
                    <a:pt x="3479291" y="0"/>
                  </a:lnTo>
                  <a:lnTo>
                    <a:pt x="44195" y="0"/>
                  </a:lnTo>
                  <a:lnTo>
                    <a:pt x="44195" y="2843783"/>
                  </a:lnTo>
                  <a:close/>
                </a:path>
                <a:path w="3479800" h="2908300">
                  <a:moveTo>
                    <a:pt x="44195" y="2843783"/>
                  </a:moveTo>
                  <a:lnTo>
                    <a:pt x="0" y="2843783"/>
                  </a:lnTo>
                </a:path>
                <a:path w="3479800" h="2908300">
                  <a:moveTo>
                    <a:pt x="89915" y="2464307"/>
                  </a:moveTo>
                  <a:lnTo>
                    <a:pt x="0" y="2464307"/>
                  </a:lnTo>
                </a:path>
                <a:path w="3479800" h="2908300">
                  <a:moveTo>
                    <a:pt x="89915" y="2086355"/>
                  </a:moveTo>
                  <a:lnTo>
                    <a:pt x="0" y="2086355"/>
                  </a:lnTo>
                </a:path>
                <a:path w="3479800" h="2908300">
                  <a:moveTo>
                    <a:pt x="89915" y="1708403"/>
                  </a:moveTo>
                  <a:lnTo>
                    <a:pt x="0" y="1708403"/>
                  </a:lnTo>
                </a:path>
                <a:path w="3479800" h="2908300">
                  <a:moveTo>
                    <a:pt x="89915" y="1328927"/>
                  </a:moveTo>
                  <a:lnTo>
                    <a:pt x="0" y="1328927"/>
                  </a:lnTo>
                </a:path>
                <a:path w="3479800" h="2908300">
                  <a:moveTo>
                    <a:pt x="89915" y="950975"/>
                  </a:moveTo>
                  <a:lnTo>
                    <a:pt x="0" y="950975"/>
                  </a:lnTo>
                </a:path>
                <a:path w="3479800" h="2908300">
                  <a:moveTo>
                    <a:pt x="89915" y="573023"/>
                  </a:moveTo>
                  <a:lnTo>
                    <a:pt x="0" y="573023"/>
                  </a:lnTo>
                </a:path>
                <a:path w="3479800" h="2908300">
                  <a:moveTo>
                    <a:pt x="89915" y="193547"/>
                  </a:moveTo>
                  <a:lnTo>
                    <a:pt x="0" y="193547"/>
                  </a:lnTo>
                </a:path>
                <a:path w="3479800" h="2908300">
                  <a:moveTo>
                    <a:pt x="44195" y="2790443"/>
                  </a:moveTo>
                  <a:lnTo>
                    <a:pt x="44195" y="2907791"/>
                  </a:lnTo>
                </a:path>
                <a:path w="3479800" h="2908300">
                  <a:moveTo>
                    <a:pt x="553211" y="2790443"/>
                  </a:moveTo>
                  <a:lnTo>
                    <a:pt x="553211" y="2907791"/>
                  </a:lnTo>
                </a:path>
                <a:path w="3479800" h="2908300">
                  <a:moveTo>
                    <a:pt x="1065275" y="2790443"/>
                  </a:moveTo>
                  <a:lnTo>
                    <a:pt x="1065275" y="2907791"/>
                  </a:lnTo>
                </a:path>
                <a:path w="3479800" h="2908300">
                  <a:moveTo>
                    <a:pt x="1577339" y="2790443"/>
                  </a:moveTo>
                  <a:lnTo>
                    <a:pt x="1577339" y="2907791"/>
                  </a:lnTo>
                </a:path>
                <a:path w="3479800" h="2908300">
                  <a:moveTo>
                    <a:pt x="2086355" y="2790443"/>
                  </a:moveTo>
                  <a:lnTo>
                    <a:pt x="2086355" y="2907791"/>
                  </a:lnTo>
                </a:path>
                <a:path w="3479800" h="2908300">
                  <a:moveTo>
                    <a:pt x="2598419" y="2790443"/>
                  </a:moveTo>
                  <a:lnTo>
                    <a:pt x="2598419" y="2907791"/>
                  </a:lnTo>
                </a:path>
                <a:path w="3479800" h="2908300">
                  <a:moveTo>
                    <a:pt x="3110483" y="2790443"/>
                  </a:moveTo>
                  <a:lnTo>
                    <a:pt x="3110483" y="2907791"/>
                  </a:lnTo>
                </a:path>
                <a:path w="3479800" h="2908300">
                  <a:moveTo>
                    <a:pt x="44195" y="2843783"/>
                  </a:moveTo>
                  <a:lnTo>
                    <a:pt x="3479291" y="2843783"/>
                  </a:lnTo>
                  <a:lnTo>
                    <a:pt x="3479291" y="0"/>
                  </a:lnTo>
                  <a:lnTo>
                    <a:pt x="44195" y="0"/>
                  </a:lnTo>
                  <a:lnTo>
                    <a:pt x="44195" y="28437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725609" y="1322277"/>
            <a:ext cx="12001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latin typeface="Arial Unicode MS"/>
                <a:cs typeface="Arial Unicode MS"/>
              </a:rPr>
              <a:t>70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725609" y="1700229"/>
            <a:ext cx="12001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latin typeface="Arial Unicode MS"/>
                <a:cs typeface="Arial Unicode MS"/>
              </a:rPr>
              <a:t>60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25609" y="2079705"/>
            <a:ext cx="12001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latin typeface="Arial Unicode MS"/>
                <a:cs typeface="Arial Unicode MS"/>
              </a:rPr>
              <a:t>50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37" name="object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018786"/>
              </p:ext>
            </p:extLst>
          </p:nvPr>
        </p:nvGraphicFramePr>
        <p:xfrm>
          <a:off x="776814" y="2051657"/>
          <a:ext cx="786765" cy="11772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6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313">
                <a:tc>
                  <a:txBody>
                    <a:bodyPr/>
                    <a:lstStyle/>
                    <a:p>
                      <a:pPr marL="45085">
                        <a:lnSpc>
                          <a:spcPts val="545"/>
                        </a:lnSpc>
                      </a:pPr>
                      <a:r>
                        <a:rPr sz="550" spc="-25" dirty="0">
                          <a:latin typeface="Arial Unicode MS"/>
                          <a:cs typeface="Arial Unicode MS"/>
                        </a:rPr>
                        <a:t>RMS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545"/>
                        </a:lnSpc>
                      </a:pPr>
                      <a:r>
                        <a:rPr sz="500" spc="-10" dirty="0">
                          <a:latin typeface="Arial Unicode MS"/>
                          <a:cs typeface="Arial Unicode MS"/>
                        </a:rPr>
                        <a:t>187.1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025">
                <a:tc>
                  <a:txBody>
                    <a:bodyPr/>
                    <a:lstStyle/>
                    <a:p>
                      <a:pPr marL="45085">
                        <a:lnSpc>
                          <a:spcPts val="450"/>
                        </a:lnSpc>
                        <a:spcBef>
                          <a:spcPts val="125"/>
                        </a:spcBef>
                      </a:pPr>
                      <a:r>
                        <a:rPr sz="400" spc="-10" dirty="0">
                          <a:latin typeface="Arial Unicode MS"/>
                          <a:cs typeface="Arial Unicode MS"/>
                        </a:rPr>
                        <a:t>Fondo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T="15875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550"/>
                        </a:lnSpc>
                        <a:spcBef>
                          <a:spcPts val="25"/>
                        </a:spcBef>
                      </a:pPr>
                      <a:r>
                        <a:rPr sz="500" spc="-10" dirty="0">
                          <a:latin typeface="Arial Unicode MS"/>
                          <a:cs typeface="Arial Unicode MS"/>
                        </a:rPr>
                        <a:t>83.95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T="3175" marB="0"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45085">
                        <a:lnSpc>
                          <a:spcPts val="220"/>
                        </a:lnSpc>
                      </a:pPr>
                      <a:r>
                        <a:rPr sz="200" dirty="0">
                          <a:latin typeface="Arial Unicode MS"/>
                          <a:cs typeface="Arial Unicode MS"/>
                        </a:rPr>
                        <a:t>corriente</a:t>
                      </a:r>
                      <a:r>
                        <a:rPr sz="200" spc="6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00" spc="-10" dirty="0">
                          <a:latin typeface="Arial Unicode MS"/>
                          <a:cs typeface="Arial Unicode MS"/>
                        </a:rPr>
                        <a:t>continua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T="5715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520"/>
                        </a:lnSpc>
                        <a:spcBef>
                          <a:spcPts val="35"/>
                        </a:spcBef>
                      </a:pPr>
                      <a:r>
                        <a:rPr sz="500" spc="-10" dirty="0">
                          <a:latin typeface="Arial Unicode MS"/>
                          <a:cs typeface="Arial Unicode MS"/>
                        </a:rPr>
                        <a:t>3.012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T="4445" marB="0"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235">
                <a:tc>
                  <a:txBody>
                    <a:bodyPr/>
                    <a:lstStyle/>
                    <a:p>
                      <a:pPr marL="45085">
                        <a:lnSpc>
                          <a:spcPts val="630"/>
                        </a:lnSpc>
                        <a:spcBef>
                          <a:spcPts val="10"/>
                        </a:spcBef>
                      </a:pPr>
                      <a:r>
                        <a:rPr sz="550" spc="-20" dirty="0">
                          <a:latin typeface="Arial Unicode MS"/>
                          <a:cs typeface="Arial Unicode MS"/>
                        </a:rPr>
                        <a:t>máx.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580"/>
                        </a:lnSpc>
                        <a:spcBef>
                          <a:spcPts val="60"/>
                        </a:spcBef>
                      </a:pPr>
                      <a:r>
                        <a:rPr sz="500" spc="-10" dirty="0">
                          <a:latin typeface="Arial Unicode MS"/>
                          <a:cs typeface="Arial Unicode MS"/>
                        </a:rPr>
                        <a:t>597.2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T="7620" marB="0"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45085">
                        <a:lnSpc>
                          <a:spcPts val="215"/>
                        </a:lnSpc>
                        <a:spcBef>
                          <a:spcPts val="5"/>
                        </a:spcBef>
                      </a:pPr>
                      <a:r>
                        <a:rPr sz="200" spc="-10" dirty="0">
                          <a:latin typeface="Arial Unicode MS"/>
                          <a:cs typeface="Arial Unicode MS"/>
                        </a:rPr>
                        <a:t>mínimo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465"/>
                        </a:lnSpc>
                        <a:spcBef>
                          <a:spcPts val="50"/>
                        </a:spcBef>
                      </a:pPr>
                      <a:r>
                        <a:rPr sz="450" dirty="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450" spc="-2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450" spc="-10" dirty="0">
                          <a:latin typeface="Arial Unicode MS"/>
                          <a:cs typeface="Arial Unicode MS"/>
                        </a:rPr>
                        <a:t>597.3</a:t>
                      </a:r>
                      <a:endParaRPr sz="450">
                        <a:latin typeface="Arial Unicode MS"/>
                        <a:cs typeface="Arial Unicode MS"/>
                      </a:endParaRPr>
                    </a:p>
                  </a:txBody>
                  <a:tcPr marL="0" marR="0" marT="6350" marB="0"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9166">
                <a:tc>
                  <a:txBody>
                    <a:bodyPr/>
                    <a:lstStyle/>
                    <a:p>
                      <a:pPr marL="45085">
                        <a:lnSpc>
                          <a:spcPts val="580"/>
                        </a:lnSpc>
                        <a:spcBef>
                          <a:spcPts val="20"/>
                        </a:spcBef>
                      </a:pPr>
                      <a:r>
                        <a:rPr sz="550" spc="-25" dirty="0">
                          <a:latin typeface="Arial Unicode MS"/>
                          <a:cs typeface="Arial Unicode MS"/>
                        </a:rPr>
                        <a:t>FC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T="2540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530"/>
                        </a:lnSpc>
                        <a:spcBef>
                          <a:spcPts val="70"/>
                        </a:spcBef>
                      </a:pPr>
                      <a:r>
                        <a:rPr sz="500" spc="-10" dirty="0">
                          <a:latin typeface="Arial Unicode MS"/>
                          <a:cs typeface="Arial Unicode MS"/>
                        </a:rPr>
                        <a:t>3.192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T="8890" marB="0"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1522">
                <a:tc>
                  <a:txBody>
                    <a:bodyPr/>
                    <a:lstStyle/>
                    <a:p>
                      <a:pPr marL="45085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550" spc="-25" dirty="0">
                          <a:latin typeface="Arial Unicode MS"/>
                          <a:cs typeface="Arial Unicode MS"/>
                        </a:rPr>
                        <a:t>FF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T="635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555"/>
                        </a:lnSpc>
                        <a:spcBef>
                          <a:spcPts val="55"/>
                        </a:spcBef>
                      </a:pPr>
                      <a:r>
                        <a:rPr sz="500" spc="-10" dirty="0">
                          <a:latin typeface="Arial Unicode MS"/>
                          <a:cs typeface="Arial Unicode MS"/>
                        </a:rPr>
                        <a:t>1.437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T="6985" marB="0"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6025">
                <a:tc>
                  <a:txBody>
                    <a:bodyPr/>
                    <a:lstStyle/>
                    <a:p>
                      <a:pPr marL="45085">
                        <a:lnSpc>
                          <a:spcPts val="500"/>
                        </a:lnSpc>
                        <a:spcBef>
                          <a:spcPts val="75"/>
                        </a:spcBef>
                      </a:pPr>
                      <a:r>
                        <a:rPr sz="450" dirty="0">
                          <a:latin typeface="Arial Unicode MS"/>
                          <a:cs typeface="Arial Unicode MS"/>
                        </a:rPr>
                        <a:t>Fondo</a:t>
                      </a:r>
                      <a:r>
                        <a:rPr sz="450" spc="4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450" spc="-25" dirty="0">
                          <a:latin typeface="Arial Unicode MS"/>
                          <a:cs typeface="Arial Unicode MS"/>
                        </a:rPr>
                        <a:t>THD</a:t>
                      </a:r>
                      <a:endParaRPr sz="450">
                        <a:latin typeface="Arial Unicode MS"/>
                        <a:cs typeface="Arial Unicode MS"/>
                      </a:endParaRPr>
                    </a:p>
                  </a:txBody>
                  <a:tcPr marL="0" marR="0" marT="9525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550"/>
                        </a:lnSpc>
                        <a:spcBef>
                          <a:spcPts val="25"/>
                        </a:spcBef>
                      </a:pPr>
                      <a:r>
                        <a:rPr sz="500" spc="-10" dirty="0">
                          <a:latin typeface="Arial Unicode MS"/>
                          <a:cs typeface="Arial Unicode MS"/>
                        </a:rPr>
                        <a:t>199,11%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T="3175" marB="0"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6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45085">
                        <a:lnSpc>
                          <a:spcPts val="300"/>
                        </a:lnSpc>
                      </a:pPr>
                      <a:r>
                        <a:rPr sz="250" dirty="0">
                          <a:latin typeface="Arial Unicode MS"/>
                          <a:cs typeface="Arial Unicode MS"/>
                        </a:rPr>
                        <a:t>Valor</a:t>
                      </a:r>
                      <a:r>
                        <a:rPr sz="250" spc="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50" dirty="0">
                          <a:latin typeface="Arial Unicode MS"/>
                          <a:cs typeface="Arial Unicode MS"/>
                        </a:rPr>
                        <a:t>eficaz</a:t>
                      </a:r>
                      <a:r>
                        <a:rPr sz="250" spc="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50" dirty="0"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250" spc="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50" spc="-25" dirty="0">
                          <a:latin typeface="Arial Unicode MS"/>
                          <a:cs typeface="Arial Unicode MS"/>
                        </a:rPr>
                        <a:t>THD</a:t>
                      </a:r>
                      <a:endParaRPr sz="250">
                        <a:latin typeface="Arial Unicode MS"/>
                        <a:cs typeface="Arial Unicode MS"/>
                      </a:endParaRPr>
                    </a:p>
                  </a:txBody>
                  <a:tcPr marL="0" marR="0" marT="6985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550"/>
                        </a:lnSpc>
                        <a:spcBef>
                          <a:spcPts val="35"/>
                        </a:spcBef>
                      </a:pPr>
                      <a:r>
                        <a:rPr sz="500" spc="-10" dirty="0">
                          <a:latin typeface="Arial Unicode MS"/>
                          <a:cs typeface="Arial Unicode MS"/>
                        </a:rPr>
                        <a:t>89,34%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T="4445" marB="0"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6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</a:pPr>
                      <a:r>
                        <a:rPr sz="200" dirty="0">
                          <a:latin typeface="Arial Unicode MS"/>
                          <a:cs typeface="Arial Unicode MS"/>
                        </a:rPr>
                        <a:t>Gestión</a:t>
                      </a:r>
                      <a:r>
                        <a:rPr sz="200" spc="2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00" dirty="0"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200" spc="2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00" dirty="0">
                          <a:latin typeface="Arial Unicode MS"/>
                          <a:cs typeface="Arial Unicode MS"/>
                        </a:rPr>
                        <a:t>recursos</a:t>
                      </a:r>
                      <a:r>
                        <a:rPr sz="200" spc="2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00" spc="-10" dirty="0">
                          <a:latin typeface="Arial Unicode MS"/>
                          <a:cs typeface="Arial Unicode MS"/>
                        </a:rPr>
                        <a:t>humanos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T="5715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550"/>
                        </a:lnSpc>
                        <a:spcBef>
                          <a:spcPts val="35"/>
                        </a:spcBef>
                      </a:pPr>
                      <a:r>
                        <a:rPr sz="500" spc="-10" dirty="0">
                          <a:latin typeface="Arial Unicode MS"/>
                          <a:cs typeface="Arial Unicode MS"/>
                        </a:rPr>
                        <a:t>167.2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T="4445" marB="0"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3879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450" dirty="0">
                          <a:latin typeface="Arial Unicode MS"/>
                          <a:cs typeface="Arial Unicode MS"/>
                        </a:rPr>
                        <a:t>Salto</a:t>
                      </a:r>
                      <a:r>
                        <a:rPr sz="450" spc="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450" dirty="0"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450" spc="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450" spc="-20" dirty="0">
                          <a:latin typeface="Arial Unicode MS"/>
                          <a:cs typeface="Arial Unicode MS"/>
                        </a:rPr>
                        <a:t>fase</a:t>
                      </a:r>
                      <a:endParaRPr sz="450">
                        <a:latin typeface="Arial Unicode MS"/>
                        <a:cs typeface="Arial Unicode MS"/>
                      </a:endParaRPr>
                    </a:p>
                  </a:txBody>
                  <a:tcPr marL="0" marR="0" marT="10795" marB="0">
                    <a:lnL w="3175">
                      <a:solidFill>
                        <a:srgbClr val="000000"/>
                      </a:solidFill>
                      <a:prstDash val="solid"/>
                    </a:lnL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590"/>
                        </a:lnSpc>
                        <a:spcBef>
                          <a:spcPts val="35"/>
                        </a:spcBef>
                      </a:pPr>
                      <a:r>
                        <a:rPr sz="500" spc="-10" dirty="0">
                          <a:latin typeface="Arial Unicode MS"/>
                          <a:cs typeface="Arial Unicode MS"/>
                        </a:rPr>
                        <a:t>0.2825°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T="4445" marB="0"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8" name="object 38"/>
          <p:cNvSpPr txBox="1"/>
          <p:nvPr/>
        </p:nvSpPr>
        <p:spPr>
          <a:xfrm>
            <a:off x="1725609" y="2457657"/>
            <a:ext cx="12001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latin typeface="Arial Unicode MS"/>
                <a:cs typeface="Arial Unicode MS"/>
              </a:rPr>
              <a:t>40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725609" y="2835609"/>
            <a:ext cx="12001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latin typeface="Arial Unicode MS"/>
                <a:cs typeface="Arial Unicode MS"/>
              </a:rPr>
              <a:t>30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725609" y="3215084"/>
            <a:ext cx="12001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latin typeface="Arial Unicode MS"/>
                <a:cs typeface="Arial Unicode MS"/>
              </a:rPr>
              <a:t>20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725609" y="3593036"/>
            <a:ext cx="12001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latin typeface="Arial Unicode MS"/>
                <a:cs typeface="Arial Unicode MS"/>
              </a:rPr>
              <a:t>10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768282" y="3970988"/>
            <a:ext cx="730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latin typeface="Arial Unicode MS"/>
                <a:cs typeface="Arial Unicode MS"/>
              </a:rPr>
              <a:t>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62770" y="4080716"/>
            <a:ext cx="730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latin typeface="Arial Unicode MS"/>
                <a:cs typeface="Arial Unicode MS"/>
              </a:rPr>
              <a:t>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350449" y="4080716"/>
            <a:ext cx="12001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latin typeface="Arial Unicode MS"/>
                <a:cs typeface="Arial Unicode MS"/>
              </a:rPr>
              <a:t>10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860989" y="4080716"/>
            <a:ext cx="12001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latin typeface="Arial Unicode MS"/>
                <a:cs typeface="Arial Unicode MS"/>
              </a:rPr>
              <a:t>20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074350" y="4053100"/>
            <a:ext cx="1050925" cy="25971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11150">
              <a:spcBef>
                <a:spcPts val="315"/>
              </a:spcBef>
              <a:tabLst>
                <a:tab pos="819785" algn="l"/>
              </a:tabLst>
            </a:pPr>
            <a:r>
              <a:rPr sz="650" spc="-25" dirty="0">
                <a:latin typeface="Arial Unicode MS"/>
                <a:cs typeface="Arial Unicode MS"/>
              </a:rPr>
              <a:t>30</a:t>
            </a:r>
            <a:r>
              <a:rPr sz="650" dirty="0">
                <a:latin typeface="Arial Unicode MS"/>
                <a:cs typeface="Arial Unicode MS"/>
              </a:rPr>
              <a:t>	</a:t>
            </a:r>
            <a:r>
              <a:rPr sz="650" spc="-25" dirty="0">
                <a:latin typeface="Arial Unicode MS"/>
                <a:cs typeface="Arial Unicode MS"/>
              </a:rPr>
              <a:t>40</a:t>
            </a:r>
            <a:endParaRPr sz="650">
              <a:latin typeface="Arial Unicode MS"/>
              <a:cs typeface="Arial Unicode MS"/>
            </a:endParaRPr>
          </a:p>
          <a:p>
            <a:pPr marL="12700">
              <a:spcBef>
                <a:spcPts val="185"/>
              </a:spcBef>
            </a:pPr>
            <a:r>
              <a:rPr sz="550" dirty="0">
                <a:latin typeface="Arial Unicode MS"/>
                <a:cs typeface="Arial Unicode MS"/>
              </a:rPr>
              <a:t>Frecuencia</a:t>
            </a:r>
            <a:r>
              <a:rPr sz="550" spc="5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(armónica</a:t>
            </a:r>
            <a:r>
              <a:rPr sz="550" spc="5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de</a:t>
            </a:r>
            <a:r>
              <a:rPr sz="550" spc="50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60</a:t>
            </a:r>
            <a:r>
              <a:rPr sz="550" spc="50" dirty="0">
                <a:latin typeface="Arial Unicode MS"/>
                <a:cs typeface="Arial Unicode MS"/>
              </a:rPr>
              <a:t> </a:t>
            </a:r>
            <a:r>
              <a:rPr sz="550" spc="-25" dirty="0">
                <a:latin typeface="Arial Unicode MS"/>
                <a:cs typeface="Arial Unicode MS"/>
              </a:rPr>
              <a:t>Hz)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394132" y="4080716"/>
            <a:ext cx="12001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latin typeface="Arial Unicode MS"/>
                <a:cs typeface="Arial Unicode MS"/>
              </a:rPr>
              <a:t>50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906196" y="4080716"/>
            <a:ext cx="12001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latin typeface="Arial Unicode MS"/>
                <a:cs typeface="Arial Unicode MS"/>
              </a:rPr>
              <a:t>60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681781" y="4477609"/>
            <a:ext cx="31337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latin typeface="Arial Unicode MS"/>
                <a:cs typeface="Arial Unicode MS"/>
              </a:rPr>
              <a:t>Figura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63.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Espectro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Armónico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corriente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Fase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en</a:t>
            </a:r>
            <a:r>
              <a:rPr sz="800" spc="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Figura</a:t>
            </a:r>
            <a:r>
              <a:rPr sz="800" spc="7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62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 flipH="1">
            <a:off x="7944650" y="365492"/>
            <a:ext cx="4990021" cy="9335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400"/>
              </a:lnSpc>
              <a:spcBef>
                <a:spcPts val="100"/>
              </a:spcBef>
            </a:pPr>
            <a:r>
              <a:rPr sz="2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Caso</a:t>
            </a:r>
            <a:r>
              <a:rPr sz="2000" b="1" spc="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3:</a:t>
            </a:r>
            <a:r>
              <a:rPr sz="2000" b="1" spc="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Operación</a:t>
            </a:r>
            <a:r>
              <a:rPr sz="2000" b="1" spc="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del</a:t>
            </a:r>
            <a:r>
              <a:rPr sz="2000" b="1" spc="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fusible</a:t>
            </a:r>
            <a:r>
              <a:rPr sz="2000" b="1" spc="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limitador</a:t>
            </a:r>
            <a:r>
              <a:rPr sz="2000" b="1" spc="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</a:t>
            </a:r>
            <a:r>
              <a:rPr sz="2000" b="1" spc="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corriente</a:t>
            </a:r>
            <a:endParaRPr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/>
              <a:cs typeface="Arial Unicode MS"/>
            </a:endParaRPr>
          </a:p>
          <a:p>
            <a:pPr algn="just">
              <a:lnSpc>
                <a:spcPts val="2400"/>
              </a:lnSpc>
              <a:spcBef>
                <a:spcPts val="35"/>
              </a:spcBef>
            </a:pPr>
            <a:endParaRPr sz="2000" dirty="0">
              <a:latin typeface="Arial Unicode MS"/>
              <a:cs typeface="Arial Unicode MS"/>
            </a:endParaRPr>
          </a:p>
          <a:p>
            <a:pPr marL="12700" algn="just">
              <a:spcBef>
                <a:spcPts val="350"/>
              </a:spcBef>
            </a:pPr>
            <a:r>
              <a:rPr sz="2000" spc="-10" dirty="0">
                <a:latin typeface="Arial Unicode MS"/>
                <a:cs typeface="Arial Unicode MS"/>
              </a:rPr>
              <a:t>Este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evento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caracteriza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actuación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fusible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limitar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energía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disponible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dispositivo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protección.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instante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falla,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el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drásticamente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durante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unos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pocos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milisegundos,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tiempo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durante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cual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fusible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comienza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derretirse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antes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pasar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modo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limitación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corriente.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vez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elemento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fusible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derrite,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diseño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fusibles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introduce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alto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arco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obliga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extinguirse.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"voltaje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arco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máximo"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parámetro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diseño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importante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suficientemente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alto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causar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limitación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efectiva,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pero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suficientemente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bajo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evitar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daños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componentes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energía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cuando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fusible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opera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en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respuesta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spc="-10" dirty="0" err="1">
                <a:latin typeface="Arial Unicode MS"/>
                <a:cs typeface="Arial Unicode MS"/>
              </a:rPr>
              <a:t>falla</a:t>
            </a:r>
            <a:r>
              <a:rPr sz="2000" spc="-10" dirty="0" smtClean="0">
                <a:latin typeface="Arial Unicode MS"/>
                <a:cs typeface="Arial Unicode MS"/>
              </a:rPr>
              <a:t>.</a:t>
            </a:r>
            <a:r>
              <a:rPr lang="es-ES" sz="2000" dirty="0" smtClean="0">
                <a:latin typeface="Arial Unicode MS"/>
                <a:cs typeface="Arial Unicode MS"/>
              </a:rPr>
              <a:t> La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64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duración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breve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cuarto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ciclo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antes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elimine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falla.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instante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falla,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cayó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50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algn="just">
              <a:spcBef>
                <a:spcPts val="254"/>
              </a:spcBef>
            </a:pPr>
            <a:r>
              <a:rPr lang="es-ES" sz="2000" spc="-50" dirty="0" smtClean="0">
                <a:latin typeface="Arial Unicode MS"/>
                <a:cs typeface="Arial Unicode MS"/>
              </a:rPr>
              <a:t>%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3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milisegundos.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tensión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pico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arco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alcanzó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valor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máximo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casi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140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%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tensión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pico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normal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sistema.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400"/>
              </a:lnSpc>
            </a:pPr>
            <a:endParaRPr sz="2000" dirty="0">
              <a:latin typeface="Arial Unicode MS"/>
              <a:cs typeface="Arial Unicode MS"/>
            </a:endParaRPr>
          </a:p>
        </p:txBody>
      </p:sp>
      <p:grpSp>
        <p:nvGrpSpPr>
          <p:cNvPr id="69" name="Grupo 68"/>
          <p:cNvGrpSpPr/>
          <p:nvPr/>
        </p:nvGrpSpPr>
        <p:grpSpPr>
          <a:xfrm>
            <a:off x="1676400" y="5209562"/>
            <a:ext cx="6247214" cy="4544038"/>
            <a:chOff x="4527804" y="6074663"/>
            <a:chExt cx="4356100" cy="2957039"/>
          </a:xfrm>
        </p:grpSpPr>
        <p:grpSp>
          <p:nvGrpSpPr>
            <p:cNvPr id="7" name="object 7"/>
            <p:cNvGrpSpPr/>
            <p:nvPr/>
          </p:nvGrpSpPr>
          <p:grpSpPr>
            <a:xfrm>
              <a:off x="5009388" y="6325026"/>
              <a:ext cx="3460750" cy="2202180"/>
              <a:chOff x="2189988" y="6325026"/>
              <a:chExt cx="3460750" cy="2202180"/>
            </a:xfrm>
          </p:grpSpPr>
          <p:sp>
            <p:nvSpPr>
              <p:cNvPr id="8" name="object 8"/>
              <p:cNvSpPr/>
              <p:nvPr/>
            </p:nvSpPr>
            <p:spPr>
              <a:xfrm>
                <a:off x="2226564" y="6326123"/>
                <a:ext cx="3423285" cy="2148840"/>
              </a:xfrm>
              <a:custGeom>
                <a:avLst/>
                <a:gdLst/>
                <a:ahLst/>
                <a:cxnLst/>
                <a:rect l="l" t="t" r="r" b="b"/>
                <a:pathLst>
                  <a:path w="3423285" h="2148840">
                    <a:moveTo>
                      <a:pt x="0" y="2148839"/>
                    </a:moveTo>
                    <a:lnTo>
                      <a:pt x="3422903" y="2148839"/>
                    </a:lnTo>
                    <a:lnTo>
                      <a:pt x="3422903" y="0"/>
                    </a:lnTo>
                    <a:lnTo>
                      <a:pt x="0" y="0"/>
                    </a:lnTo>
                    <a:lnTo>
                      <a:pt x="0" y="2148839"/>
                    </a:lnTo>
                    <a:close/>
                  </a:path>
                  <a:path w="3423285" h="2148840">
                    <a:moveTo>
                      <a:pt x="0" y="1060703"/>
                    </a:moveTo>
                    <a:lnTo>
                      <a:pt x="36575" y="1060703"/>
                    </a:lnTo>
                  </a:path>
                  <a:path w="3423285" h="2148840">
                    <a:moveTo>
                      <a:pt x="36575" y="1018031"/>
                    </a:moveTo>
                    <a:lnTo>
                      <a:pt x="0" y="1018031"/>
                    </a:lnTo>
                  </a:path>
                  <a:path w="3423285" h="2148840">
                    <a:moveTo>
                      <a:pt x="0" y="973835"/>
                    </a:moveTo>
                    <a:lnTo>
                      <a:pt x="36575" y="973835"/>
                    </a:lnTo>
                  </a:path>
                  <a:path w="3423285" h="2148840">
                    <a:moveTo>
                      <a:pt x="0" y="929639"/>
                    </a:moveTo>
                    <a:lnTo>
                      <a:pt x="36575" y="929639"/>
                    </a:lnTo>
                  </a:path>
                  <a:path w="3423285" h="2148840">
                    <a:moveTo>
                      <a:pt x="0" y="885443"/>
                    </a:moveTo>
                    <a:lnTo>
                      <a:pt x="36575" y="885443"/>
                    </a:lnTo>
                  </a:path>
                  <a:path w="3423285" h="2148840">
                    <a:moveTo>
                      <a:pt x="0" y="842771"/>
                    </a:moveTo>
                    <a:lnTo>
                      <a:pt x="36575" y="842771"/>
                    </a:lnTo>
                  </a:path>
                  <a:path w="3423285" h="2148840">
                    <a:moveTo>
                      <a:pt x="36575" y="798575"/>
                    </a:moveTo>
                    <a:lnTo>
                      <a:pt x="0" y="798575"/>
                    </a:lnTo>
                  </a:path>
                  <a:path w="3423285" h="2148840">
                    <a:moveTo>
                      <a:pt x="0" y="754379"/>
                    </a:moveTo>
                    <a:lnTo>
                      <a:pt x="36575" y="754379"/>
                    </a:lnTo>
                  </a:path>
                  <a:path w="3423285" h="2148840">
                    <a:moveTo>
                      <a:pt x="0" y="710183"/>
                    </a:moveTo>
                    <a:lnTo>
                      <a:pt x="36575" y="710183"/>
                    </a:lnTo>
                  </a:path>
                  <a:path w="3423285" h="2148840">
                    <a:moveTo>
                      <a:pt x="0" y="667511"/>
                    </a:moveTo>
                    <a:lnTo>
                      <a:pt x="36575" y="667511"/>
                    </a:lnTo>
                  </a:path>
                  <a:path w="3423285" h="2148840">
                    <a:moveTo>
                      <a:pt x="0" y="621791"/>
                    </a:moveTo>
                    <a:lnTo>
                      <a:pt x="36575" y="621791"/>
                    </a:lnTo>
                  </a:path>
                  <a:path w="3423285" h="2148840">
                    <a:moveTo>
                      <a:pt x="36575" y="579119"/>
                    </a:moveTo>
                    <a:lnTo>
                      <a:pt x="0" y="579119"/>
                    </a:lnTo>
                  </a:path>
                  <a:path w="3423285" h="2148840">
                    <a:moveTo>
                      <a:pt x="0" y="534923"/>
                    </a:moveTo>
                    <a:lnTo>
                      <a:pt x="36575" y="534923"/>
                    </a:lnTo>
                  </a:path>
                  <a:path w="3423285" h="2148840">
                    <a:moveTo>
                      <a:pt x="0" y="492251"/>
                    </a:moveTo>
                    <a:lnTo>
                      <a:pt x="36575" y="492251"/>
                    </a:lnTo>
                  </a:path>
                  <a:path w="3423285" h="2148840">
                    <a:moveTo>
                      <a:pt x="0" y="446531"/>
                    </a:moveTo>
                    <a:lnTo>
                      <a:pt x="36575" y="446531"/>
                    </a:lnTo>
                  </a:path>
                  <a:path w="3423285" h="2148840">
                    <a:moveTo>
                      <a:pt x="0" y="403859"/>
                    </a:moveTo>
                    <a:lnTo>
                      <a:pt x="36575" y="403859"/>
                    </a:lnTo>
                  </a:path>
                  <a:path w="3423285" h="2148840">
                    <a:moveTo>
                      <a:pt x="36575" y="359663"/>
                    </a:moveTo>
                    <a:lnTo>
                      <a:pt x="0" y="359663"/>
                    </a:lnTo>
                  </a:path>
                  <a:path w="3423285" h="2148840">
                    <a:moveTo>
                      <a:pt x="0" y="313943"/>
                    </a:moveTo>
                    <a:lnTo>
                      <a:pt x="36575" y="313943"/>
                    </a:lnTo>
                  </a:path>
                  <a:path w="3423285" h="2148840">
                    <a:moveTo>
                      <a:pt x="0" y="271271"/>
                    </a:moveTo>
                    <a:lnTo>
                      <a:pt x="36575" y="271271"/>
                    </a:lnTo>
                  </a:path>
                  <a:path w="3423285" h="2148840">
                    <a:moveTo>
                      <a:pt x="0" y="228599"/>
                    </a:moveTo>
                    <a:lnTo>
                      <a:pt x="36575" y="228599"/>
                    </a:lnTo>
                  </a:path>
                  <a:path w="3423285" h="2148840">
                    <a:moveTo>
                      <a:pt x="0" y="184403"/>
                    </a:moveTo>
                    <a:lnTo>
                      <a:pt x="36575" y="184403"/>
                    </a:lnTo>
                  </a:path>
                  <a:path w="3423285" h="2148840">
                    <a:moveTo>
                      <a:pt x="36575" y="140207"/>
                    </a:moveTo>
                    <a:lnTo>
                      <a:pt x="0" y="140207"/>
                    </a:lnTo>
                  </a:path>
                  <a:path w="3423285" h="2148840">
                    <a:moveTo>
                      <a:pt x="0" y="96011"/>
                    </a:moveTo>
                    <a:lnTo>
                      <a:pt x="36575" y="96011"/>
                    </a:lnTo>
                  </a:path>
                  <a:path w="3423285" h="2148840">
                    <a:moveTo>
                      <a:pt x="0" y="53339"/>
                    </a:moveTo>
                    <a:lnTo>
                      <a:pt x="36575" y="53339"/>
                    </a:lnTo>
                  </a:path>
                  <a:path w="3423285" h="2148840">
                    <a:moveTo>
                      <a:pt x="0" y="9143"/>
                    </a:moveTo>
                    <a:lnTo>
                      <a:pt x="36575" y="9143"/>
                    </a:lnTo>
                  </a:path>
                  <a:path w="3423285" h="2148840">
                    <a:moveTo>
                      <a:pt x="0" y="1074419"/>
                    </a:moveTo>
                    <a:lnTo>
                      <a:pt x="3422903" y="1074419"/>
                    </a:lnTo>
                  </a:path>
                  <a:path w="3423285" h="2148840">
                    <a:moveTo>
                      <a:pt x="0" y="2136647"/>
                    </a:moveTo>
                    <a:lnTo>
                      <a:pt x="36575" y="2136647"/>
                    </a:lnTo>
                  </a:path>
                  <a:path w="3423285" h="2148840">
                    <a:moveTo>
                      <a:pt x="0" y="2104643"/>
                    </a:moveTo>
                    <a:lnTo>
                      <a:pt x="36575" y="2104643"/>
                    </a:lnTo>
                  </a:path>
                  <a:path w="3423285" h="2148840">
                    <a:moveTo>
                      <a:pt x="36575" y="2074163"/>
                    </a:moveTo>
                    <a:lnTo>
                      <a:pt x="0" y="2074163"/>
                    </a:lnTo>
                  </a:path>
                  <a:path w="3423285" h="2148840">
                    <a:moveTo>
                      <a:pt x="0" y="2039111"/>
                    </a:moveTo>
                    <a:lnTo>
                      <a:pt x="36575" y="2039111"/>
                    </a:lnTo>
                  </a:path>
                  <a:path w="3423285" h="2148840">
                    <a:moveTo>
                      <a:pt x="0" y="2007107"/>
                    </a:moveTo>
                    <a:lnTo>
                      <a:pt x="36575" y="2007107"/>
                    </a:lnTo>
                  </a:path>
                  <a:path w="3423285" h="2148840">
                    <a:moveTo>
                      <a:pt x="0" y="1975103"/>
                    </a:moveTo>
                    <a:lnTo>
                      <a:pt x="36575" y="1975103"/>
                    </a:lnTo>
                  </a:path>
                  <a:path w="3423285" h="2148840">
                    <a:moveTo>
                      <a:pt x="0" y="1943099"/>
                    </a:moveTo>
                    <a:lnTo>
                      <a:pt x="36575" y="1943099"/>
                    </a:lnTo>
                  </a:path>
                  <a:path w="3423285" h="2148840">
                    <a:moveTo>
                      <a:pt x="36575" y="1912619"/>
                    </a:moveTo>
                    <a:lnTo>
                      <a:pt x="0" y="1912619"/>
                    </a:lnTo>
                  </a:path>
                  <a:path w="3423285" h="2148840">
                    <a:moveTo>
                      <a:pt x="0" y="1880615"/>
                    </a:moveTo>
                    <a:lnTo>
                      <a:pt x="36575" y="1880615"/>
                    </a:lnTo>
                  </a:path>
                  <a:path w="3423285" h="2148840">
                    <a:moveTo>
                      <a:pt x="0" y="1848611"/>
                    </a:moveTo>
                    <a:lnTo>
                      <a:pt x="36575" y="1848611"/>
                    </a:lnTo>
                  </a:path>
                  <a:path w="3423285" h="2148840">
                    <a:moveTo>
                      <a:pt x="0" y="1813559"/>
                    </a:moveTo>
                    <a:lnTo>
                      <a:pt x="36575" y="1813559"/>
                    </a:lnTo>
                  </a:path>
                  <a:path w="3423285" h="2148840">
                    <a:moveTo>
                      <a:pt x="0" y="1781555"/>
                    </a:moveTo>
                    <a:lnTo>
                      <a:pt x="36575" y="1781555"/>
                    </a:lnTo>
                  </a:path>
                  <a:path w="3423285" h="2148840">
                    <a:moveTo>
                      <a:pt x="36575" y="1751075"/>
                    </a:moveTo>
                    <a:lnTo>
                      <a:pt x="0" y="1751075"/>
                    </a:lnTo>
                  </a:path>
                  <a:path w="3423285" h="2148840">
                    <a:moveTo>
                      <a:pt x="0" y="1719071"/>
                    </a:moveTo>
                    <a:lnTo>
                      <a:pt x="36575" y="1719071"/>
                    </a:lnTo>
                  </a:path>
                  <a:path w="3423285" h="2148840">
                    <a:moveTo>
                      <a:pt x="0" y="1687067"/>
                    </a:moveTo>
                    <a:lnTo>
                      <a:pt x="36575" y="1687067"/>
                    </a:lnTo>
                  </a:path>
                  <a:path w="3423285" h="2148840">
                    <a:moveTo>
                      <a:pt x="0" y="1655063"/>
                    </a:moveTo>
                    <a:lnTo>
                      <a:pt x="36575" y="1655063"/>
                    </a:lnTo>
                  </a:path>
                  <a:path w="3423285" h="2148840">
                    <a:moveTo>
                      <a:pt x="0" y="1623059"/>
                    </a:moveTo>
                    <a:lnTo>
                      <a:pt x="36575" y="1623059"/>
                    </a:lnTo>
                  </a:path>
                  <a:path w="3423285" h="2148840">
                    <a:moveTo>
                      <a:pt x="36575" y="1589531"/>
                    </a:moveTo>
                    <a:lnTo>
                      <a:pt x="0" y="1589531"/>
                    </a:lnTo>
                  </a:path>
                  <a:path w="3423285" h="2148840">
                    <a:moveTo>
                      <a:pt x="0" y="1557527"/>
                    </a:moveTo>
                    <a:lnTo>
                      <a:pt x="36575" y="1557527"/>
                    </a:lnTo>
                  </a:path>
                  <a:path w="3423285" h="2148840">
                    <a:moveTo>
                      <a:pt x="0" y="1525523"/>
                    </a:moveTo>
                    <a:lnTo>
                      <a:pt x="36575" y="1525523"/>
                    </a:lnTo>
                  </a:path>
                  <a:path w="3423285" h="2148840">
                    <a:moveTo>
                      <a:pt x="0" y="1493519"/>
                    </a:moveTo>
                    <a:lnTo>
                      <a:pt x="36575" y="1493519"/>
                    </a:lnTo>
                  </a:path>
                  <a:path w="3423285" h="2148840">
                    <a:moveTo>
                      <a:pt x="0" y="1461515"/>
                    </a:moveTo>
                    <a:lnTo>
                      <a:pt x="36575" y="1461515"/>
                    </a:lnTo>
                  </a:path>
                  <a:path w="3423285" h="2148840">
                    <a:moveTo>
                      <a:pt x="36575" y="1429511"/>
                    </a:moveTo>
                    <a:lnTo>
                      <a:pt x="0" y="1429511"/>
                    </a:lnTo>
                  </a:path>
                  <a:path w="3423285" h="2148840">
                    <a:moveTo>
                      <a:pt x="0" y="1397507"/>
                    </a:moveTo>
                    <a:lnTo>
                      <a:pt x="36575" y="1397507"/>
                    </a:lnTo>
                  </a:path>
                  <a:path w="3423285" h="2148840">
                    <a:moveTo>
                      <a:pt x="0" y="1363979"/>
                    </a:moveTo>
                    <a:lnTo>
                      <a:pt x="36575" y="1363979"/>
                    </a:lnTo>
                  </a:path>
                  <a:path w="3423285" h="2148840">
                    <a:moveTo>
                      <a:pt x="0" y="1331975"/>
                    </a:moveTo>
                    <a:lnTo>
                      <a:pt x="36575" y="1331975"/>
                    </a:lnTo>
                  </a:path>
                  <a:path w="3423285" h="2148840">
                    <a:moveTo>
                      <a:pt x="0" y="1299971"/>
                    </a:moveTo>
                    <a:lnTo>
                      <a:pt x="36575" y="1299971"/>
                    </a:lnTo>
                  </a:path>
                  <a:path w="3423285" h="2148840">
                    <a:moveTo>
                      <a:pt x="36575" y="1267967"/>
                    </a:moveTo>
                    <a:lnTo>
                      <a:pt x="0" y="1267967"/>
                    </a:lnTo>
                  </a:path>
                  <a:path w="3423285" h="2148840">
                    <a:moveTo>
                      <a:pt x="0" y="1235963"/>
                    </a:moveTo>
                    <a:lnTo>
                      <a:pt x="36575" y="1235963"/>
                    </a:lnTo>
                  </a:path>
                  <a:path w="3423285" h="2148840">
                    <a:moveTo>
                      <a:pt x="0" y="1203959"/>
                    </a:moveTo>
                    <a:lnTo>
                      <a:pt x="36575" y="1203959"/>
                    </a:lnTo>
                  </a:path>
                  <a:path w="3423285" h="2148840">
                    <a:moveTo>
                      <a:pt x="0" y="1171955"/>
                    </a:moveTo>
                    <a:lnTo>
                      <a:pt x="36575" y="1171955"/>
                    </a:lnTo>
                  </a:path>
                  <a:path w="3423285" h="2148840">
                    <a:moveTo>
                      <a:pt x="0" y="1138427"/>
                    </a:moveTo>
                    <a:lnTo>
                      <a:pt x="36575" y="1138427"/>
                    </a:lnTo>
                  </a:path>
                  <a:path w="3423285" h="2148840">
                    <a:moveTo>
                      <a:pt x="36575" y="1106423"/>
                    </a:moveTo>
                    <a:lnTo>
                      <a:pt x="0" y="1106423"/>
                    </a:lnTo>
                  </a:path>
                  <a:path w="3423285" h="2148840">
                    <a:moveTo>
                      <a:pt x="0" y="1074419"/>
                    </a:moveTo>
                    <a:lnTo>
                      <a:pt x="36575" y="1074419"/>
                    </a:lnTo>
                  </a:path>
                  <a:path w="3423285" h="2148840">
                    <a:moveTo>
                      <a:pt x="0" y="2104643"/>
                    </a:moveTo>
                    <a:lnTo>
                      <a:pt x="0" y="2148839"/>
                    </a:lnTo>
                  </a:path>
                  <a:path w="3423285" h="2148840">
                    <a:moveTo>
                      <a:pt x="161543" y="2148839"/>
                    </a:moveTo>
                    <a:lnTo>
                      <a:pt x="161543" y="2104643"/>
                    </a:lnTo>
                  </a:path>
                  <a:path w="3423285" h="2148840">
                    <a:moveTo>
                      <a:pt x="326135" y="2148839"/>
                    </a:moveTo>
                    <a:lnTo>
                      <a:pt x="326135" y="2104643"/>
                    </a:lnTo>
                  </a:path>
                  <a:path w="3423285" h="2148840">
                    <a:moveTo>
                      <a:pt x="487679" y="2148839"/>
                    </a:moveTo>
                    <a:lnTo>
                      <a:pt x="487679" y="2104643"/>
                    </a:lnTo>
                  </a:path>
                  <a:path w="3423285" h="2148840">
                    <a:moveTo>
                      <a:pt x="650747" y="2104643"/>
                    </a:moveTo>
                    <a:lnTo>
                      <a:pt x="650747" y="2148839"/>
                    </a:lnTo>
                  </a:path>
                  <a:path w="3423285" h="2148840">
                    <a:moveTo>
                      <a:pt x="815339" y="2148839"/>
                    </a:moveTo>
                    <a:lnTo>
                      <a:pt x="815339" y="2104643"/>
                    </a:lnTo>
                  </a:path>
                  <a:path w="3423285" h="2148840">
                    <a:moveTo>
                      <a:pt x="976883" y="2148839"/>
                    </a:moveTo>
                    <a:lnTo>
                      <a:pt x="976883" y="2104643"/>
                    </a:lnTo>
                  </a:path>
                  <a:path w="3423285" h="2148840">
                    <a:moveTo>
                      <a:pt x="1139951" y="2148839"/>
                    </a:moveTo>
                    <a:lnTo>
                      <a:pt x="1139951" y="2104643"/>
                    </a:lnTo>
                  </a:path>
                  <a:path w="3423285" h="2148840">
                    <a:moveTo>
                      <a:pt x="1304543" y="2104643"/>
                    </a:moveTo>
                    <a:lnTo>
                      <a:pt x="1304543" y="2148839"/>
                    </a:lnTo>
                  </a:path>
                  <a:path w="3423285" h="2148840">
                    <a:moveTo>
                      <a:pt x="1466087" y="2148839"/>
                    </a:moveTo>
                    <a:lnTo>
                      <a:pt x="1466087" y="2104643"/>
                    </a:lnTo>
                  </a:path>
                  <a:path w="3423285" h="2148840">
                    <a:moveTo>
                      <a:pt x="1629155" y="2148839"/>
                    </a:moveTo>
                    <a:lnTo>
                      <a:pt x="1629155" y="2104643"/>
                    </a:lnTo>
                  </a:path>
                  <a:path w="3423285" h="2148840">
                    <a:moveTo>
                      <a:pt x="1793747" y="2148839"/>
                    </a:moveTo>
                    <a:lnTo>
                      <a:pt x="1793747" y="2104643"/>
                    </a:lnTo>
                  </a:path>
                  <a:path w="3423285" h="2148840">
                    <a:moveTo>
                      <a:pt x="1955291" y="2104643"/>
                    </a:moveTo>
                    <a:lnTo>
                      <a:pt x="1955291" y="2148839"/>
                    </a:lnTo>
                  </a:path>
                  <a:path w="3423285" h="2148840">
                    <a:moveTo>
                      <a:pt x="2118359" y="2148839"/>
                    </a:moveTo>
                    <a:lnTo>
                      <a:pt x="2118359" y="2104643"/>
                    </a:lnTo>
                  </a:path>
                  <a:path w="3423285" h="2148840">
                    <a:moveTo>
                      <a:pt x="2282951" y="2148839"/>
                    </a:moveTo>
                    <a:lnTo>
                      <a:pt x="2282951" y="2104643"/>
                    </a:lnTo>
                  </a:path>
                  <a:path w="3423285" h="2148840">
                    <a:moveTo>
                      <a:pt x="2444495" y="2148839"/>
                    </a:moveTo>
                    <a:lnTo>
                      <a:pt x="2444495" y="2104643"/>
                    </a:lnTo>
                  </a:path>
                  <a:path w="3423285" h="2148840">
                    <a:moveTo>
                      <a:pt x="2607563" y="2104643"/>
                    </a:moveTo>
                    <a:lnTo>
                      <a:pt x="2607563" y="2148839"/>
                    </a:lnTo>
                  </a:path>
                  <a:path w="3423285" h="2148840">
                    <a:moveTo>
                      <a:pt x="2772155" y="2148839"/>
                    </a:moveTo>
                    <a:lnTo>
                      <a:pt x="2772155" y="2104643"/>
                    </a:lnTo>
                  </a:path>
                  <a:path w="3423285" h="2148840">
                    <a:moveTo>
                      <a:pt x="2933699" y="2148839"/>
                    </a:moveTo>
                    <a:lnTo>
                      <a:pt x="2933699" y="2104643"/>
                    </a:lnTo>
                  </a:path>
                  <a:path w="3423285" h="2148840">
                    <a:moveTo>
                      <a:pt x="3096767" y="2148839"/>
                    </a:moveTo>
                    <a:lnTo>
                      <a:pt x="3096767" y="2104643"/>
                    </a:lnTo>
                  </a:path>
                  <a:path w="3423285" h="2148840">
                    <a:moveTo>
                      <a:pt x="3261359" y="2104643"/>
                    </a:moveTo>
                    <a:lnTo>
                      <a:pt x="3261359" y="2148839"/>
                    </a:lnTo>
                  </a:path>
                  <a:path w="3423285" h="2148840">
                    <a:moveTo>
                      <a:pt x="3422903" y="2148839"/>
                    </a:moveTo>
                    <a:lnTo>
                      <a:pt x="3422903" y="2104643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" name="object 9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225466" y="6373794"/>
                <a:ext cx="3260506" cy="977554"/>
              </a:xfrm>
              <a:prstGeom prst="rect">
                <a:avLst/>
              </a:prstGeom>
            </p:spPr>
          </p:pic>
          <p:sp>
            <p:nvSpPr>
              <p:cNvPr id="10" name="object 10"/>
              <p:cNvSpPr/>
              <p:nvPr/>
            </p:nvSpPr>
            <p:spPr>
              <a:xfrm>
                <a:off x="2226564" y="7447787"/>
                <a:ext cx="3256915" cy="977265"/>
              </a:xfrm>
              <a:custGeom>
                <a:avLst/>
                <a:gdLst/>
                <a:ahLst/>
                <a:cxnLst/>
                <a:rect l="l" t="t" r="r" b="b"/>
                <a:pathLst>
                  <a:path w="3256915" h="977265">
                    <a:moveTo>
                      <a:pt x="0" y="749807"/>
                    </a:moveTo>
                    <a:lnTo>
                      <a:pt x="3047" y="742187"/>
                    </a:lnTo>
                    <a:lnTo>
                      <a:pt x="7619" y="736091"/>
                    </a:lnTo>
                    <a:lnTo>
                      <a:pt x="12191" y="733043"/>
                    </a:lnTo>
                    <a:lnTo>
                      <a:pt x="16763" y="726947"/>
                    </a:lnTo>
                    <a:lnTo>
                      <a:pt x="21335" y="723899"/>
                    </a:lnTo>
                    <a:lnTo>
                      <a:pt x="25907" y="717803"/>
                    </a:lnTo>
                    <a:lnTo>
                      <a:pt x="30479" y="714755"/>
                    </a:lnTo>
                    <a:lnTo>
                      <a:pt x="32003" y="710183"/>
                    </a:lnTo>
                    <a:lnTo>
                      <a:pt x="36575" y="705611"/>
                    </a:lnTo>
                    <a:lnTo>
                      <a:pt x="41147" y="701039"/>
                    </a:lnTo>
                    <a:lnTo>
                      <a:pt x="45719" y="699515"/>
                    </a:lnTo>
                    <a:lnTo>
                      <a:pt x="50291" y="694943"/>
                    </a:lnTo>
                    <a:lnTo>
                      <a:pt x="54863" y="690371"/>
                    </a:lnTo>
                    <a:lnTo>
                      <a:pt x="59435" y="687323"/>
                    </a:lnTo>
                    <a:lnTo>
                      <a:pt x="60959" y="685799"/>
                    </a:lnTo>
                    <a:lnTo>
                      <a:pt x="65531" y="682751"/>
                    </a:lnTo>
                    <a:lnTo>
                      <a:pt x="70103" y="681227"/>
                    </a:lnTo>
                    <a:lnTo>
                      <a:pt x="74675" y="678179"/>
                    </a:lnTo>
                    <a:lnTo>
                      <a:pt x="79247" y="676655"/>
                    </a:lnTo>
                    <a:lnTo>
                      <a:pt x="83819" y="673607"/>
                    </a:lnTo>
                    <a:lnTo>
                      <a:pt x="88391" y="672083"/>
                    </a:lnTo>
                    <a:lnTo>
                      <a:pt x="92963" y="672083"/>
                    </a:lnTo>
                    <a:lnTo>
                      <a:pt x="96011" y="669035"/>
                    </a:lnTo>
                    <a:lnTo>
                      <a:pt x="109727" y="669035"/>
                    </a:lnTo>
                    <a:lnTo>
                      <a:pt x="114299" y="672083"/>
                    </a:lnTo>
                    <a:lnTo>
                      <a:pt x="118871" y="673607"/>
                    </a:lnTo>
                    <a:lnTo>
                      <a:pt x="123443" y="676655"/>
                    </a:lnTo>
                    <a:lnTo>
                      <a:pt x="124967" y="678179"/>
                    </a:lnTo>
                    <a:lnTo>
                      <a:pt x="129539" y="681227"/>
                    </a:lnTo>
                    <a:lnTo>
                      <a:pt x="134111" y="682751"/>
                    </a:lnTo>
                    <a:lnTo>
                      <a:pt x="138683" y="685799"/>
                    </a:lnTo>
                    <a:lnTo>
                      <a:pt x="143255" y="687323"/>
                    </a:lnTo>
                    <a:lnTo>
                      <a:pt x="147827" y="690371"/>
                    </a:lnTo>
                    <a:lnTo>
                      <a:pt x="152399" y="694943"/>
                    </a:lnTo>
                    <a:lnTo>
                      <a:pt x="156971" y="696467"/>
                    </a:lnTo>
                    <a:lnTo>
                      <a:pt x="160019" y="699515"/>
                    </a:lnTo>
                    <a:lnTo>
                      <a:pt x="164591" y="704087"/>
                    </a:lnTo>
                    <a:lnTo>
                      <a:pt x="169163" y="705611"/>
                    </a:lnTo>
                    <a:lnTo>
                      <a:pt x="173735" y="710183"/>
                    </a:lnTo>
                    <a:lnTo>
                      <a:pt x="178307" y="714755"/>
                    </a:lnTo>
                    <a:lnTo>
                      <a:pt x="182879" y="717803"/>
                    </a:lnTo>
                    <a:lnTo>
                      <a:pt x="187451" y="723899"/>
                    </a:lnTo>
                    <a:lnTo>
                      <a:pt x="188975" y="726947"/>
                    </a:lnTo>
                    <a:lnTo>
                      <a:pt x="193547" y="731519"/>
                    </a:lnTo>
                    <a:lnTo>
                      <a:pt x="198119" y="736091"/>
                    </a:lnTo>
                    <a:lnTo>
                      <a:pt x="202691" y="740663"/>
                    </a:lnTo>
                    <a:lnTo>
                      <a:pt x="207263" y="746759"/>
                    </a:lnTo>
                    <a:lnTo>
                      <a:pt x="211835" y="749807"/>
                    </a:lnTo>
                    <a:lnTo>
                      <a:pt x="216407" y="754379"/>
                    </a:lnTo>
                    <a:lnTo>
                      <a:pt x="220979" y="758951"/>
                    </a:lnTo>
                    <a:lnTo>
                      <a:pt x="222503" y="763523"/>
                    </a:lnTo>
                    <a:lnTo>
                      <a:pt x="227075" y="768095"/>
                    </a:lnTo>
                    <a:lnTo>
                      <a:pt x="231647" y="772667"/>
                    </a:lnTo>
                    <a:lnTo>
                      <a:pt x="236219" y="778763"/>
                    </a:lnTo>
                    <a:lnTo>
                      <a:pt x="240791" y="786383"/>
                    </a:lnTo>
                    <a:lnTo>
                      <a:pt x="245363" y="792479"/>
                    </a:lnTo>
                    <a:lnTo>
                      <a:pt x="249935" y="797051"/>
                    </a:lnTo>
                    <a:lnTo>
                      <a:pt x="252983" y="803147"/>
                    </a:lnTo>
                    <a:lnTo>
                      <a:pt x="257555" y="810767"/>
                    </a:lnTo>
                    <a:lnTo>
                      <a:pt x="262127" y="816863"/>
                    </a:lnTo>
                    <a:lnTo>
                      <a:pt x="266699" y="824483"/>
                    </a:lnTo>
                    <a:lnTo>
                      <a:pt x="271271" y="829055"/>
                    </a:lnTo>
                    <a:lnTo>
                      <a:pt x="275843" y="835151"/>
                    </a:lnTo>
                    <a:lnTo>
                      <a:pt x="280415" y="842771"/>
                    </a:lnTo>
                    <a:lnTo>
                      <a:pt x="284987" y="844295"/>
                    </a:lnTo>
                    <a:lnTo>
                      <a:pt x="286511" y="848867"/>
                    </a:lnTo>
                    <a:lnTo>
                      <a:pt x="291083" y="856487"/>
                    </a:lnTo>
                    <a:lnTo>
                      <a:pt x="295655" y="858011"/>
                    </a:lnTo>
                    <a:lnTo>
                      <a:pt x="300227" y="865631"/>
                    </a:lnTo>
                    <a:lnTo>
                      <a:pt x="304799" y="867155"/>
                    </a:lnTo>
                    <a:lnTo>
                      <a:pt x="309371" y="871727"/>
                    </a:lnTo>
                    <a:lnTo>
                      <a:pt x="313943" y="876299"/>
                    </a:lnTo>
                    <a:lnTo>
                      <a:pt x="316991" y="879347"/>
                    </a:lnTo>
                    <a:lnTo>
                      <a:pt x="321563" y="883919"/>
                    </a:lnTo>
                    <a:lnTo>
                      <a:pt x="326135" y="885443"/>
                    </a:lnTo>
                    <a:lnTo>
                      <a:pt x="330707" y="890015"/>
                    </a:lnTo>
                    <a:lnTo>
                      <a:pt x="335279" y="893063"/>
                    </a:lnTo>
                    <a:lnTo>
                      <a:pt x="339851" y="894587"/>
                    </a:lnTo>
                    <a:lnTo>
                      <a:pt x="344423" y="897635"/>
                    </a:lnTo>
                    <a:lnTo>
                      <a:pt x="348995" y="899159"/>
                    </a:lnTo>
                    <a:lnTo>
                      <a:pt x="350519" y="902207"/>
                    </a:lnTo>
                    <a:lnTo>
                      <a:pt x="355091" y="903731"/>
                    </a:lnTo>
                    <a:lnTo>
                      <a:pt x="359663" y="906779"/>
                    </a:lnTo>
                    <a:lnTo>
                      <a:pt x="364235" y="908303"/>
                    </a:lnTo>
                    <a:lnTo>
                      <a:pt x="380999" y="908303"/>
                    </a:lnTo>
                    <a:lnTo>
                      <a:pt x="384047" y="906779"/>
                    </a:lnTo>
                    <a:lnTo>
                      <a:pt x="388619" y="903731"/>
                    </a:lnTo>
                    <a:lnTo>
                      <a:pt x="393191" y="903731"/>
                    </a:lnTo>
                    <a:lnTo>
                      <a:pt x="397763" y="899159"/>
                    </a:lnTo>
                    <a:lnTo>
                      <a:pt x="402335" y="897635"/>
                    </a:lnTo>
                    <a:lnTo>
                      <a:pt x="406907" y="894587"/>
                    </a:lnTo>
                    <a:lnTo>
                      <a:pt x="411479" y="893063"/>
                    </a:lnTo>
                    <a:lnTo>
                      <a:pt x="414527" y="890015"/>
                    </a:lnTo>
                    <a:lnTo>
                      <a:pt x="419099" y="888491"/>
                    </a:lnTo>
                    <a:lnTo>
                      <a:pt x="423671" y="885443"/>
                    </a:lnTo>
                    <a:lnTo>
                      <a:pt x="428243" y="880871"/>
                    </a:lnTo>
                    <a:lnTo>
                      <a:pt x="432815" y="879347"/>
                    </a:lnTo>
                    <a:lnTo>
                      <a:pt x="437387" y="874775"/>
                    </a:lnTo>
                    <a:lnTo>
                      <a:pt x="441959" y="871727"/>
                    </a:lnTo>
                    <a:lnTo>
                      <a:pt x="443483" y="867155"/>
                    </a:lnTo>
                    <a:lnTo>
                      <a:pt x="448055" y="862583"/>
                    </a:lnTo>
                    <a:lnTo>
                      <a:pt x="452627" y="861059"/>
                    </a:lnTo>
                    <a:lnTo>
                      <a:pt x="457199" y="853439"/>
                    </a:lnTo>
                    <a:lnTo>
                      <a:pt x="461771" y="851915"/>
                    </a:lnTo>
                    <a:lnTo>
                      <a:pt x="466343" y="847343"/>
                    </a:lnTo>
                    <a:lnTo>
                      <a:pt x="470915" y="842771"/>
                    </a:lnTo>
                    <a:lnTo>
                      <a:pt x="475487" y="835151"/>
                    </a:lnTo>
                    <a:lnTo>
                      <a:pt x="478535" y="833627"/>
                    </a:lnTo>
                    <a:lnTo>
                      <a:pt x="483107" y="826007"/>
                    </a:lnTo>
                    <a:lnTo>
                      <a:pt x="487679" y="824483"/>
                    </a:lnTo>
                    <a:lnTo>
                      <a:pt x="492251" y="819911"/>
                    </a:lnTo>
                    <a:lnTo>
                      <a:pt x="496823" y="812291"/>
                    </a:lnTo>
                    <a:lnTo>
                      <a:pt x="501395" y="807719"/>
                    </a:lnTo>
                    <a:lnTo>
                      <a:pt x="505967" y="803147"/>
                    </a:lnTo>
                    <a:lnTo>
                      <a:pt x="507491" y="798575"/>
                    </a:lnTo>
                    <a:lnTo>
                      <a:pt x="512063" y="792479"/>
                    </a:lnTo>
                    <a:lnTo>
                      <a:pt x="516635" y="786383"/>
                    </a:lnTo>
                    <a:lnTo>
                      <a:pt x="521207" y="778763"/>
                    </a:lnTo>
                    <a:lnTo>
                      <a:pt x="525779" y="774191"/>
                    </a:lnTo>
                    <a:lnTo>
                      <a:pt x="530351" y="768095"/>
                    </a:lnTo>
                    <a:lnTo>
                      <a:pt x="534923" y="760475"/>
                    </a:lnTo>
                    <a:lnTo>
                      <a:pt x="539495" y="754379"/>
                    </a:lnTo>
                    <a:lnTo>
                      <a:pt x="542543" y="749807"/>
                    </a:lnTo>
                    <a:lnTo>
                      <a:pt x="547115" y="742187"/>
                    </a:lnTo>
                    <a:lnTo>
                      <a:pt x="550163" y="736091"/>
                    </a:lnTo>
                    <a:lnTo>
                      <a:pt x="554735" y="733043"/>
                    </a:lnTo>
                    <a:lnTo>
                      <a:pt x="559307" y="726947"/>
                    </a:lnTo>
                    <a:lnTo>
                      <a:pt x="563879" y="723899"/>
                    </a:lnTo>
                    <a:lnTo>
                      <a:pt x="568451" y="717803"/>
                    </a:lnTo>
                    <a:lnTo>
                      <a:pt x="571499" y="713231"/>
                    </a:lnTo>
                    <a:lnTo>
                      <a:pt x="576071" y="710183"/>
                    </a:lnTo>
                    <a:lnTo>
                      <a:pt x="580643" y="705611"/>
                    </a:lnTo>
                    <a:lnTo>
                      <a:pt x="585215" y="699515"/>
                    </a:lnTo>
                    <a:lnTo>
                      <a:pt x="589787" y="696467"/>
                    </a:lnTo>
                    <a:lnTo>
                      <a:pt x="594359" y="691895"/>
                    </a:lnTo>
                    <a:lnTo>
                      <a:pt x="598931" y="687323"/>
                    </a:lnTo>
                    <a:lnTo>
                      <a:pt x="603503" y="682751"/>
                    </a:lnTo>
                    <a:lnTo>
                      <a:pt x="605027" y="678179"/>
                    </a:lnTo>
                    <a:lnTo>
                      <a:pt x="609599" y="676655"/>
                    </a:lnTo>
                    <a:lnTo>
                      <a:pt x="614171" y="664463"/>
                    </a:lnTo>
                    <a:lnTo>
                      <a:pt x="618743" y="515111"/>
                    </a:lnTo>
                    <a:lnTo>
                      <a:pt x="623315" y="646175"/>
                    </a:lnTo>
                    <a:lnTo>
                      <a:pt x="627887" y="624839"/>
                    </a:lnTo>
                    <a:lnTo>
                      <a:pt x="632459" y="597407"/>
                    </a:lnTo>
                    <a:lnTo>
                      <a:pt x="635507" y="566927"/>
                    </a:lnTo>
                    <a:lnTo>
                      <a:pt x="640079" y="533399"/>
                    </a:lnTo>
                    <a:lnTo>
                      <a:pt x="644651" y="493775"/>
                    </a:lnTo>
                    <a:lnTo>
                      <a:pt x="649223" y="455675"/>
                    </a:lnTo>
                    <a:lnTo>
                      <a:pt x="653795" y="414527"/>
                    </a:lnTo>
                    <a:lnTo>
                      <a:pt x="658367" y="371855"/>
                    </a:lnTo>
                    <a:lnTo>
                      <a:pt x="662939" y="330707"/>
                    </a:lnTo>
                    <a:lnTo>
                      <a:pt x="667511" y="288035"/>
                    </a:lnTo>
                    <a:lnTo>
                      <a:pt x="669035" y="246887"/>
                    </a:lnTo>
                    <a:lnTo>
                      <a:pt x="673607" y="205739"/>
                    </a:lnTo>
                    <a:lnTo>
                      <a:pt x="678179" y="169163"/>
                    </a:lnTo>
                    <a:lnTo>
                      <a:pt x="682751" y="132587"/>
                    </a:lnTo>
                    <a:lnTo>
                      <a:pt x="687323" y="99059"/>
                    </a:lnTo>
                    <a:lnTo>
                      <a:pt x="691895" y="71627"/>
                    </a:lnTo>
                    <a:lnTo>
                      <a:pt x="696467" y="45719"/>
                    </a:lnTo>
                    <a:lnTo>
                      <a:pt x="699515" y="25907"/>
                    </a:lnTo>
                    <a:lnTo>
                      <a:pt x="704087" y="12191"/>
                    </a:lnTo>
                    <a:lnTo>
                      <a:pt x="708659" y="3047"/>
                    </a:lnTo>
                    <a:lnTo>
                      <a:pt x="713231" y="0"/>
                    </a:lnTo>
                    <a:lnTo>
                      <a:pt x="716279" y="4571"/>
                    </a:lnTo>
                    <a:lnTo>
                      <a:pt x="720851" y="18287"/>
                    </a:lnTo>
                    <a:lnTo>
                      <a:pt x="725423" y="39623"/>
                    </a:lnTo>
                    <a:lnTo>
                      <a:pt x="729995" y="68579"/>
                    </a:lnTo>
                    <a:lnTo>
                      <a:pt x="733043" y="109727"/>
                    </a:lnTo>
                    <a:lnTo>
                      <a:pt x="737615" y="160019"/>
                    </a:lnTo>
                    <a:lnTo>
                      <a:pt x="742187" y="219455"/>
                    </a:lnTo>
                    <a:lnTo>
                      <a:pt x="746759" y="292607"/>
                    </a:lnTo>
                    <a:lnTo>
                      <a:pt x="751331" y="376427"/>
                    </a:lnTo>
                    <a:lnTo>
                      <a:pt x="755903" y="566927"/>
                    </a:lnTo>
                    <a:lnTo>
                      <a:pt x="760475" y="650747"/>
                    </a:lnTo>
                    <a:lnTo>
                      <a:pt x="761999" y="783335"/>
                    </a:lnTo>
                    <a:lnTo>
                      <a:pt x="766571" y="819911"/>
                    </a:lnTo>
                    <a:lnTo>
                      <a:pt x="771143" y="801623"/>
                    </a:lnTo>
                    <a:lnTo>
                      <a:pt x="775715" y="816863"/>
                    </a:lnTo>
                    <a:lnTo>
                      <a:pt x="780287" y="867155"/>
                    </a:lnTo>
                    <a:lnTo>
                      <a:pt x="784859" y="879347"/>
                    </a:lnTo>
                    <a:lnTo>
                      <a:pt x="789431" y="853439"/>
                    </a:lnTo>
                    <a:lnTo>
                      <a:pt x="792479" y="847343"/>
                    </a:lnTo>
                    <a:lnTo>
                      <a:pt x="797051" y="879347"/>
                    </a:lnTo>
                    <a:lnTo>
                      <a:pt x="801623" y="888491"/>
                    </a:lnTo>
                    <a:lnTo>
                      <a:pt x="806195" y="874775"/>
                    </a:lnTo>
                    <a:lnTo>
                      <a:pt x="810767" y="862583"/>
                    </a:lnTo>
                    <a:lnTo>
                      <a:pt x="815339" y="867155"/>
                    </a:lnTo>
                    <a:lnTo>
                      <a:pt x="819911" y="870203"/>
                    </a:lnTo>
                    <a:lnTo>
                      <a:pt x="824483" y="862583"/>
                    </a:lnTo>
                    <a:lnTo>
                      <a:pt x="826007" y="858011"/>
                    </a:lnTo>
                    <a:lnTo>
                      <a:pt x="830579" y="874775"/>
                    </a:lnTo>
                    <a:lnTo>
                      <a:pt x="835151" y="894587"/>
                    </a:lnTo>
                    <a:lnTo>
                      <a:pt x="839723" y="899159"/>
                    </a:lnTo>
                    <a:lnTo>
                      <a:pt x="844295" y="902207"/>
                    </a:lnTo>
                    <a:lnTo>
                      <a:pt x="848867" y="917447"/>
                    </a:lnTo>
                    <a:lnTo>
                      <a:pt x="853439" y="931163"/>
                    </a:lnTo>
                    <a:lnTo>
                      <a:pt x="856487" y="940307"/>
                    </a:lnTo>
                    <a:lnTo>
                      <a:pt x="861059" y="943355"/>
                    </a:lnTo>
                    <a:lnTo>
                      <a:pt x="865631" y="944879"/>
                    </a:lnTo>
                    <a:lnTo>
                      <a:pt x="870203" y="947927"/>
                    </a:lnTo>
                    <a:lnTo>
                      <a:pt x="874775" y="944879"/>
                    </a:lnTo>
                    <a:lnTo>
                      <a:pt x="879347" y="944879"/>
                    </a:lnTo>
                    <a:lnTo>
                      <a:pt x="882395" y="947927"/>
                    </a:lnTo>
                    <a:lnTo>
                      <a:pt x="886967" y="954023"/>
                    </a:lnTo>
                    <a:lnTo>
                      <a:pt x="890015" y="958595"/>
                    </a:lnTo>
                    <a:lnTo>
                      <a:pt x="894587" y="960119"/>
                    </a:lnTo>
                    <a:lnTo>
                      <a:pt x="899159" y="964691"/>
                    </a:lnTo>
                    <a:lnTo>
                      <a:pt x="903731" y="972311"/>
                    </a:lnTo>
                    <a:lnTo>
                      <a:pt x="908303" y="973835"/>
                    </a:lnTo>
                    <a:lnTo>
                      <a:pt x="912875" y="976883"/>
                    </a:lnTo>
                    <a:lnTo>
                      <a:pt x="918971" y="976883"/>
                    </a:lnTo>
                    <a:lnTo>
                      <a:pt x="923543" y="973835"/>
                    </a:lnTo>
                    <a:lnTo>
                      <a:pt x="928115" y="967739"/>
                    </a:lnTo>
                    <a:lnTo>
                      <a:pt x="932687" y="960119"/>
                    </a:lnTo>
                    <a:lnTo>
                      <a:pt x="937259" y="958595"/>
                    </a:lnTo>
                    <a:lnTo>
                      <a:pt x="941831" y="954023"/>
                    </a:lnTo>
                    <a:lnTo>
                      <a:pt x="946403" y="949451"/>
                    </a:lnTo>
                    <a:lnTo>
                      <a:pt x="950975" y="947927"/>
                    </a:lnTo>
                    <a:lnTo>
                      <a:pt x="954023" y="944879"/>
                    </a:lnTo>
                    <a:lnTo>
                      <a:pt x="958595" y="943355"/>
                    </a:lnTo>
                    <a:lnTo>
                      <a:pt x="963167" y="943355"/>
                    </a:lnTo>
                    <a:lnTo>
                      <a:pt x="967739" y="940307"/>
                    </a:lnTo>
                    <a:lnTo>
                      <a:pt x="972311" y="935735"/>
                    </a:lnTo>
                    <a:lnTo>
                      <a:pt x="976883" y="934211"/>
                    </a:lnTo>
                    <a:lnTo>
                      <a:pt x="981455" y="926591"/>
                    </a:lnTo>
                    <a:lnTo>
                      <a:pt x="982979" y="920495"/>
                    </a:lnTo>
                    <a:lnTo>
                      <a:pt x="987551" y="911351"/>
                    </a:lnTo>
                    <a:lnTo>
                      <a:pt x="992123" y="903731"/>
                    </a:lnTo>
                    <a:lnTo>
                      <a:pt x="996695" y="897635"/>
                    </a:lnTo>
                    <a:lnTo>
                      <a:pt x="1001267" y="890015"/>
                    </a:lnTo>
                    <a:lnTo>
                      <a:pt x="1005839" y="883919"/>
                    </a:lnTo>
                    <a:lnTo>
                      <a:pt x="1010411" y="876299"/>
                    </a:lnTo>
                    <a:lnTo>
                      <a:pt x="1014983" y="871727"/>
                    </a:lnTo>
                    <a:lnTo>
                      <a:pt x="1018031" y="870203"/>
                    </a:lnTo>
                    <a:lnTo>
                      <a:pt x="1022603" y="865631"/>
                    </a:lnTo>
                    <a:lnTo>
                      <a:pt x="1027175" y="862583"/>
                    </a:lnTo>
                    <a:lnTo>
                      <a:pt x="1031747" y="861059"/>
                    </a:lnTo>
                    <a:lnTo>
                      <a:pt x="1036319" y="856487"/>
                    </a:lnTo>
                    <a:lnTo>
                      <a:pt x="1040891" y="851915"/>
                    </a:lnTo>
                    <a:lnTo>
                      <a:pt x="1045463" y="847343"/>
                    </a:lnTo>
                    <a:lnTo>
                      <a:pt x="1046987" y="839723"/>
                    </a:lnTo>
                    <a:lnTo>
                      <a:pt x="1051559" y="830579"/>
                    </a:lnTo>
                    <a:lnTo>
                      <a:pt x="1056131" y="821435"/>
                    </a:lnTo>
                    <a:lnTo>
                      <a:pt x="1060703" y="812291"/>
                    </a:lnTo>
                    <a:lnTo>
                      <a:pt x="1065275" y="801623"/>
                    </a:lnTo>
                    <a:lnTo>
                      <a:pt x="1069847" y="790955"/>
                    </a:lnTo>
                    <a:lnTo>
                      <a:pt x="1074419" y="778763"/>
                    </a:lnTo>
                    <a:lnTo>
                      <a:pt x="1078991" y="768095"/>
                    </a:lnTo>
                    <a:lnTo>
                      <a:pt x="1080515" y="758951"/>
                    </a:lnTo>
                    <a:lnTo>
                      <a:pt x="1085087" y="746759"/>
                    </a:lnTo>
                    <a:lnTo>
                      <a:pt x="1089659" y="737615"/>
                    </a:lnTo>
                    <a:lnTo>
                      <a:pt x="1094231" y="731519"/>
                    </a:lnTo>
                    <a:lnTo>
                      <a:pt x="1098803" y="719327"/>
                    </a:lnTo>
                    <a:lnTo>
                      <a:pt x="1103375" y="713231"/>
                    </a:lnTo>
                    <a:lnTo>
                      <a:pt x="1107947" y="708659"/>
                    </a:lnTo>
                    <a:lnTo>
                      <a:pt x="1110995" y="701039"/>
                    </a:lnTo>
                    <a:lnTo>
                      <a:pt x="1115567" y="694943"/>
                    </a:lnTo>
                    <a:lnTo>
                      <a:pt x="1120139" y="691895"/>
                    </a:lnTo>
                    <a:lnTo>
                      <a:pt x="1124711" y="687323"/>
                    </a:lnTo>
                    <a:lnTo>
                      <a:pt x="1129283" y="682751"/>
                    </a:lnTo>
                    <a:lnTo>
                      <a:pt x="1133855" y="681227"/>
                    </a:lnTo>
                    <a:lnTo>
                      <a:pt x="1138427" y="676655"/>
                    </a:lnTo>
                    <a:lnTo>
                      <a:pt x="1142999" y="672083"/>
                    </a:lnTo>
                    <a:lnTo>
                      <a:pt x="1144523" y="669035"/>
                    </a:lnTo>
                    <a:lnTo>
                      <a:pt x="1149095" y="664463"/>
                    </a:lnTo>
                    <a:lnTo>
                      <a:pt x="1153667" y="662939"/>
                    </a:lnTo>
                    <a:lnTo>
                      <a:pt x="1158239" y="658367"/>
                    </a:lnTo>
                    <a:lnTo>
                      <a:pt x="1162811" y="655319"/>
                    </a:lnTo>
                    <a:lnTo>
                      <a:pt x="1167383" y="653795"/>
                    </a:lnTo>
                    <a:lnTo>
                      <a:pt x="1171955" y="650747"/>
                    </a:lnTo>
                    <a:lnTo>
                      <a:pt x="1184147" y="650747"/>
                    </a:lnTo>
                    <a:lnTo>
                      <a:pt x="1188719" y="653795"/>
                    </a:lnTo>
                    <a:lnTo>
                      <a:pt x="1197863" y="653795"/>
                    </a:lnTo>
                    <a:lnTo>
                      <a:pt x="1202435" y="655319"/>
                    </a:lnTo>
                    <a:lnTo>
                      <a:pt x="1207007" y="658367"/>
                    </a:lnTo>
                    <a:lnTo>
                      <a:pt x="1208531" y="659891"/>
                    </a:lnTo>
                    <a:lnTo>
                      <a:pt x="1213103" y="662939"/>
                    </a:lnTo>
                    <a:lnTo>
                      <a:pt x="1217675" y="664463"/>
                    </a:lnTo>
                    <a:lnTo>
                      <a:pt x="1222247" y="667511"/>
                    </a:lnTo>
                    <a:lnTo>
                      <a:pt x="1226819" y="672083"/>
                    </a:lnTo>
                    <a:lnTo>
                      <a:pt x="1231391" y="673607"/>
                    </a:lnTo>
                    <a:lnTo>
                      <a:pt x="1235963" y="678179"/>
                    </a:lnTo>
                    <a:lnTo>
                      <a:pt x="1237487" y="682751"/>
                    </a:lnTo>
                    <a:lnTo>
                      <a:pt x="1242059" y="690371"/>
                    </a:lnTo>
                    <a:lnTo>
                      <a:pt x="1246631" y="694943"/>
                    </a:lnTo>
                    <a:lnTo>
                      <a:pt x="1251203" y="699515"/>
                    </a:lnTo>
                    <a:lnTo>
                      <a:pt x="1255775" y="705611"/>
                    </a:lnTo>
                    <a:lnTo>
                      <a:pt x="1260347" y="710183"/>
                    </a:lnTo>
                    <a:lnTo>
                      <a:pt x="1264919" y="717803"/>
                    </a:lnTo>
                    <a:lnTo>
                      <a:pt x="1269491" y="722375"/>
                    </a:lnTo>
                    <a:lnTo>
                      <a:pt x="1272539" y="726947"/>
                    </a:lnTo>
                    <a:lnTo>
                      <a:pt x="1277111" y="731519"/>
                    </a:lnTo>
                    <a:lnTo>
                      <a:pt x="1281683" y="736091"/>
                    </a:lnTo>
                    <a:lnTo>
                      <a:pt x="1286255" y="742187"/>
                    </a:lnTo>
                    <a:lnTo>
                      <a:pt x="1290827" y="746759"/>
                    </a:lnTo>
                    <a:lnTo>
                      <a:pt x="1295399" y="754379"/>
                    </a:lnTo>
                    <a:lnTo>
                      <a:pt x="1299971" y="760475"/>
                    </a:lnTo>
                    <a:lnTo>
                      <a:pt x="1301495" y="768095"/>
                    </a:lnTo>
                    <a:lnTo>
                      <a:pt x="1306067" y="774191"/>
                    </a:lnTo>
                    <a:lnTo>
                      <a:pt x="1310639" y="778763"/>
                    </a:lnTo>
                    <a:lnTo>
                      <a:pt x="1315211" y="786383"/>
                    </a:lnTo>
                    <a:lnTo>
                      <a:pt x="1319783" y="792479"/>
                    </a:lnTo>
                    <a:lnTo>
                      <a:pt x="1324355" y="798575"/>
                    </a:lnTo>
                    <a:lnTo>
                      <a:pt x="1328927" y="806195"/>
                    </a:lnTo>
                    <a:lnTo>
                      <a:pt x="1333499" y="812291"/>
                    </a:lnTo>
                    <a:lnTo>
                      <a:pt x="1336547" y="816863"/>
                    </a:lnTo>
                    <a:lnTo>
                      <a:pt x="1341119" y="824483"/>
                    </a:lnTo>
                    <a:lnTo>
                      <a:pt x="1345691" y="830579"/>
                    </a:lnTo>
                    <a:lnTo>
                      <a:pt x="1350263" y="838199"/>
                    </a:lnTo>
                    <a:lnTo>
                      <a:pt x="1354835" y="842771"/>
                    </a:lnTo>
                    <a:lnTo>
                      <a:pt x="1359407" y="847343"/>
                    </a:lnTo>
                    <a:lnTo>
                      <a:pt x="1363979" y="853439"/>
                    </a:lnTo>
                    <a:lnTo>
                      <a:pt x="1365503" y="861059"/>
                    </a:lnTo>
                    <a:lnTo>
                      <a:pt x="1370075" y="862583"/>
                    </a:lnTo>
                    <a:lnTo>
                      <a:pt x="1374647" y="870203"/>
                    </a:lnTo>
                    <a:lnTo>
                      <a:pt x="1379219" y="874775"/>
                    </a:lnTo>
                    <a:lnTo>
                      <a:pt x="1383791" y="879347"/>
                    </a:lnTo>
                    <a:lnTo>
                      <a:pt x="1388363" y="883919"/>
                    </a:lnTo>
                    <a:lnTo>
                      <a:pt x="1392935" y="885443"/>
                    </a:lnTo>
                    <a:lnTo>
                      <a:pt x="1397507" y="890015"/>
                    </a:lnTo>
                    <a:lnTo>
                      <a:pt x="1399031" y="894587"/>
                    </a:lnTo>
                    <a:lnTo>
                      <a:pt x="1403603" y="897635"/>
                    </a:lnTo>
                    <a:lnTo>
                      <a:pt x="1408175" y="902207"/>
                    </a:lnTo>
                    <a:lnTo>
                      <a:pt x="1412747" y="906779"/>
                    </a:lnTo>
                    <a:lnTo>
                      <a:pt x="1417319" y="908303"/>
                    </a:lnTo>
                    <a:lnTo>
                      <a:pt x="1421891" y="911351"/>
                    </a:lnTo>
                    <a:lnTo>
                      <a:pt x="1426463" y="912875"/>
                    </a:lnTo>
                    <a:lnTo>
                      <a:pt x="1429511" y="917447"/>
                    </a:lnTo>
                    <a:lnTo>
                      <a:pt x="1434083" y="917447"/>
                    </a:lnTo>
                    <a:lnTo>
                      <a:pt x="1438655" y="920495"/>
                    </a:lnTo>
                    <a:lnTo>
                      <a:pt x="1443227" y="922019"/>
                    </a:lnTo>
                    <a:lnTo>
                      <a:pt x="1447799" y="922019"/>
                    </a:lnTo>
                    <a:lnTo>
                      <a:pt x="1452371" y="925067"/>
                    </a:lnTo>
                    <a:lnTo>
                      <a:pt x="1467611" y="925067"/>
                    </a:lnTo>
                    <a:lnTo>
                      <a:pt x="1472183" y="922019"/>
                    </a:lnTo>
                    <a:lnTo>
                      <a:pt x="1476755" y="922019"/>
                    </a:lnTo>
                    <a:lnTo>
                      <a:pt x="1481327" y="920495"/>
                    </a:lnTo>
                    <a:lnTo>
                      <a:pt x="1485899" y="917447"/>
                    </a:lnTo>
                    <a:lnTo>
                      <a:pt x="1490471" y="917447"/>
                    </a:lnTo>
                    <a:lnTo>
                      <a:pt x="1493519" y="915923"/>
                    </a:lnTo>
                    <a:lnTo>
                      <a:pt x="1498091" y="912875"/>
                    </a:lnTo>
                    <a:lnTo>
                      <a:pt x="1502663" y="911351"/>
                    </a:lnTo>
                    <a:lnTo>
                      <a:pt x="1507235" y="908303"/>
                    </a:lnTo>
                    <a:lnTo>
                      <a:pt x="1511807" y="903731"/>
                    </a:lnTo>
                    <a:lnTo>
                      <a:pt x="1516379" y="902207"/>
                    </a:lnTo>
                    <a:lnTo>
                      <a:pt x="1520951" y="899159"/>
                    </a:lnTo>
                    <a:lnTo>
                      <a:pt x="1522475" y="897635"/>
                    </a:lnTo>
                    <a:lnTo>
                      <a:pt x="1527047" y="894587"/>
                    </a:lnTo>
                    <a:lnTo>
                      <a:pt x="1531619" y="890015"/>
                    </a:lnTo>
                    <a:lnTo>
                      <a:pt x="1536191" y="888491"/>
                    </a:lnTo>
                    <a:lnTo>
                      <a:pt x="1540763" y="883919"/>
                    </a:lnTo>
                    <a:lnTo>
                      <a:pt x="1545335" y="879347"/>
                    </a:lnTo>
                    <a:lnTo>
                      <a:pt x="1549907" y="876299"/>
                    </a:lnTo>
                    <a:lnTo>
                      <a:pt x="1554479" y="874775"/>
                    </a:lnTo>
                    <a:lnTo>
                      <a:pt x="1556003" y="871727"/>
                    </a:lnTo>
                    <a:lnTo>
                      <a:pt x="1560575" y="870203"/>
                    </a:lnTo>
                    <a:lnTo>
                      <a:pt x="1565147" y="867155"/>
                    </a:lnTo>
                    <a:lnTo>
                      <a:pt x="1569719" y="865631"/>
                    </a:lnTo>
                    <a:lnTo>
                      <a:pt x="1574291" y="865631"/>
                    </a:lnTo>
                    <a:lnTo>
                      <a:pt x="1578863" y="862583"/>
                    </a:lnTo>
                    <a:lnTo>
                      <a:pt x="1583435" y="861059"/>
                    </a:lnTo>
                    <a:lnTo>
                      <a:pt x="1586483" y="856487"/>
                    </a:lnTo>
                    <a:lnTo>
                      <a:pt x="1591055" y="851915"/>
                    </a:lnTo>
                    <a:lnTo>
                      <a:pt x="1595627" y="844295"/>
                    </a:lnTo>
                    <a:lnTo>
                      <a:pt x="1600199" y="838199"/>
                    </a:lnTo>
                    <a:lnTo>
                      <a:pt x="1604771" y="830579"/>
                    </a:lnTo>
                    <a:lnTo>
                      <a:pt x="1609343" y="821435"/>
                    </a:lnTo>
                    <a:lnTo>
                      <a:pt x="1613915" y="812291"/>
                    </a:lnTo>
                    <a:lnTo>
                      <a:pt x="1618487" y="803147"/>
                    </a:lnTo>
                    <a:lnTo>
                      <a:pt x="1620011" y="795527"/>
                    </a:lnTo>
                    <a:lnTo>
                      <a:pt x="1624583" y="786383"/>
                    </a:lnTo>
                    <a:lnTo>
                      <a:pt x="1629155" y="778763"/>
                    </a:lnTo>
                    <a:lnTo>
                      <a:pt x="1633727" y="769619"/>
                    </a:lnTo>
                    <a:lnTo>
                      <a:pt x="1638299" y="765047"/>
                    </a:lnTo>
                    <a:lnTo>
                      <a:pt x="1642871" y="760475"/>
                    </a:lnTo>
                    <a:lnTo>
                      <a:pt x="1647443" y="754379"/>
                    </a:lnTo>
                    <a:lnTo>
                      <a:pt x="1650491" y="749807"/>
                    </a:lnTo>
                    <a:lnTo>
                      <a:pt x="1655063" y="745235"/>
                    </a:lnTo>
                    <a:lnTo>
                      <a:pt x="1659635" y="740663"/>
                    </a:lnTo>
                    <a:lnTo>
                      <a:pt x="1664207" y="737615"/>
                    </a:lnTo>
                    <a:lnTo>
                      <a:pt x="1668779" y="733043"/>
                    </a:lnTo>
                    <a:lnTo>
                      <a:pt x="1673351" y="728471"/>
                    </a:lnTo>
                    <a:lnTo>
                      <a:pt x="1677923" y="723899"/>
                    </a:lnTo>
                    <a:lnTo>
                      <a:pt x="1682495" y="722375"/>
                    </a:lnTo>
                    <a:lnTo>
                      <a:pt x="1684019" y="717803"/>
                    </a:lnTo>
                    <a:lnTo>
                      <a:pt x="1688591" y="714755"/>
                    </a:lnTo>
                    <a:lnTo>
                      <a:pt x="1693163" y="710183"/>
                    </a:lnTo>
                    <a:lnTo>
                      <a:pt x="1697735" y="708659"/>
                    </a:lnTo>
                    <a:lnTo>
                      <a:pt x="1702307" y="705611"/>
                    </a:lnTo>
                    <a:lnTo>
                      <a:pt x="1706879" y="704087"/>
                    </a:lnTo>
                    <a:lnTo>
                      <a:pt x="1711451" y="701039"/>
                    </a:lnTo>
                    <a:lnTo>
                      <a:pt x="1714499" y="699515"/>
                    </a:lnTo>
                    <a:lnTo>
                      <a:pt x="1717547" y="699515"/>
                    </a:lnTo>
                    <a:lnTo>
                      <a:pt x="1722119" y="696467"/>
                    </a:lnTo>
                    <a:lnTo>
                      <a:pt x="1726691" y="694943"/>
                    </a:lnTo>
                    <a:lnTo>
                      <a:pt x="1744979" y="694943"/>
                    </a:lnTo>
                    <a:lnTo>
                      <a:pt x="1748027" y="696467"/>
                    </a:lnTo>
                    <a:lnTo>
                      <a:pt x="1752599" y="696467"/>
                    </a:lnTo>
                    <a:lnTo>
                      <a:pt x="1757171" y="699515"/>
                    </a:lnTo>
                    <a:lnTo>
                      <a:pt x="1761743" y="699515"/>
                    </a:lnTo>
                    <a:lnTo>
                      <a:pt x="1766315" y="701039"/>
                    </a:lnTo>
                    <a:lnTo>
                      <a:pt x="1770887" y="704087"/>
                    </a:lnTo>
                    <a:lnTo>
                      <a:pt x="1775459" y="705611"/>
                    </a:lnTo>
                    <a:lnTo>
                      <a:pt x="1776983" y="708659"/>
                    </a:lnTo>
                    <a:lnTo>
                      <a:pt x="1781555" y="710183"/>
                    </a:lnTo>
                    <a:lnTo>
                      <a:pt x="1786127" y="713231"/>
                    </a:lnTo>
                    <a:lnTo>
                      <a:pt x="1790699" y="714755"/>
                    </a:lnTo>
                    <a:lnTo>
                      <a:pt x="1795271" y="717803"/>
                    </a:lnTo>
                    <a:lnTo>
                      <a:pt x="1799843" y="722375"/>
                    </a:lnTo>
                    <a:lnTo>
                      <a:pt x="1804415" y="723899"/>
                    </a:lnTo>
                    <a:lnTo>
                      <a:pt x="1839467" y="758951"/>
                    </a:lnTo>
                    <a:lnTo>
                      <a:pt x="1840991" y="763523"/>
                    </a:lnTo>
                    <a:lnTo>
                      <a:pt x="1863851" y="786383"/>
                    </a:lnTo>
                    <a:lnTo>
                      <a:pt x="1868423" y="792479"/>
                    </a:lnTo>
                    <a:lnTo>
                      <a:pt x="1872995" y="797051"/>
                    </a:lnTo>
                    <a:lnTo>
                      <a:pt x="1876043" y="803147"/>
                    </a:lnTo>
                    <a:lnTo>
                      <a:pt x="1880615" y="807719"/>
                    </a:lnTo>
                    <a:lnTo>
                      <a:pt x="1883663" y="815339"/>
                    </a:lnTo>
                    <a:lnTo>
                      <a:pt x="1888235" y="821435"/>
                    </a:lnTo>
                    <a:lnTo>
                      <a:pt x="1892807" y="829055"/>
                    </a:lnTo>
                    <a:lnTo>
                      <a:pt x="1897379" y="833627"/>
                    </a:lnTo>
                    <a:lnTo>
                      <a:pt x="1901951" y="838199"/>
                    </a:lnTo>
                    <a:lnTo>
                      <a:pt x="1904999" y="844295"/>
                    </a:lnTo>
                    <a:lnTo>
                      <a:pt x="1909571" y="848867"/>
                    </a:lnTo>
                    <a:lnTo>
                      <a:pt x="1914143" y="853439"/>
                    </a:lnTo>
                    <a:lnTo>
                      <a:pt x="1918715" y="858011"/>
                    </a:lnTo>
                    <a:lnTo>
                      <a:pt x="1923287" y="865631"/>
                    </a:lnTo>
                    <a:lnTo>
                      <a:pt x="1927859" y="867155"/>
                    </a:lnTo>
                    <a:lnTo>
                      <a:pt x="1932431" y="871727"/>
                    </a:lnTo>
                    <a:lnTo>
                      <a:pt x="1937003" y="876299"/>
                    </a:lnTo>
                    <a:lnTo>
                      <a:pt x="1938527" y="880871"/>
                    </a:lnTo>
                    <a:lnTo>
                      <a:pt x="1943099" y="885443"/>
                    </a:lnTo>
                    <a:lnTo>
                      <a:pt x="1947671" y="888491"/>
                    </a:lnTo>
                    <a:lnTo>
                      <a:pt x="1952243" y="893063"/>
                    </a:lnTo>
                    <a:lnTo>
                      <a:pt x="1956815" y="894587"/>
                    </a:lnTo>
                    <a:lnTo>
                      <a:pt x="1961387" y="899159"/>
                    </a:lnTo>
                    <a:lnTo>
                      <a:pt x="1965959" y="902207"/>
                    </a:lnTo>
                    <a:lnTo>
                      <a:pt x="1969007" y="903731"/>
                    </a:lnTo>
                    <a:lnTo>
                      <a:pt x="1973579" y="906779"/>
                    </a:lnTo>
                    <a:lnTo>
                      <a:pt x="1978151" y="908303"/>
                    </a:lnTo>
                    <a:lnTo>
                      <a:pt x="1982723" y="911351"/>
                    </a:lnTo>
                    <a:lnTo>
                      <a:pt x="1987295" y="912875"/>
                    </a:lnTo>
                    <a:lnTo>
                      <a:pt x="1996439" y="912875"/>
                    </a:lnTo>
                    <a:lnTo>
                      <a:pt x="2001011" y="915923"/>
                    </a:lnTo>
                    <a:lnTo>
                      <a:pt x="2011679" y="915923"/>
                    </a:lnTo>
                    <a:lnTo>
                      <a:pt x="2016251" y="912875"/>
                    </a:lnTo>
                    <a:lnTo>
                      <a:pt x="2020823" y="911351"/>
                    </a:lnTo>
                    <a:lnTo>
                      <a:pt x="2025395" y="911351"/>
                    </a:lnTo>
                    <a:lnTo>
                      <a:pt x="2029967" y="908303"/>
                    </a:lnTo>
                    <a:lnTo>
                      <a:pt x="2033015" y="906779"/>
                    </a:lnTo>
                    <a:lnTo>
                      <a:pt x="2037587" y="903731"/>
                    </a:lnTo>
                    <a:lnTo>
                      <a:pt x="2042159" y="902207"/>
                    </a:lnTo>
                    <a:lnTo>
                      <a:pt x="2046731" y="899159"/>
                    </a:lnTo>
                    <a:lnTo>
                      <a:pt x="2049779" y="897635"/>
                    </a:lnTo>
                    <a:lnTo>
                      <a:pt x="2054351" y="894587"/>
                    </a:lnTo>
                    <a:lnTo>
                      <a:pt x="2058923" y="893063"/>
                    </a:lnTo>
                    <a:lnTo>
                      <a:pt x="2063495" y="888491"/>
                    </a:lnTo>
                    <a:lnTo>
                      <a:pt x="2066543" y="885443"/>
                    </a:lnTo>
                    <a:lnTo>
                      <a:pt x="2071115" y="880871"/>
                    </a:lnTo>
                    <a:lnTo>
                      <a:pt x="2075687" y="879347"/>
                    </a:lnTo>
                    <a:lnTo>
                      <a:pt x="2080259" y="874775"/>
                    </a:lnTo>
                    <a:lnTo>
                      <a:pt x="2084831" y="871727"/>
                    </a:lnTo>
                    <a:lnTo>
                      <a:pt x="2089403" y="867155"/>
                    </a:lnTo>
                    <a:lnTo>
                      <a:pt x="2093975" y="862583"/>
                    </a:lnTo>
                    <a:lnTo>
                      <a:pt x="2095499" y="861059"/>
                    </a:lnTo>
                    <a:lnTo>
                      <a:pt x="2100071" y="856487"/>
                    </a:lnTo>
                    <a:lnTo>
                      <a:pt x="2104643" y="853439"/>
                    </a:lnTo>
                    <a:lnTo>
                      <a:pt x="2109215" y="851915"/>
                    </a:lnTo>
                    <a:lnTo>
                      <a:pt x="2113787" y="851915"/>
                    </a:lnTo>
                    <a:lnTo>
                      <a:pt x="2118359" y="848867"/>
                    </a:lnTo>
                    <a:lnTo>
                      <a:pt x="2122931" y="847343"/>
                    </a:lnTo>
                    <a:lnTo>
                      <a:pt x="2127503" y="844295"/>
                    </a:lnTo>
                    <a:lnTo>
                      <a:pt x="2130551" y="839723"/>
                    </a:lnTo>
                    <a:lnTo>
                      <a:pt x="2135123" y="835151"/>
                    </a:lnTo>
                    <a:lnTo>
                      <a:pt x="2139695" y="830579"/>
                    </a:lnTo>
                    <a:lnTo>
                      <a:pt x="2144267" y="821435"/>
                    </a:lnTo>
                    <a:lnTo>
                      <a:pt x="2148839" y="815339"/>
                    </a:lnTo>
                    <a:lnTo>
                      <a:pt x="2153411" y="806195"/>
                    </a:lnTo>
                    <a:lnTo>
                      <a:pt x="2157983" y="795527"/>
                    </a:lnTo>
                    <a:lnTo>
                      <a:pt x="2159507" y="786383"/>
                    </a:lnTo>
                    <a:lnTo>
                      <a:pt x="2164079" y="777239"/>
                    </a:lnTo>
                    <a:lnTo>
                      <a:pt x="2168651" y="768095"/>
                    </a:lnTo>
                    <a:lnTo>
                      <a:pt x="2173223" y="760475"/>
                    </a:lnTo>
                    <a:lnTo>
                      <a:pt x="2177795" y="751331"/>
                    </a:lnTo>
                    <a:lnTo>
                      <a:pt x="2182367" y="745235"/>
                    </a:lnTo>
                    <a:lnTo>
                      <a:pt x="2186939" y="740663"/>
                    </a:lnTo>
                    <a:lnTo>
                      <a:pt x="2191511" y="733043"/>
                    </a:lnTo>
                    <a:lnTo>
                      <a:pt x="2194559" y="726947"/>
                    </a:lnTo>
                    <a:lnTo>
                      <a:pt x="2199131" y="723899"/>
                    </a:lnTo>
                    <a:lnTo>
                      <a:pt x="2203703" y="719327"/>
                    </a:lnTo>
                    <a:lnTo>
                      <a:pt x="2208275" y="714755"/>
                    </a:lnTo>
                    <a:lnTo>
                      <a:pt x="2212847" y="710183"/>
                    </a:lnTo>
                    <a:lnTo>
                      <a:pt x="2217419" y="708659"/>
                    </a:lnTo>
                    <a:lnTo>
                      <a:pt x="2220467" y="704087"/>
                    </a:lnTo>
                    <a:lnTo>
                      <a:pt x="2223515" y="701039"/>
                    </a:lnTo>
                    <a:lnTo>
                      <a:pt x="2228087" y="696467"/>
                    </a:lnTo>
                    <a:lnTo>
                      <a:pt x="2232659" y="691895"/>
                    </a:lnTo>
                    <a:lnTo>
                      <a:pt x="2237231" y="690371"/>
                    </a:lnTo>
                    <a:lnTo>
                      <a:pt x="2241803" y="687323"/>
                    </a:lnTo>
                    <a:lnTo>
                      <a:pt x="2246375" y="685799"/>
                    </a:lnTo>
                    <a:lnTo>
                      <a:pt x="2250947" y="685799"/>
                    </a:lnTo>
                    <a:lnTo>
                      <a:pt x="2255519" y="682751"/>
                    </a:lnTo>
                    <a:lnTo>
                      <a:pt x="2257043" y="681227"/>
                    </a:lnTo>
                    <a:lnTo>
                      <a:pt x="2261615" y="678179"/>
                    </a:lnTo>
                    <a:lnTo>
                      <a:pt x="2287523" y="678179"/>
                    </a:lnTo>
                    <a:lnTo>
                      <a:pt x="2292095" y="682751"/>
                    </a:lnTo>
                    <a:lnTo>
                      <a:pt x="2296667" y="685799"/>
                    </a:lnTo>
                    <a:lnTo>
                      <a:pt x="2301239" y="685799"/>
                    </a:lnTo>
                    <a:lnTo>
                      <a:pt x="2305811" y="687323"/>
                    </a:lnTo>
                    <a:lnTo>
                      <a:pt x="2310383" y="691895"/>
                    </a:lnTo>
                    <a:lnTo>
                      <a:pt x="2314955" y="694943"/>
                    </a:lnTo>
                    <a:lnTo>
                      <a:pt x="2316479" y="696467"/>
                    </a:lnTo>
                    <a:lnTo>
                      <a:pt x="2321051" y="699515"/>
                    </a:lnTo>
                    <a:lnTo>
                      <a:pt x="2325623" y="704087"/>
                    </a:lnTo>
                    <a:lnTo>
                      <a:pt x="2330195" y="705611"/>
                    </a:lnTo>
                    <a:lnTo>
                      <a:pt x="2334767" y="710183"/>
                    </a:lnTo>
                    <a:lnTo>
                      <a:pt x="2339339" y="713231"/>
                    </a:lnTo>
                    <a:lnTo>
                      <a:pt x="2343911" y="717803"/>
                    </a:lnTo>
                    <a:lnTo>
                      <a:pt x="2348483" y="722375"/>
                    </a:lnTo>
                    <a:lnTo>
                      <a:pt x="2351531" y="726947"/>
                    </a:lnTo>
                    <a:lnTo>
                      <a:pt x="2374391" y="749807"/>
                    </a:lnTo>
                    <a:lnTo>
                      <a:pt x="2378963" y="755903"/>
                    </a:lnTo>
                    <a:lnTo>
                      <a:pt x="2380487" y="760475"/>
                    </a:lnTo>
                    <a:lnTo>
                      <a:pt x="2385059" y="765047"/>
                    </a:lnTo>
                    <a:lnTo>
                      <a:pt x="2389631" y="769619"/>
                    </a:lnTo>
                    <a:lnTo>
                      <a:pt x="2394203" y="774191"/>
                    </a:lnTo>
                    <a:lnTo>
                      <a:pt x="2398775" y="781811"/>
                    </a:lnTo>
                    <a:lnTo>
                      <a:pt x="2403347" y="786383"/>
                    </a:lnTo>
                    <a:lnTo>
                      <a:pt x="2407919" y="790955"/>
                    </a:lnTo>
                    <a:lnTo>
                      <a:pt x="2412491" y="797051"/>
                    </a:lnTo>
                    <a:lnTo>
                      <a:pt x="2414015" y="801623"/>
                    </a:lnTo>
                    <a:lnTo>
                      <a:pt x="2418587" y="807719"/>
                    </a:lnTo>
                    <a:lnTo>
                      <a:pt x="2423159" y="812291"/>
                    </a:lnTo>
                    <a:lnTo>
                      <a:pt x="2427731" y="819911"/>
                    </a:lnTo>
                    <a:lnTo>
                      <a:pt x="2432303" y="826007"/>
                    </a:lnTo>
                    <a:lnTo>
                      <a:pt x="2436875" y="830579"/>
                    </a:lnTo>
                    <a:lnTo>
                      <a:pt x="2441447" y="838199"/>
                    </a:lnTo>
                    <a:lnTo>
                      <a:pt x="2444495" y="842771"/>
                    </a:lnTo>
                    <a:lnTo>
                      <a:pt x="2449067" y="848867"/>
                    </a:lnTo>
                    <a:lnTo>
                      <a:pt x="2453639" y="853439"/>
                    </a:lnTo>
                    <a:lnTo>
                      <a:pt x="2458211" y="858011"/>
                    </a:lnTo>
                    <a:lnTo>
                      <a:pt x="2462783" y="861059"/>
                    </a:lnTo>
                    <a:lnTo>
                      <a:pt x="2467355" y="867155"/>
                    </a:lnTo>
                    <a:lnTo>
                      <a:pt x="2471927" y="871727"/>
                    </a:lnTo>
                    <a:lnTo>
                      <a:pt x="2476499" y="874775"/>
                    </a:lnTo>
                    <a:lnTo>
                      <a:pt x="2478023" y="879347"/>
                    </a:lnTo>
                    <a:lnTo>
                      <a:pt x="2482595" y="883919"/>
                    </a:lnTo>
                    <a:lnTo>
                      <a:pt x="2487167" y="888491"/>
                    </a:lnTo>
                    <a:lnTo>
                      <a:pt x="2491739" y="890015"/>
                    </a:lnTo>
                    <a:lnTo>
                      <a:pt x="2496311" y="893063"/>
                    </a:lnTo>
                    <a:lnTo>
                      <a:pt x="2500883" y="897635"/>
                    </a:lnTo>
                    <a:lnTo>
                      <a:pt x="2505455" y="899159"/>
                    </a:lnTo>
                    <a:lnTo>
                      <a:pt x="2508503" y="902207"/>
                    </a:lnTo>
                    <a:lnTo>
                      <a:pt x="2513075" y="903731"/>
                    </a:lnTo>
                    <a:lnTo>
                      <a:pt x="2517647" y="908303"/>
                    </a:lnTo>
                    <a:lnTo>
                      <a:pt x="2522219" y="908303"/>
                    </a:lnTo>
                    <a:lnTo>
                      <a:pt x="2526791" y="911351"/>
                    </a:lnTo>
                    <a:lnTo>
                      <a:pt x="2531363" y="912875"/>
                    </a:lnTo>
                    <a:lnTo>
                      <a:pt x="2535935" y="912875"/>
                    </a:lnTo>
                    <a:lnTo>
                      <a:pt x="2540507" y="915923"/>
                    </a:lnTo>
                    <a:lnTo>
                      <a:pt x="2555747" y="915923"/>
                    </a:lnTo>
                    <a:lnTo>
                      <a:pt x="2560319" y="912875"/>
                    </a:lnTo>
                    <a:lnTo>
                      <a:pt x="2564891" y="911351"/>
                    </a:lnTo>
                    <a:lnTo>
                      <a:pt x="2569463" y="908303"/>
                    </a:lnTo>
                    <a:lnTo>
                      <a:pt x="2570987" y="908303"/>
                    </a:lnTo>
                    <a:lnTo>
                      <a:pt x="2575559" y="903731"/>
                    </a:lnTo>
                    <a:lnTo>
                      <a:pt x="2580131" y="902207"/>
                    </a:lnTo>
                    <a:lnTo>
                      <a:pt x="2584703" y="899159"/>
                    </a:lnTo>
                    <a:lnTo>
                      <a:pt x="2589275" y="897635"/>
                    </a:lnTo>
                    <a:lnTo>
                      <a:pt x="2593847" y="894587"/>
                    </a:lnTo>
                    <a:lnTo>
                      <a:pt x="2598419" y="893063"/>
                    </a:lnTo>
                    <a:lnTo>
                      <a:pt x="2602991" y="888491"/>
                    </a:lnTo>
                    <a:lnTo>
                      <a:pt x="2606039" y="885443"/>
                    </a:lnTo>
                    <a:lnTo>
                      <a:pt x="2610611" y="880871"/>
                    </a:lnTo>
                    <a:lnTo>
                      <a:pt x="2615183" y="879347"/>
                    </a:lnTo>
                    <a:lnTo>
                      <a:pt x="2619755" y="874775"/>
                    </a:lnTo>
                    <a:lnTo>
                      <a:pt x="2624327" y="871727"/>
                    </a:lnTo>
                    <a:lnTo>
                      <a:pt x="2628899" y="867155"/>
                    </a:lnTo>
                    <a:lnTo>
                      <a:pt x="2633471" y="865631"/>
                    </a:lnTo>
                    <a:lnTo>
                      <a:pt x="2634995" y="861059"/>
                    </a:lnTo>
                    <a:lnTo>
                      <a:pt x="2639567" y="858011"/>
                    </a:lnTo>
                    <a:lnTo>
                      <a:pt x="2644139" y="853439"/>
                    </a:lnTo>
                    <a:lnTo>
                      <a:pt x="2648711" y="851915"/>
                    </a:lnTo>
                    <a:lnTo>
                      <a:pt x="2653283" y="848867"/>
                    </a:lnTo>
                    <a:lnTo>
                      <a:pt x="2657855" y="848867"/>
                    </a:lnTo>
                    <a:lnTo>
                      <a:pt x="2662427" y="847343"/>
                    </a:lnTo>
                    <a:lnTo>
                      <a:pt x="2666999" y="844295"/>
                    </a:lnTo>
                    <a:lnTo>
                      <a:pt x="2670047" y="842771"/>
                    </a:lnTo>
                    <a:lnTo>
                      <a:pt x="2674619" y="838199"/>
                    </a:lnTo>
                    <a:lnTo>
                      <a:pt x="2679191" y="835151"/>
                    </a:lnTo>
                    <a:lnTo>
                      <a:pt x="2683763" y="829055"/>
                    </a:lnTo>
                    <a:lnTo>
                      <a:pt x="2688335" y="821435"/>
                    </a:lnTo>
                    <a:lnTo>
                      <a:pt x="2692907" y="812291"/>
                    </a:lnTo>
                    <a:lnTo>
                      <a:pt x="2697479" y="803147"/>
                    </a:lnTo>
                    <a:lnTo>
                      <a:pt x="2699003" y="795527"/>
                    </a:lnTo>
                    <a:lnTo>
                      <a:pt x="2703575" y="786383"/>
                    </a:lnTo>
                    <a:lnTo>
                      <a:pt x="2708147" y="777239"/>
                    </a:lnTo>
                    <a:lnTo>
                      <a:pt x="2712719" y="768095"/>
                    </a:lnTo>
                    <a:lnTo>
                      <a:pt x="2717291" y="763523"/>
                    </a:lnTo>
                    <a:lnTo>
                      <a:pt x="2721863" y="754379"/>
                    </a:lnTo>
                    <a:lnTo>
                      <a:pt x="2726435" y="746759"/>
                    </a:lnTo>
                    <a:lnTo>
                      <a:pt x="2731007" y="742187"/>
                    </a:lnTo>
                    <a:lnTo>
                      <a:pt x="2732531" y="737615"/>
                    </a:lnTo>
                    <a:lnTo>
                      <a:pt x="2737103" y="731519"/>
                    </a:lnTo>
                    <a:lnTo>
                      <a:pt x="2741675" y="728471"/>
                    </a:lnTo>
                    <a:lnTo>
                      <a:pt x="2746247" y="723899"/>
                    </a:lnTo>
                    <a:lnTo>
                      <a:pt x="2750819" y="719327"/>
                    </a:lnTo>
                    <a:lnTo>
                      <a:pt x="2755391" y="717803"/>
                    </a:lnTo>
                    <a:lnTo>
                      <a:pt x="2759963" y="713231"/>
                    </a:lnTo>
                    <a:lnTo>
                      <a:pt x="2763011" y="708659"/>
                    </a:lnTo>
                    <a:lnTo>
                      <a:pt x="2767583" y="705611"/>
                    </a:lnTo>
                    <a:lnTo>
                      <a:pt x="2772155" y="701039"/>
                    </a:lnTo>
                    <a:lnTo>
                      <a:pt x="2776727" y="699515"/>
                    </a:lnTo>
                    <a:lnTo>
                      <a:pt x="2781299" y="696467"/>
                    </a:lnTo>
                    <a:lnTo>
                      <a:pt x="2785871" y="694943"/>
                    </a:lnTo>
                    <a:lnTo>
                      <a:pt x="2790443" y="691895"/>
                    </a:lnTo>
                    <a:lnTo>
                      <a:pt x="2795015" y="690371"/>
                    </a:lnTo>
                    <a:lnTo>
                      <a:pt x="2796539" y="687323"/>
                    </a:lnTo>
                    <a:lnTo>
                      <a:pt x="2801111" y="685799"/>
                    </a:lnTo>
                    <a:lnTo>
                      <a:pt x="2805683" y="685799"/>
                    </a:lnTo>
                    <a:lnTo>
                      <a:pt x="2810255" y="682751"/>
                    </a:lnTo>
                    <a:lnTo>
                      <a:pt x="2814827" y="682751"/>
                    </a:lnTo>
                    <a:lnTo>
                      <a:pt x="2819399" y="681227"/>
                    </a:lnTo>
                    <a:lnTo>
                      <a:pt x="2823971" y="682751"/>
                    </a:lnTo>
                    <a:lnTo>
                      <a:pt x="2831591" y="682751"/>
                    </a:lnTo>
                    <a:lnTo>
                      <a:pt x="2836163" y="685799"/>
                    </a:lnTo>
                    <a:lnTo>
                      <a:pt x="2840735" y="687323"/>
                    </a:lnTo>
                    <a:lnTo>
                      <a:pt x="2845307" y="690371"/>
                    </a:lnTo>
                    <a:lnTo>
                      <a:pt x="2849879" y="691895"/>
                    </a:lnTo>
                    <a:lnTo>
                      <a:pt x="2854451" y="694943"/>
                    </a:lnTo>
                    <a:lnTo>
                      <a:pt x="2859023" y="696467"/>
                    </a:lnTo>
                    <a:lnTo>
                      <a:pt x="2860547" y="699515"/>
                    </a:lnTo>
                    <a:lnTo>
                      <a:pt x="2865119" y="701039"/>
                    </a:lnTo>
                    <a:lnTo>
                      <a:pt x="2869691" y="705611"/>
                    </a:lnTo>
                    <a:lnTo>
                      <a:pt x="2874263" y="708659"/>
                    </a:lnTo>
                    <a:lnTo>
                      <a:pt x="2878835" y="710183"/>
                    </a:lnTo>
                    <a:lnTo>
                      <a:pt x="2883407" y="713231"/>
                    </a:lnTo>
                    <a:lnTo>
                      <a:pt x="2887979" y="717803"/>
                    </a:lnTo>
                    <a:lnTo>
                      <a:pt x="2889503" y="722375"/>
                    </a:lnTo>
                    <a:lnTo>
                      <a:pt x="2894075" y="726947"/>
                    </a:lnTo>
                    <a:lnTo>
                      <a:pt x="2898647" y="728471"/>
                    </a:lnTo>
                    <a:lnTo>
                      <a:pt x="2903219" y="733043"/>
                    </a:lnTo>
                    <a:lnTo>
                      <a:pt x="2907791" y="737615"/>
                    </a:lnTo>
                    <a:lnTo>
                      <a:pt x="2912363" y="742187"/>
                    </a:lnTo>
                    <a:lnTo>
                      <a:pt x="2916935" y="746759"/>
                    </a:lnTo>
                    <a:lnTo>
                      <a:pt x="2921507" y="751331"/>
                    </a:lnTo>
                    <a:lnTo>
                      <a:pt x="2924555" y="758951"/>
                    </a:lnTo>
                    <a:lnTo>
                      <a:pt x="2929127" y="760475"/>
                    </a:lnTo>
                    <a:lnTo>
                      <a:pt x="2933699" y="768095"/>
                    </a:lnTo>
                    <a:lnTo>
                      <a:pt x="2938271" y="772667"/>
                    </a:lnTo>
                    <a:lnTo>
                      <a:pt x="2942843" y="777239"/>
                    </a:lnTo>
                    <a:lnTo>
                      <a:pt x="2947415" y="781811"/>
                    </a:lnTo>
                    <a:lnTo>
                      <a:pt x="2951987" y="786383"/>
                    </a:lnTo>
                    <a:lnTo>
                      <a:pt x="2953511" y="790955"/>
                    </a:lnTo>
                    <a:lnTo>
                      <a:pt x="2958083" y="797051"/>
                    </a:lnTo>
                    <a:lnTo>
                      <a:pt x="2962655" y="801623"/>
                    </a:lnTo>
                    <a:lnTo>
                      <a:pt x="2967227" y="807719"/>
                    </a:lnTo>
                    <a:lnTo>
                      <a:pt x="2971799" y="815339"/>
                    </a:lnTo>
                    <a:lnTo>
                      <a:pt x="2976371" y="819911"/>
                    </a:lnTo>
                    <a:lnTo>
                      <a:pt x="2980943" y="826007"/>
                    </a:lnTo>
                    <a:lnTo>
                      <a:pt x="2985515" y="833627"/>
                    </a:lnTo>
                    <a:lnTo>
                      <a:pt x="2988563" y="838199"/>
                    </a:lnTo>
                    <a:lnTo>
                      <a:pt x="2993135" y="842771"/>
                    </a:lnTo>
                    <a:lnTo>
                      <a:pt x="2997707" y="848867"/>
                    </a:lnTo>
                    <a:lnTo>
                      <a:pt x="3002279" y="851915"/>
                    </a:lnTo>
                    <a:lnTo>
                      <a:pt x="3006851" y="856487"/>
                    </a:lnTo>
                    <a:lnTo>
                      <a:pt x="3011423" y="862583"/>
                    </a:lnTo>
                    <a:lnTo>
                      <a:pt x="3015995" y="865631"/>
                    </a:lnTo>
                    <a:lnTo>
                      <a:pt x="3017519" y="870203"/>
                    </a:lnTo>
                    <a:lnTo>
                      <a:pt x="3022091" y="874775"/>
                    </a:lnTo>
                    <a:lnTo>
                      <a:pt x="3026663" y="879347"/>
                    </a:lnTo>
                    <a:lnTo>
                      <a:pt x="3031235" y="880871"/>
                    </a:lnTo>
                    <a:lnTo>
                      <a:pt x="3035807" y="885443"/>
                    </a:lnTo>
                    <a:lnTo>
                      <a:pt x="3040379" y="888491"/>
                    </a:lnTo>
                    <a:lnTo>
                      <a:pt x="3044951" y="893063"/>
                    </a:lnTo>
                    <a:lnTo>
                      <a:pt x="3047999" y="894587"/>
                    </a:lnTo>
                    <a:lnTo>
                      <a:pt x="3051047" y="899159"/>
                    </a:lnTo>
                    <a:lnTo>
                      <a:pt x="3055619" y="899159"/>
                    </a:lnTo>
                    <a:lnTo>
                      <a:pt x="3060191" y="903731"/>
                    </a:lnTo>
                    <a:lnTo>
                      <a:pt x="3064763" y="903731"/>
                    </a:lnTo>
                    <a:lnTo>
                      <a:pt x="3069335" y="906779"/>
                    </a:lnTo>
                    <a:lnTo>
                      <a:pt x="3073907" y="908303"/>
                    </a:lnTo>
                    <a:lnTo>
                      <a:pt x="3078479" y="911351"/>
                    </a:lnTo>
                    <a:lnTo>
                      <a:pt x="3081527" y="911351"/>
                    </a:lnTo>
                    <a:lnTo>
                      <a:pt x="3086099" y="912875"/>
                    </a:lnTo>
                    <a:lnTo>
                      <a:pt x="3099815" y="912875"/>
                    </a:lnTo>
                    <a:lnTo>
                      <a:pt x="3104387" y="911351"/>
                    </a:lnTo>
                    <a:lnTo>
                      <a:pt x="3108959" y="908303"/>
                    </a:lnTo>
                    <a:lnTo>
                      <a:pt x="3110483" y="906779"/>
                    </a:lnTo>
                    <a:lnTo>
                      <a:pt x="3115055" y="903731"/>
                    </a:lnTo>
                    <a:lnTo>
                      <a:pt x="3119627" y="902207"/>
                    </a:lnTo>
                    <a:lnTo>
                      <a:pt x="3124199" y="899159"/>
                    </a:lnTo>
                    <a:lnTo>
                      <a:pt x="3128771" y="897635"/>
                    </a:lnTo>
                    <a:lnTo>
                      <a:pt x="3133343" y="894587"/>
                    </a:lnTo>
                    <a:lnTo>
                      <a:pt x="3137915" y="893063"/>
                    </a:lnTo>
                    <a:lnTo>
                      <a:pt x="3142487" y="890015"/>
                    </a:lnTo>
                    <a:lnTo>
                      <a:pt x="3145535" y="885443"/>
                    </a:lnTo>
                    <a:lnTo>
                      <a:pt x="3150107" y="883919"/>
                    </a:lnTo>
                    <a:lnTo>
                      <a:pt x="3154679" y="880871"/>
                    </a:lnTo>
                    <a:lnTo>
                      <a:pt x="3159251" y="876299"/>
                    </a:lnTo>
                    <a:lnTo>
                      <a:pt x="3163823" y="874775"/>
                    </a:lnTo>
                    <a:lnTo>
                      <a:pt x="3168395" y="870203"/>
                    </a:lnTo>
                    <a:lnTo>
                      <a:pt x="3172967" y="865631"/>
                    </a:lnTo>
                    <a:lnTo>
                      <a:pt x="3174491" y="862583"/>
                    </a:lnTo>
                    <a:lnTo>
                      <a:pt x="3179063" y="858011"/>
                    </a:lnTo>
                    <a:lnTo>
                      <a:pt x="3183635" y="856487"/>
                    </a:lnTo>
                    <a:lnTo>
                      <a:pt x="3188207" y="851915"/>
                    </a:lnTo>
                    <a:lnTo>
                      <a:pt x="3192779" y="848867"/>
                    </a:lnTo>
                    <a:lnTo>
                      <a:pt x="3197351" y="847343"/>
                    </a:lnTo>
                    <a:lnTo>
                      <a:pt x="3201923" y="844295"/>
                    </a:lnTo>
                    <a:lnTo>
                      <a:pt x="3206495" y="844295"/>
                    </a:lnTo>
                    <a:lnTo>
                      <a:pt x="3209543" y="842771"/>
                    </a:lnTo>
                    <a:lnTo>
                      <a:pt x="3214115" y="838199"/>
                    </a:lnTo>
                    <a:lnTo>
                      <a:pt x="3218687" y="835151"/>
                    </a:lnTo>
                    <a:lnTo>
                      <a:pt x="3221735" y="830579"/>
                    </a:lnTo>
                    <a:lnTo>
                      <a:pt x="3226307" y="824483"/>
                    </a:lnTo>
                    <a:lnTo>
                      <a:pt x="3230879" y="816863"/>
                    </a:lnTo>
                    <a:lnTo>
                      <a:pt x="3235451" y="810767"/>
                    </a:lnTo>
                    <a:lnTo>
                      <a:pt x="3238499" y="801623"/>
                    </a:lnTo>
                    <a:lnTo>
                      <a:pt x="3243071" y="792479"/>
                    </a:lnTo>
                    <a:lnTo>
                      <a:pt x="3247643" y="783335"/>
                    </a:lnTo>
                    <a:lnTo>
                      <a:pt x="3252215" y="772667"/>
                    </a:lnTo>
                    <a:lnTo>
                      <a:pt x="3256787" y="765047"/>
                    </a:lnTo>
                  </a:path>
                </a:pathLst>
              </a:custGeom>
              <a:ln w="3175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2226564" y="8084819"/>
                <a:ext cx="3256915" cy="297180"/>
              </a:xfrm>
              <a:custGeom>
                <a:avLst/>
                <a:gdLst/>
                <a:ahLst/>
                <a:cxnLst/>
                <a:rect l="l" t="t" r="r" b="b"/>
                <a:pathLst>
                  <a:path w="3256915" h="297179">
                    <a:moveTo>
                      <a:pt x="0" y="283463"/>
                    </a:moveTo>
                    <a:lnTo>
                      <a:pt x="3047" y="283463"/>
                    </a:lnTo>
                    <a:lnTo>
                      <a:pt x="7619" y="284987"/>
                    </a:lnTo>
                    <a:lnTo>
                      <a:pt x="16763" y="284987"/>
                    </a:lnTo>
                    <a:lnTo>
                      <a:pt x="21335" y="283463"/>
                    </a:lnTo>
                    <a:lnTo>
                      <a:pt x="25907" y="280415"/>
                    </a:lnTo>
                    <a:lnTo>
                      <a:pt x="30479" y="278891"/>
                    </a:lnTo>
                    <a:lnTo>
                      <a:pt x="32003" y="275843"/>
                    </a:lnTo>
                    <a:lnTo>
                      <a:pt x="36575" y="271271"/>
                    </a:lnTo>
                    <a:lnTo>
                      <a:pt x="41147" y="269747"/>
                    </a:lnTo>
                    <a:lnTo>
                      <a:pt x="45719" y="266699"/>
                    </a:lnTo>
                    <a:lnTo>
                      <a:pt x="50291" y="265175"/>
                    </a:lnTo>
                    <a:lnTo>
                      <a:pt x="54863" y="260603"/>
                    </a:lnTo>
                    <a:lnTo>
                      <a:pt x="59435" y="257555"/>
                    </a:lnTo>
                    <a:lnTo>
                      <a:pt x="60959" y="252983"/>
                    </a:lnTo>
                    <a:lnTo>
                      <a:pt x="65531" y="251459"/>
                    </a:lnTo>
                    <a:lnTo>
                      <a:pt x="70103" y="246887"/>
                    </a:lnTo>
                    <a:lnTo>
                      <a:pt x="74675" y="243839"/>
                    </a:lnTo>
                    <a:lnTo>
                      <a:pt x="79247" y="239267"/>
                    </a:lnTo>
                    <a:lnTo>
                      <a:pt x="83819" y="234695"/>
                    </a:lnTo>
                    <a:lnTo>
                      <a:pt x="88391" y="230123"/>
                    </a:lnTo>
                    <a:lnTo>
                      <a:pt x="92963" y="225551"/>
                    </a:lnTo>
                    <a:lnTo>
                      <a:pt x="96011" y="220979"/>
                    </a:lnTo>
                    <a:lnTo>
                      <a:pt x="124967" y="192023"/>
                    </a:lnTo>
                    <a:lnTo>
                      <a:pt x="129539" y="184403"/>
                    </a:lnTo>
                    <a:lnTo>
                      <a:pt x="134111" y="179831"/>
                    </a:lnTo>
                    <a:lnTo>
                      <a:pt x="138683" y="175259"/>
                    </a:lnTo>
                    <a:lnTo>
                      <a:pt x="143255" y="169163"/>
                    </a:lnTo>
                    <a:lnTo>
                      <a:pt x="147827" y="161543"/>
                    </a:lnTo>
                    <a:lnTo>
                      <a:pt x="152399" y="155447"/>
                    </a:lnTo>
                    <a:lnTo>
                      <a:pt x="156971" y="146303"/>
                    </a:lnTo>
                    <a:lnTo>
                      <a:pt x="160019" y="140207"/>
                    </a:lnTo>
                    <a:lnTo>
                      <a:pt x="164591" y="132587"/>
                    </a:lnTo>
                    <a:lnTo>
                      <a:pt x="169163" y="123443"/>
                    </a:lnTo>
                    <a:lnTo>
                      <a:pt x="173735" y="117347"/>
                    </a:lnTo>
                    <a:lnTo>
                      <a:pt x="178307" y="109727"/>
                    </a:lnTo>
                    <a:lnTo>
                      <a:pt x="182879" y="105155"/>
                    </a:lnTo>
                    <a:lnTo>
                      <a:pt x="187451" y="96011"/>
                    </a:lnTo>
                    <a:lnTo>
                      <a:pt x="188975" y="91439"/>
                    </a:lnTo>
                    <a:lnTo>
                      <a:pt x="193547" y="89915"/>
                    </a:lnTo>
                    <a:lnTo>
                      <a:pt x="198119" y="82295"/>
                    </a:lnTo>
                    <a:lnTo>
                      <a:pt x="202691" y="77723"/>
                    </a:lnTo>
                    <a:lnTo>
                      <a:pt x="207263" y="71627"/>
                    </a:lnTo>
                    <a:lnTo>
                      <a:pt x="211835" y="68579"/>
                    </a:lnTo>
                    <a:lnTo>
                      <a:pt x="216407" y="62483"/>
                    </a:lnTo>
                    <a:lnTo>
                      <a:pt x="220979" y="57911"/>
                    </a:lnTo>
                    <a:lnTo>
                      <a:pt x="222503" y="53339"/>
                    </a:lnTo>
                    <a:lnTo>
                      <a:pt x="227075" y="50291"/>
                    </a:lnTo>
                    <a:lnTo>
                      <a:pt x="231647" y="45719"/>
                    </a:lnTo>
                    <a:lnTo>
                      <a:pt x="236219" y="44195"/>
                    </a:lnTo>
                    <a:lnTo>
                      <a:pt x="240791" y="39623"/>
                    </a:lnTo>
                    <a:lnTo>
                      <a:pt x="245363" y="36575"/>
                    </a:lnTo>
                    <a:lnTo>
                      <a:pt x="249935" y="35051"/>
                    </a:lnTo>
                    <a:lnTo>
                      <a:pt x="252983" y="30479"/>
                    </a:lnTo>
                    <a:lnTo>
                      <a:pt x="257555" y="27431"/>
                    </a:lnTo>
                    <a:lnTo>
                      <a:pt x="262127" y="25907"/>
                    </a:lnTo>
                    <a:lnTo>
                      <a:pt x="266699" y="22859"/>
                    </a:lnTo>
                    <a:lnTo>
                      <a:pt x="271271" y="21335"/>
                    </a:lnTo>
                    <a:lnTo>
                      <a:pt x="275843" y="18287"/>
                    </a:lnTo>
                    <a:lnTo>
                      <a:pt x="286511" y="18287"/>
                    </a:lnTo>
                    <a:lnTo>
                      <a:pt x="291083" y="21335"/>
                    </a:lnTo>
                    <a:lnTo>
                      <a:pt x="295655" y="21335"/>
                    </a:lnTo>
                    <a:lnTo>
                      <a:pt x="300227" y="25907"/>
                    </a:lnTo>
                    <a:lnTo>
                      <a:pt x="304799" y="27431"/>
                    </a:lnTo>
                    <a:lnTo>
                      <a:pt x="309371" y="30479"/>
                    </a:lnTo>
                    <a:lnTo>
                      <a:pt x="313943" y="32003"/>
                    </a:lnTo>
                    <a:lnTo>
                      <a:pt x="316991" y="36575"/>
                    </a:lnTo>
                    <a:lnTo>
                      <a:pt x="321563" y="39623"/>
                    </a:lnTo>
                    <a:lnTo>
                      <a:pt x="326135" y="41147"/>
                    </a:lnTo>
                    <a:lnTo>
                      <a:pt x="330707" y="45719"/>
                    </a:lnTo>
                    <a:lnTo>
                      <a:pt x="335279" y="48767"/>
                    </a:lnTo>
                    <a:lnTo>
                      <a:pt x="339851" y="53339"/>
                    </a:lnTo>
                    <a:lnTo>
                      <a:pt x="344423" y="57911"/>
                    </a:lnTo>
                    <a:lnTo>
                      <a:pt x="348995" y="59435"/>
                    </a:lnTo>
                    <a:lnTo>
                      <a:pt x="350519" y="64007"/>
                    </a:lnTo>
                    <a:lnTo>
                      <a:pt x="355091" y="68579"/>
                    </a:lnTo>
                    <a:lnTo>
                      <a:pt x="359663" y="73151"/>
                    </a:lnTo>
                    <a:lnTo>
                      <a:pt x="364235" y="76199"/>
                    </a:lnTo>
                    <a:lnTo>
                      <a:pt x="368807" y="82295"/>
                    </a:lnTo>
                    <a:lnTo>
                      <a:pt x="373379" y="85343"/>
                    </a:lnTo>
                    <a:lnTo>
                      <a:pt x="377951" y="91439"/>
                    </a:lnTo>
                    <a:lnTo>
                      <a:pt x="380999" y="96011"/>
                    </a:lnTo>
                    <a:lnTo>
                      <a:pt x="384047" y="99059"/>
                    </a:lnTo>
                    <a:lnTo>
                      <a:pt x="388619" y="105155"/>
                    </a:lnTo>
                    <a:lnTo>
                      <a:pt x="393191" y="108203"/>
                    </a:lnTo>
                    <a:lnTo>
                      <a:pt x="397763" y="112775"/>
                    </a:lnTo>
                    <a:lnTo>
                      <a:pt x="402335" y="117347"/>
                    </a:lnTo>
                    <a:lnTo>
                      <a:pt x="406907" y="121919"/>
                    </a:lnTo>
                    <a:lnTo>
                      <a:pt x="411479" y="128015"/>
                    </a:lnTo>
                    <a:lnTo>
                      <a:pt x="414527" y="135635"/>
                    </a:lnTo>
                    <a:lnTo>
                      <a:pt x="419099" y="140207"/>
                    </a:lnTo>
                    <a:lnTo>
                      <a:pt x="423671" y="149351"/>
                    </a:lnTo>
                    <a:lnTo>
                      <a:pt x="428243" y="155447"/>
                    </a:lnTo>
                    <a:lnTo>
                      <a:pt x="432815" y="164591"/>
                    </a:lnTo>
                    <a:lnTo>
                      <a:pt x="437387" y="170687"/>
                    </a:lnTo>
                    <a:lnTo>
                      <a:pt x="441959" y="178307"/>
                    </a:lnTo>
                    <a:lnTo>
                      <a:pt x="443483" y="187451"/>
                    </a:lnTo>
                    <a:lnTo>
                      <a:pt x="448055" y="193547"/>
                    </a:lnTo>
                    <a:lnTo>
                      <a:pt x="452627" y="198119"/>
                    </a:lnTo>
                    <a:lnTo>
                      <a:pt x="457199" y="205739"/>
                    </a:lnTo>
                    <a:lnTo>
                      <a:pt x="461771" y="211835"/>
                    </a:lnTo>
                    <a:lnTo>
                      <a:pt x="466343" y="214883"/>
                    </a:lnTo>
                    <a:lnTo>
                      <a:pt x="470915" y="224027"/>
                    </a:lnTo>
                    <a:lnTo>
                      <a:pt x="475487" y="225551"/>
                    </a:lnTo>
                    <a:lnTo>
                      <a:pt x="478535" y="230123"/>
                    </a:lnTo>
                    <a:lnTo>
                      <a:pt x="483107" y="234695"/>
                    </a:lnTo>
                    <a:lnTo>
                      <a:pt x="487679" y="242315"/>
                    </a:lnTo>
                    <a:lnTo>
                      <a:pt x="492251" y="243839"/>
                    </a:lnTo>
                    <a:lnTo>
                      <a:pt x="496823" y="248411"/>
                    </a:lnTo>
                    <a:lnTo>
                      <a:pt x="501395" y="252983"/>
                    </a:lnTo>
                    <a:lnTo>
                      <a:pt x="505967" y="257555"/>
                    </a:lnTo>
                    <a:lnTo>
                      <a:pt x="507491" y="260603"/>
                    </a:lnTo>
                    <a:lnTo>
                      <a:pt x="512063" y="265175"/>
                    </a:lnTo>
                    <a:lnTo>
                      <a:pt x="516635" y="266699"/>
                    </a:lnTo>
                    <a:lnTo>
                      <a:pt x="521207" y="269747"/>
                    </a:lnTo>
                    <a:lnTo>
                      <a:pt x="525779" y="274319"/>
                    </a:lnTo>
                    <a:lnTo>
                      <a:pt x="530351" y="275843"/>
                    </a:lnTo>
                    <a:lnTo>
                      <a:pt x="534923" y="278891"/>
                    </a:lnTo>
                    <a:lnTo>
                      <a:pt x="539495" y="280415"/>
                    </a:lnTo>
                    <a:lnTo>
                      <a:pt x="542543" y="283463"/>
                    </a:lnTo>
                    <a:lnTo>
                      <a:pt x="547115" y="283463"/>
                    </a:lnTo>
                    <a:lnTo>
                      <a:pt x="550163" y="284987"/>
                    </a:lnTo>
                    <a:lnTo>
                      <a:pt x="559307" y="284987"/>
                    </a:lnTo>
                    <a:lnTo>
                      <a:pt x="563879" y="283463"/>
                    </a:lnTo>
                    <a:lnTo>
                      <a:pt x="568451" y="280415"/>
                    </a:lnTo>
                    <a:lnTo>
                      <a:pt x="571499" y="278891"/>
                    </a:lnTo>
                    <a:lnTo>
                      <a:pt x="576071" y="275843"/>
                    </a:lnTo>
                    <a:lnTo>
                      <a:pt x="580643" y="274319"/>
                    </a:lnTo>
                    <a:lnTo>
                      <a:pt x="585215" y="269747"/>
                    </a:lnTo>
                    <a:lnTo>
                      <a:pt x="589787" y="266699"/>
                    </a:lnTo>
                    <a:lnTo>
                      <a:pt x="594359" y="265175"/>
                    </a:lnTo>
                    <a:lnTo>
                      <a:pt x="598931" y="260603"/>
                    </a:lnTo>
                    <a:lnTo>
                      <a:pt x="603503" y="257555"/>
                    </a:lnTo>
                    <a:lnTo>
                      <a:pt x="605027" y="252983"/>
                    </a:lnTo>
                    <a:lnTo>
                      <a:pt x="609599" y="251459"/>
                    </a:lnTo>
                    <a:lnTo>
                      <a:pt x="614171" y="243839"/>
                    </a:lnTo>
                    <a:lnTo>
                      <a:pt x="618743" y="233171"/>
                    </a:lnTo>
                    <a:lnTo>
                      <a:pt x="623315" y="297179"/>
                    </a:lnTo>
                    <a:lnTo>
                      <a:pt x="627887" y="297179"/>
                    </a:lnTo>
                    <a:lnTo>
                      <a:pt x="632459" y="234695"/>
                    </a:lnTo>
                    <a:lnTo>
                      <a:pt x="635507" y="224027"/>
                    </a:lnTo>
                    <a:lnTo>
                      <a:pt x="640079" y="219455"/>
                    </a:lnTo>
                    <a:lnTo>
                      <a:pt x="644651" y="211835"/>
                    </a:lnTo>
                    <a:lnTo>
                      <a:pt x="649223" y="184403"/>
                    </a:lnTo>
                    <a:lnTo>
                      <a:pt x="653795" y="205739"/>
                    </a:lnTo>
                    <a:lnTo>
                      <a:pt x="658367" y="225551"/>
                    </a:lnTo>
                    <a:lnTo>
                      <a:pt x="662939" y="230123"/>
                    </a:lnTo>
                    <a:lnTo>
                      <a:pt x="667511" y="228599"/>
                    </a:lnTo>
                    <a:lnTo>
                      <a:pt x="669035" y="242315"/>
                    </a:lnTo>
                    <a:lnTo>
                      <a:pt x="673607" y="237743"/>
                    </a:lnTo>
                    <a:lnTo>
                      <a:pt x="678179" y="224027"/>
                    </a:lnTo>
                    <a:lnTo>
                      <a:pt x="682751" y="196595"/>
                    </a:lnTo>
                    <a:lnTo>
                      <a:pt x="687323" y="201167"/>
                    </a:lnTo>
                    <a:lnTo>
                      <a:pt x="691895" y="188975"/>
                    </a:lnTo>
                    <a:lnTo>
                      <a:pt x="696467" y="173735"/>
                    </a:lnTo>
                    <a:lnTo>
                      <a:pt x="699515" y="166115"/>
                    </a:lnTo>
                    <a:lnTo>
                      <a:pt x="704087" y="155447"/>
                    </a:lnTo>
                    <a:lnTo>
                      <a:pt x="708659" y="109727"/>
                    </a:lnTo>
                    <a:lnTo>
                      <a:pt x="713231" y="100583"/>
                    </a:lnTo>
                    <a:lnTo>
                      <a:pt x="716279" y="109727"/>
                    </a:lnTo>
                    <a:lnTo>
                      <a:pt x="720851" y="103631"/>
                    </a:lnTo>
                    <a:lnTo>
                      <a:pt x="725423" y="100583"/>
                    </a:lnTo>
                    <a:lnTo>
                      <a:pt x="729995" y="114299"/>
                    </a:lnTo>
                    <a:lnTo>
                      <a:pt x="733043" y="103631"/>
                    </a:lnTo>
                    <a:lnTo>
                      <a:pt x="737615" y="86867"/>
                    </a:lnTo>
                    <a:lnTo>
                      <a:pt x="742187" y="77723"/>
                    </a:lnTo>
                    <a:lnTo>
                      <a:pt x="746759" y="76199"/>
                    </a:lnTo>
                    <a:lnTo>
                      <a:pt x="751331" y="67055"/>
                    </a:lnTo>
                    <a:lnTo>
                      <a:pt x="755903" y="54863"/>
                    </a:lnTo>
                    <a:lnTo>
                      <a:pt x="760475" y="54863"/>
                    </a:lnTo>
                    <a:lnTo>
                      <a:pt x="761999" y="36575"/>
                    </a:lnTo>
                    <a:lnTo>
                      <a:pt x="766571" y="39623"/>
                    </a:lnTo>
                    <a:lnTo>
                      <a:pt x="771143" y="54863"/>
                    </a:lnTo>
                    <a:lnTo>
                      <a:pt x="775715" y="54863"/>
                    </a:lnTo>
                    <a:lnTo>
                      <a:pt x="780287" y="41147"/>
                    </a:lnTo>
                    <a:lnTo>
                      <a:pt x="784859" y="30479"/>
                    </a:lnTo>
                    <a:lnTo>
                      <a:pt x="789431" y="48767"/>
                    </a:lnTo>
                    <a:lnTo>
                      <a:pt x="792479" y="62483"/>
                    </a:lnTo>
                    <a:lnTo>
                      <a:pt x="797051" y="48767"/>
                    </a:lnTo>
                    <a:lnTo>
                      <a:pt x="801623" y="39623"/>
                    </a:lnTo>
                    <a:lnTo>
                      <a:pt x="806195" y="36575"/>
                    </a:lnTo>
                    <a:lnTo>
                      <a:pt x="810767" y="35051"/>
                    </a:lnTo>
                    <a:lnTo>
                      <a:pt x="815339" y="32003"/>
                    </a:lnTo>
                    <a:lnTo>
                      <a:pt x="819911" y="21335"/>
                    </a:lnTo>
                    <a:lnTo>
                      <a:pt x="824483" y="9143"/>
                    </a:lnTo>
                    <a:lnTo>
                      <a:pt x="826007" y="0"/>
                    </a:lnTo>
                    <a:lnTo>
                      <a:pt x="830579" y="0"/>
                    </a:lnTo>
                    <a:lnTo>
                      <a:pt x="835151" y="4571"/>
                    </a:lnTo>
                    <a:lnTo>
                      <a:pt x="839723" y="12191"/>
                    </a:lnTo>
                    <a:lnTo>
                      <a:pt x="844295" y="18287"/>
                    </a:lnTo>
                    <a:lnTo>
                      <a:pt x="848867" y="25907"/>
                    </a:lnTo>
                    <a:lnTo>
                      <a:pt x="853439" y="32003"/>
                    </a:lnTo>
                    <a:lnTo>
                      <a:pt x="856487" y="39623"/>
                    </a:lnTo>
                    <a:lnTo>
                      <a:pt x="861059" y="41147"/>
                    </a:lnTo>
                    <a:lnTo>
                      <a:pt x="870203" y="41147"/>
                    </a:lnTo>
                    <a:lnTo>
                      <a:pt x="874775" y="44195"/>
                    </a:lnTo>
                    <a:lnTo>
                      <a:pt x="879347" y="48767"/>
                    </a:lnTo>
                    <a:lnTo>
                      <a:pt x="882395" y="48767"/>
                    </a:lnTo>
                    <a:lnTo>
                      <a:pt x="886967" y="53339"/>
                    </a:lnTo>
                    <a:lnTo>
                      <a:pt x="890015" y="54863"/>
                    </a:lnTo>
                    <a:lnTo>
                      <a:pt x="894587" y="64007"/>
                    </a:lnTo>
                    <a:lnTo>
                      <a:pt x="899159" y="71627"/>
                    </a:lnTo>
                    <a:lnTo>
                      <a:pt x="903731" y="76199"/>
                    </a:lnTo>
                    <a:lnTo>
                      <a:pt x="908303" y="80771"/>
                    </a:lnTo>
                    <a:lnTo>
                      <a:pt x="912875" y="86867"/>
                    </a:lnTo>
                    <a:lnTo>
                      <a:pt x="917447" y="91439"/>
                    </a:lnTo>
                    <a:lnTo>
                      <a:pt x="918971" y="96011"/>
                    </a:lnTo>
                    <a:lnTo>
                      <a:pt x="928115" y="96011"/>
                    </a:lnTo>
                    <a:lnTo>
                      <a:pt x="932687" y="99059"/>
                    </a:lnTo>
                    <a:lnTo>
                      <a:pt x="937259" y="103631"/>
                    </a:lnTo>
                    <a:lnTo>
                      <a:pt x="941831" y="108203"/>
                    </a:lnTo>
                    <a:lnTo>
                      <a:pt x="946403" y="112775"/>
                    </a:lnTo>
                    <a:lnTo>
                      <a:pt x="950975" y="117347"/>
                    </a:lnTo>
                    <a:lnTo>
                      <a:pt x="954023" y="126491"/>
                    </a:lnTo>
                    <a:lnTo>
                      <a:pt x="958595" y="135635"/>
                    </a:lnTo>
                    <a:lnTo>
                      <a:pt x="963167" y="144779"/>
                    </a:lnTo>
                    <a:lnTo>
                      <a:pt x="967739" y="150875"/>
                    </a:lnTo>
                    <a:lnTo>
                      <a:pt x="972311" y="160019"/>
                    </a:lnTo>
                    <a:lnTo>
                      <a:pt x="976883" y="169163"/>
                    </a:lnTo>
                    <a:lnTo>
                      <a:pt x="981455" y="175259"/>
                    </a:lnTo>
                    <a:lnTo>
                      <a:pt x="982979" y="182879"/>
                    </a:lnTo>
                    <a:lnTo>
                      <a:pt x="987551" y="184403"/>
                    </a:lnTo>
                    <a:lnTo>
                      <a:pt x="992123" y="192023"/>
                    </a:lnTo>
                    <a:lnTo>
                      <a:pt x="996695" y="196595"/>
                    </a:lnTo>
                    <a:lnTo>
                      <a:pt x="1001267" y="202691"/>
                    </a:lnTo>
                    <a:lnTo>
                      <a:pt x="1005839" y="205739"/>
                    </a:lnTo>
                    <a:lnTo>
                      <a:pt x="1010411" y="214883"/>
                    </a:lnTo>
                    <a:lnTo>
                      <a:pt x="1014983" y="219455"/>
                    </a:lnTo>
                    <a:lnTo>
                      <a:pt x="1018031" y="225551"/>
                    </a:lnTo>
                    <a:lnTo>
                      <a:pt x="1022603" y="233171"/>
                    </a:lnTo>
                    <a:lnTo>
                      <a:pt x="1027175" y="237743"/>
                    </a:lnTo>
                    <a:lnTo>
                      <a:pt x="1031747" y="242315"/>
                    </a:lnTo>
                    <a:lnTo>
                      <a:pt x="1036319" y="246887"/>
                    </a:lnTo>
                    <a:lnTo>
                      <a:pt x="1040891" y="251459"/>
                    </a:lnTo>
                    <a:lnTo>
                      <a:pt x="1045463" y="256031"/>
                    </a:lnTo>
                    <a:lnTo>
                      <a:pt x="1046987" y="257555"/>
                    </a:lnTo>
                    <a:lnTo>
                      <a:pt x="1051559" y="260603"/>
                    </a:lnTo>
                    <a:lnTo>
                      <a:pt x="1056131" y="265175"/>
                    </a:lnTo>
                    <a:lnTo>
                      <a:pt x="1060703" y="266699"/>
                    </a:lnTo>
                    <a:lnTo>
                      <a:pt x="1065275" y="271271"/>
                    </a:lnTo>
                    <a:lnTo>
                      <a:pt x="1069847" y="274319"/>
                    </a:lnTo>
                    <a:lnTo>
                      <a:pt x="1074419" y="275843"/>
                    </a:lnTo>
                    <a:lnTo>
                      <a:pt x="1078991" y="278891"/>
                    </a:lnTo>
                    <a:lnTo>
                      <a:pt x="1080515" y="280415"/>
                    </a:lnTo>
                    <a:lnTo>
                      <a:pt x="1085087" y="283463"/>
                    </a:lnTo>
                    <a:lnTo>
                      <a:pt x="1089659" y="284987"/>
                    </a:lnTo>
                    <a:lnTo>
                      <a:pt x="1103375" y="284987"/>
                    </a:lnTo>
                    <a:lnTo>
                      <a:pt x="1107947" y="283463"/>
                    </a:lnTo>
                    <a:lnTo>
                      <a:pt x="1110995" y="280415"/>
                    </a:lnTo>
                    <a:lnTo>
                      <a:pt x="1115567" y="278891"/>
                    </a:lnTo>
                    <a:lnTo>
                      <a:pt x="1120139" y="275843"/>
                    </a:lnTo>
                    <a:lnTo>
                      <a:pt x="1124711" y="274319"/>
                    </a:lnTo>
                    <a:lnTo>
                      <a:pt x="1129283" y="271271"/>
                    </a:lnTo>
                    <a:lnTo>
                      <a:pt x="1133855" y="269747"/>
                    </a:lnTo>
                    <a:lnTo>
                      <a:pt x="1138427" y="265175"/>
                    </a:lnTo>
                    <a:lnTo>
                      <a:pt x="1142999" y="262127"/>
                    </a:lnTo>
                    <a:lnTo>
                      <a:pt x="1144523" y="257555"/>
                    </a:lnTo>
                    <a:lnTo>
                      <a:pt x="1149095" y="256031"/>
                    </a:lnTo>
                    <a:lnTo>
                      <a:pt x="1153667" y="251459"/>
                    </a:lnTo>
                    <a:lnTo>
                      <a:pt x="1158239" y="246887"/>
                    </a:lnTo>
                    <a:lnTo>
                      <a:pt x="1162811" y="242315"/>
                    </a:lnTo>
                    <a:lnTo>
                      <a:pt x="1167383" y="239267"/>
                    </a:lnTo>
                    <a:lnTo>
                      <a:pt x="1171955" y="234695"/>
                    </a:lnTo>
                    <a:lnTo>
                      <a:pt x="1175003" y="230123"/>
                    </a:lnTo>
                    <a:lnTo>
                      <a:pt x="1179575" y="228599"/>
                    </a:lnTo>
                    <a:lnTo>
                      <a:pt x="1207007" y="201167"/>
                    </a:lnTo>
                    <a:lnTo>
                      <a:pt x="1208531" y="196595"/>
                    </a:lnTo>
                    <a:lnTo>
                      <a:pt x="1213103" y="192023"/>
                    </a:lnTo>
                    <a:lnTo>
                      <a:pt x="1217675" y="184403"/>
                    </a:lnTo>
                    <a:lnTo>
                      <a:pt x="1222247" y="179831"/>
                    </a:lnTo>
                    <a:lnTo>
                      <a:pt x="1226819" y="173735"/>
                    </a:lnTo>
                    <a:lnTo>
                      <a:pt x="1231391" y="169163"/>
                    </a:lnTo>
                    <a:lnTo>
                      <a:pt x="1235963" y="161543"/>
                    </a:lnTo>
                    <a:lnTo>
                      <a:pt x="1237487" y="155447"/>
                    </a:lnTo>
                    <a:lnTo>
                      <a:pt x="1242059" y="149351"/>
                    </a:lnTo>
                    <a:lnTo>
                      <a:pt x="1246631" y="141731"/>
                    </a:lnTo>
                    <a:lnTo>
                      <a:pt x="1251203" y="132587"/>
                    </a:lnTo>
                    <a:lnTo>
                      <a:pt x="1255775" y="126491"/>
                    </a:lnTo>
                    <a:lnTo>
                      <a:pt x="1260347" y="118871"/>
                    </a:lnTo>
                    <a:lnTo>
                      <a:pt x="1264919" y="112775"/>
                    </a:lnTo>
                    <a:lnTo>
                      <a:pt x="1269491" y="105155"/>
                    </a:lnTo>
                    <a:lnTo>
                      <a:pt x="1272539" y="96011"/>
                    </a:lnTo>
                    <a:lnTo>
                      <a:pt x="1277111" y="91439"/>
                    </a:lnTo>
                    <a:lnTo>
                      <a:pt x="1281683" y="85343"/>
                    </a:lnTo>
                    <a:lnTo>
                      <a:pt x="1286255" y="80771"/>
                    </a:lnTo>
                    <a:lnTo>
                      <a:pt x="1290827" y="73151"/>
                    </a:lnTo>
                    <a:lnTo>
                      <a:pt x="1295399" y="68579"/>
                    </a:lnTo>
                    <a:lnTo>
                      <a:pt x="1299971" y="64007"/>
                    </a:lnTo>
                    <a:lnTo>
                      <a:pt x="1301495" y="59435"/>
                    </a:lnTo>
                    <a:lnTo>
                      <a:pt x="1306067" y="57911"/>
                    </a:lnTo>
                    <a:lnTo>
                      <a:pt x="1310639" y="53339"/>
                    </a:lnTo>
                    <a:lnTo>
                      <a:pt x="1315211" y="48767"/>
                    </a:lnTo>
                    <a:lnTo>
                      <a:pt x="1319783" y="45719"/>
                    </a:lnTo>
                    <a:lnTo>
                      <a:pt x="1324355" y="41147"/>
                    </a:lnTo>
                    <a:lnTo>
                      <a:pt x="1328927" y="39623"/>
                    </a:lnTo>
                    <a:lnTo>
                      <a:pt x="1333499" y="36575"/>
                    </a:lnTo>
                    <a:lnTo>
                      <a:pt x="1336547" y="32003"/>
                    </a:lnTo>
                    <a:lnTo>
                      <a:pt x="1341119" y="27431"/>
                    </a:lnTo>
                    <a:lnTo>
                      <a:pt x="1345691" y="25907"/>
                    </a:lnTo>
                    <a:lnTo>
                      <a:pt x="1350263" y="22859"/>
                    </a:lnTo>
                    <a:lnTo>
                      <a:pt x="1354835" y="21335"/>
                    </a:lnTo>
                    <a:lnTo>
                      <a:pt x="1359407" y="18287"/>
                    </a:lnTo>
                    <a:lnTo>
                      <a:pt x="1363979" y="16763"/>
                    </a:lnTo>
                    <a:lnTo>
                      <a:pt x="1374647" y="16763"/>
                    </a:lnTo>
                    <a:lnTo>
                      <a:pt x="1379219" y="18287"/>
                    </a:lnTo>
                    <a:lnTo>
                      <a:pt x="1383791" y="21335"/>
                    </a:lnTo>
                    <a:lnTo>
                      <a:pt x="1388363" y="22859"/>
                    </a:lnTo>
                    <a:lnTo>
                      <a:pt x="1392935" y="25907"/>
                    </a:lnTo>
                    <a:lnTo>
                      <a:pt x="1397507" y="27431"/>
                    </a:lnTo>
                    <a:lnTo>
                      <a:pt x="1399031" y="30479"/>
                    </a:lnTo>
                    <a:lnTo>
                      <a:pt x="1403603" y="35051"/>
                    </a:lnTo>
                    <a:lnTo>
                      <a:pt x="1408175" y="36575"/>
                    </a:lnTo>
                    <a:lnTo>
                      <a:pt x="1412747" y="41147"/>
                    </a:lnTo>
                    <a:lnTo>
                      <a:pt x="1417319" y="44195"/>
                    </a:lnTo>
                    <a:lnTo>
                      <a:pt x="1421891" y="48767"/>
                    </a:lnTo>
                    <a:lnTo>
                      <a:pt x="1426463" y="50291"/>
                    </a:lnTo>
                    <a:lnTo>
                      <a:pt x="1429511" y="54863"/>
                    </a:lnTo>
                    <a:lnTo>
                      <a:pt x="1434083" y="59435"/>
                    </a:lnTo>
                    <a:lnTo>
                      <a:pt x="1438655" y="64007"/>
                    </a:lnTo>
                    <a:lnTo>
                      <a:pt x="1443227" y="68579"/>
                    </a:lnTo>
                    <a:lnTo>
                      <a:pt x="1447799" y="71627"/>
                    </a:lnTo>
                    <a:lnTo>
                      <a:pt x="1452371" y="76199"/>
                    </a:lnTo>
                    <a:lnTo>
                      <a:pt x="1456943" y="80771"/>
                    </a:lnTo>
                    <a:lnTo>
                      <a:pt x="1461515" y="85343"/>
                    </a:lnTo>
                    <a:lnTo>
                      <a:pt x="1463039" y="89915"/>
                    </a:lnTo>
                    <a:lnTo>
                      <a:pt x="1467611" y="96011"/>
                    </a:lnTo>
                    <a:lnTo>
                      <a:pt x="1472183" y="99059"/>
                    </a:lnTo>
                    <a:lnTo>
                      <a:pt x="1476755" y="105155"/>
                    </a:lnTo>
                    <a:lnTo>
                      <a:pt x="1481327" y="108203"/>
                    </a:lnTo>
                    <a:lnTo>
                      <a:pt x="1485899" y="114299"/>
                    </a:lnTo>
                    <a:lnTo>
                      <a:pt x="1490471" y="118871"/>
                    </a:lnTo>
                    <a:lnTo>
                      <a:pt x="1493519" y="123443"/>
                    </a:lnTo>
                    <a:lnTo>
                      <a:pt x="1498091" y="128015"/>
                    </a:lnTo>
                    <a:lnTo>
                      <a:pt x="1502663" y="135635"/>
                    </a:lnTo>
                    <a:lnTo>
                      <a:pt x="1507235" y="141731"/>
                    </a:lnTo>
                    <a:lnTo>
                      <a:pt x="1511807" y="149351"/>
                    </a:lnTo>
                    <a:lnTo>
                      <a:pt x="1516379" y="155447"/>
                    </a:lnTo>
                    <a:lnTo>
                      <a:pt x="1520951" y="164591"/>
                    </a:lnTo>
                    <a:lnTo>
                      <a:pt x="1522475" y="170687"/>
                    </a:lnTo>
                    <a:lnTo>
                      <a:pt x="1527047" y="178307"/>
                    </a:lnTo>
                    <a:lnTo>
                      <a:pt x="1531619" y="187451"/>
                    </a:lnTo>
                    <a:lnTo>
                      <a:pt x="1536191" y="193547"/>
                    </a:lnTo>
                    <a:lnTo>
                      <a:pt x="1540763" y="198119"/>
                    </a:lnTo>
                    <a:lnTo>
                      <a:pt x="1545335" y="207263"/>
                    </a:lnTo>
                    <a:lnTo>
                      <a:pt x="1549907" y="211835"/>
                    </a:lnTo>
                    <a:lnTo>
                      <a:pt x="1554479" y="216407"/>
                    </a:lnTo>
                    <a:lnTo>
                      <a:pt x="1556003" y="224027"/>
                    </a:lnTo>
                    <a:lnTo>
                      <a:pt x="1583435" y="251459"/>
                    </a:lnTo>
                    <a:lnTo>
                      <a:pt x="1586483" y="256031"/>
                    </a:lnTo>
                    <a:lnTo>
                      <a:pt x="1591055" y="257555"/>
                    </a:lnTo>
                    <a:lnTo>
                      <a:pt x="1595627" y="262127"/>
                    </a:lnTo>
                    <a:lnTo>
                      <a:pt x="1600199" y="265175"/>
                    </a:lnTo>
                    <a:lnTo>
                      <a:pt x="1604771" y="269747"/>
                    </a:lnTo>
                    <a:lnTo>
                      <a:pt x="1609343" y="271271"/>
                    </a:lnTo>
                    <a:lnTo>
                      <a:pt x="1613915" y="274319"/>
                    </a:lnTo>
                    <a:lnTo>
                      <a:pt x="1618487" y="278891"/>
                    </a:lnTo>
                    <a:lnTo>
                      <a:pt x="1620011" y="280415"/>
                    </a:lnTo>
                    <a:lnTo>
                      <a:pt x="1624583" y="280415"/>
                    </a:lnTo>
                    <a:lnTo>
                      <a:pt x="1629155" y="283463"/>
                    </a:lnTo>
                    <a:lnTo>
                      <a:pt x="1633727" y="284987"/>
                    </a:lnTo>
                    <a:lnTo>
                      <a:pt x="1638299" y="284987"/>
                    </a:lnTo>
                    <a:lnTo>
                      <a:pt x="1642871" y="288035"/>
                    </a:lnTo>
                    <a:lnTo>
                      <a:pt x="1647443" y="288035"/>
                    </a:lnTo>
                    <a:lnTo>
                      <a:pt x="1650491" y="284987"/>
                    </a:lnTo>
                    <a:lnTo>
                      <a:pt x="1655063" y="283463"/>
                    </a:lnTo>
                    <a:lnTo>
                      <a:pt x="1659635" y="280415"/>
                    </a:lnTo>
                    <a:lnTo>
                      <a:pt x="1664207" y="278891"/>
                    </a:lnTo>
                    <a:lnTo>
                      <a:pt x="1668779" y="274319"/>
                    </a:lnTo>
                    <a:lnTo>
                      <a:pt x="1673351" y="271271"/>
                    </a:lnTo>
                    <a:lnTo>
                      <a:pt x="1677923" y="269747"/>
                    </a:lnTo>
                    <a:lnTo>
                      <a:pt x="1682495" y="265175"/>
                    </a:lnTo>
                    <a:lnTo>
                      <a:pt x="1684019" y="262127"/>
                    </a:lnTo>
                    <a:lnTo>
                      <a:pt x="1688591" y="257555"/>
                    </a:lnTo>
                    <a:lnTo>
                      <a:pt x="1693163" y="256031"/>
                    </a:lnTo>
                    <a:lnTo>
                      <a:pt x="1697735" y="251459"/>
                    </a:lnTo>
                    <a:lnTo>
                      <a:pt x="1702307" y="248411"/>
                    </a:lnTo>
                    <a:lnTo>
                      <a:pt x="1706879" y="246887"/>
                    </a:lnTo>
                    <a:lnTo>
                      <a:pt x="1711451" y="242315"/>
                    </a:lnTo>
                    <a:lnTo>
                      <a:pt x="1714499" y="237743"/>
                    </a:lnTo>
                    <a:lnTo>
                      <a:pt x="1717547" y="233171"/>
                    </a:lnTo>
                    <a:lnTo>
                      <a:pt x="1722119" y="228599"/>
                    </a:lnTo>
                    <a:lnTo>
                      <a:pt x="1726691" y="224027"/>
                    </a:lnTo>
                    <a:lnTo>
                      <a:pt x="1731263" y="219455"/>
                    </a:lnTo>
                    <a:lnTo>
                      <a:pt x="1735835" y="214883"/>
                    </a:lnTo>
                    <a:lnTo>
                      <a:pt x="1740407" y="210311"/>
                    </a:lnTo>
                    <a:lnTo>
                      <a:pt x="1744979" y="202691"/>
                    </a:lnTo>
                    <a:lnTo>
                      <a:pt x="1748027" y="201167"/>
                    </a:lnTo>
                    <a:lnTo>
                      <a:pt x="1752599" y="196595"/>
                    </a:lnTo>
                    <a:lnTo>
                      <a:pt x="1757171" y="192023"/>
                    </a:lnTo>
                    <a:lnTo>
                      <a:pt x="1761743" y="187451"/>
                    </a:lnTo>
                    <a:lnTo>
                      <a:pt x="1766315" y="182879"/>
                    </a:lnTo>
                    <a:lnTo>
                      <a:pt x="1770887" y="175259"/>
                    </a:lnTo>
                    <a:lnTo>
                      <a:pt x="1775459" y="170687"/>
                    </a:lnTo>
                    <a:lnTo>
                      <a:pt x="1776983" y="164591"/>
                    </a:lnTo>
                    <a:lnTo>
                      <a:pt x="1781555" y="158495"/>
                    </a:lnTo>
                    <a:lnTo>
                      <a:pt x="1786127" y="149351"/>
                    </a:lnTo>
                    <a:lnTo>
                      <a:pt x="1790699" y="141731"/>
                    </a:lnTo>
                    <a:lnTo>
                      <a:pt x="1795271" y="132587"/>
                    </a:lnTo>
                    <a:lnTo>
                      <a:pt x="1799843" y="126491"/>
                    </a:lnTo>
                    <a:lnTo>
                      <a:pt x="1804415" y="118871"/>
                    </a:lnTo>
                    <a:lnTo>
                      <a:pt x="1808987" y="112775"/>
                    </a:lnTo>
                    <a:lnTo>
                      <a:pt x="1812035" y="105155"/>
                    </a:lnTo>
                    <a:lnTo>
                      <a:pt x="1816607" y="99059"/>
                    </a:lnTo>
                    <a:lnTo>
                      <a:pt x="1821179" y="94487"/>
                    </a:lnTo>
                    <a:lnTo>
                      <a:pt x="1825751" y="89915"/>
                    </a:lnTo>
                    <a:lnTo>
                      <a:pt x="1830323" y="82295"/>
                    </a:lnTo>
                    <a:lnTo>
                      <a:pt x="1834895" y="77723"/>
                    </a:lnTo>
                    <a:lnTo>
                      <a:pt x="1839467" y="71627"/>
                    </a:lnTo>
                    <a:lnTo>
                      <a:pt x="1840991" y="68579"/>
                    </a:lnTo>
                    <a:lnTo>
                      <a:pt x="1845563" y="64007"/>
                    </a:lnTo>
                    <a:lnTo>
                      <a:pt x="1850135" y="59435"/>
                    </a:lnTo>
                    <a:lnTo>
                      <a:pt x="1854707" y="53339"/>
                    </a:lnTo>
                    <a:lnTo>
                      <a:pt x="1859279" y="50291"/>
                    </a:lnTo>
                    <a:lnTo>
                      <a:pt x="1863851" y="45719"/>
                    </a:lnTo>
                    <a:lnTo>
                      <a:pt x="1868423" y="44195"/>
                    </a:lnTo>
                    <a:lnTo>
                      <a:pt x="1872995" y="39623"/>
                    </a:lnTo>
                    <a:lnTo>
                      <a:pt x="1876043" y="36575"/>
                    </a:lnTo>
                    <a:lnTo>
                      <a:pt x="1880615" y="32003"/>
                    </a:lnTo>
                    <a:lnTo>
                      <a:pt x="1883663" y="30479"/>
                    </a:lnTo>
                    <a:lnTo>
                      <a:pt x="1888235" y="27431"/>
                    </a:lnTo>
                    <a:lnTo>
                      <a:pt x="1892807" y="25907"/>
                    </a:lnTo>
                    <a:lnTo>
                      <a:pt x="1897379" y="22859"/>
                    </a:lnTo>
                    <a:lnTo>
                      <a:pt x="1901951" y="21335"/>
                    </a:lnTo>
                    <a:lnTo>
                      <a:pt x="1904999" y="18287"/>
                    </a:lnTo>
                    <a:lnTo>
                      <a:pt x="1923287" y="18287"/>
                    </a:lnTo>
                    <a:lnTo>
                      <a:pt x="1927859" y="21335"/>
                    </a:lnTo>
                    <a:lnTo>
                      <a:pt x="1932431" y="22859"/>
                    </a:lnTo>
                    <a:lnTo>
                      <a:pt x="1937003" y="27431"/>
                    </a:lnTo>
                    <a:lnTo>
                      <a:pt x="1938527" y="30479"/>
                    </a:lnTo>
                    <a:lnTo>
                      <a:pt x="1943099" y="32003"/>
                    </a:lnTo>
                    <a:lnTo>
                      <a:pt x="1947671" y="36575"/>
                    </a:lnTo>
                    <a:lnTo>
                      <a:pt x="1952243" y="39623"/>
                    </a:lnTo>
                    <a:lnTo>
                      <a:pt x="1956815" y="41147"/>
                    </a:lnTo>
                    <a:lnTo>
                      <a:pt x="1961387" y="45719"/>
                    </a:lnTo>
                    <a:lnTo>
                      <a:pt x="1965959" y="48767"/>
                    </a:lnTo>
                    <a:lnTo>
                      <a:pt x="1969007" y="53339"/>
                    </a:lnTo>
                    <a:lnTo>
                      <a:pt x="1973579" y="54863"/>
                    </a:lnTo>
                    <a:lnTo>
                      <a:pt x="1978151" y="59435"/>
                    </a:lnTo>
                    <a:lnTo>
                      <a:pt x="1982723" y="62483"/>
                    </a:lnTo>
                    <a:lnTo>
                      <a:pt x="1987295" y="67055"/>
                    </a:lnTo>
                    <a:lnTo>
                      <a:pt x="1991867" y="71627"/>
                    </a:lnTo>
                    <a:lnTo>
                      <a:pt x="1996439" y="76199"/>
                    </a:lnTo>
                    <a:lnTo>
                      <a:pt x="2001011" y="80771"/>
                    </a:lnTo>
                    <a:lnTo>
                      <a:pt x="2002535" y="85343"/>
                    </a:lnTo>
                    <a:lnTo>
                      <a:pt x="2029967" y="112775"/>
                    </a:lnTo>
                    <a:lnTo>
                      <a:pt x="2033015" y="117347"/>
                    </a:lnTo>
                    <a:lnTo>
                      <a:pt x="2037587" y="121919"/>
                    </a:lnTo>
                    <a:lnTo>
                      <a:pt x="2042159" y="126491"/>
                    </a:lnTo>
                    <a:lnTo>
                      <a:pt x="2046731" y="132587"/>
                    </a:lnTo>
                    <a:lnTo>
                      <a:pt x="2049779" y="140207"/>
                    </a:lnTo>
                    <a:lnTo>
                      <a:pt x="2054351" y="146303"/>
                    </a:lnTo>
                    <a:lnTo>
                      <a:pt x="2058923" y="155447"/>
                    </a:lnTo>
                    <a:lnTo>
                      <a:pt x="2063495" y="161543"/>
                    </a:lnTo>
                    <a:lnTo>
                      <a:pt x="2066543" y="169163"/>
                    </a:lnTo>
                    <a:lnTo>
                      <a:pt x="2071115" y="178307"/>
                    </a:lnTo>
                    <a:lnTo>
                      <a:pt x="2075687" y="184403"/>
                    </a:lnTo>
                    <a:lnTo>
                      <a:pt x="2080259" y="192023"/>
                    </a:lnTo>
                    <a:lnTo>
                      <a:pt x="2084831" y="196595"/>
                    </a:lnTo>
                    <a:lnTo>
                      <a:pt x="2089403" y="205739"/>
                    </a:lnTo>
                    <a:lnTo>
                      <a:pt x="2093975" y="210311"/>
                    </a:lnTo>
                    <a:lnTo>
                      <a:pt x="2095499" y="214883"/>
                    </a:lnTo>
                    <a:lnTo>
                      <a:pt x="2100071" y="220979"/>
                    </a:lnTo>
                    <a:lnTo>
                      <a:pt x="2104643" y="225551"/>
                    </a:lnTo>
                    <a:lnTo>
                      <a:pt x="2109215" y="230123"/>
                    </a:lnTo>
                    <a:lnTo>
                      <a:pt x="2139695" y="260603"/>
                    </a:lnTo>
                    <a:lnTo>
                      <a:pt x="2144267" y="262127"/>
                    </a:lnTo>
                    <a:lnTo>
                      <a:pt x="2148839" y="266699"/>
                    </a:lnTo>
                    <a:lnTo>
                      <a:pt x="2153411" y="269747"/>
                    </a:lnTo>
                    <a:lnTo>
                      <a:pt x="2157983" y="271271"/>
                    </a:lnTo>
                    <a:lnTo>
                      <a:pt x="2159507" y="275843"/>
                    </a:lnTo>
                    <a:lnTo>
                      <a:pt x="2164079" y="275843"/>
                    </a:lnTo>
                    <a:lnTo>
                      <a:pt x="2168651" y="278891"/>
                    </a:lnTo>
                    <a:lnTo>
                      <a:pt x="2173223" y="280415"/>
                    </a:lnTo>
                    <a:lnTo>
                      <a:pt x="2177795" y="283463"/>
                    </a:lnTo>
                    <a:lnTo>
                      <a:pt x="2182367" y="284987"/>
                    </a:lnTo>
                    <a:lnTo>
                      <a:pt x="2191511" y="284987"/>
                    </a:lnTo>
                    <a:lnTo>
                      <a:pt x="2194559" y="283463"/>
                    </a:lnTo>
                    <a:lnTo>
                      <a:pt x="2199131" y="283463"/>
                    </a:lnTo>
                    <a:lnTo>
                      <a:pt x="2203703" y="278891"/>
                    </a:lnTo>
                    <a:lnTo>
                      <a:pt x="2208275" y="275843"/>
                    </a:lnTo>
                    <a:lnTo>
                      <a:pt x="2212847" y="274319"/>
                    </a:lnTo>
                    <a:lnTo>
                      <a:pt x="2217419" y="269747"/>
                    </a:lnTo>
                    <a:lnTo>
                      <a:pt x="2220467" y="266699"/>
                    </a:lnTo>
                    <a:lnTo>
                      <a:pt x="2223515" y="265175"/>
                    </a:lnTo>
                    <a:lnTo>
                      <a:pt x="2228087" y="260603"/>
                    </a:lnTo>
                    <a:lnTo>
                      <a:pt x="2232659" y="257555"/>
                    </a:lnTo>
                    <a:lnTo>
                      <a:pt x="2237231" y="252983"/>
                    </a:lnTo>
                    <a:lnTo>
                      <a:pt x="2241803" y="251459"/>
                    </a:lnTo>
                    <a:lnTo>
                      <a:pt x="2246375" y="246887"/>
                    </a:lnTo>
                    <a:lnTo>
                      <a:pt x="2250947" y="243839"/>
                    </a:lnTo>
                    <a:lnTo>
                      <a:pt x="2255519" y="242315"/>
                    </a:lnTo>
                    <a:lnTo>
                      <a:pt x="2257043" y="237743"/>
                    </a:lnTo>
                    <a:lnTo>
                      <a:pt x="2284475" y="210311"/>
                    </a:lnTo>
                    <a:lnTo>
                      <a:pt x="2287523" y="205739"/>
                    </a:lnTo>
                    <a:lnTo>
                      <a:pt x="2310383" y="182879"/>
                    </a:lnTo>
                    <a:lnTo>
                      <a:pt x="2314955" y="175259"/>
                    </a:lnTo>
                    <a:lnTo>
                      <a:pt x="2316479" y="170687"/>
                    </a:lnTo>
                    <a:lnTo>
                      <a:pt x="2321051" y="164591"/>
                    </a:lnTo>
                    <a:lnTo>
                      <a:pt x="2325623" y="158495"/>
                    </a:lnTo>
                    <a:lnTo>
                      <a:pt x="2330195" y="149351"/>
                    </a:lnTo>
                    <a:lnTo>
                      <a:pt x="2334767" y="141731"/>
                    </a:lnTo>
                    <a:lnTo>
                      <a:pt x="2339339" y="135635"/>
                    </a:lnTo>
                    <a:lnTo>
                      <a:pt x="2343911" y="126491"/>
                    </a:lnTo>
                    <a:lnTo>
                      <a:pt x="2348483" y="118871"/>
                    </a:lnTo>
                    <a:lnTo>
                      <a:pt x="2351531" y="112775"/>
                    </a:lnTo>
                    <a:lnTo>
                      <a:pt x="2356103" y="108203"/>
                    </a:lnTo>
                    <a:lnTo>
                      <a:pt x="2360675" y="99059"/>
                    </a:lnTo>
                    <a:lnTo>
                      <a:pt x="2365247" y="94487"/>
                    </a:lnTo>
                    <a:lnTo>
                      <a:pt x="2369819" y="89915"/>
                    </a:lnTo>
                    <a:lnTo>
                      <a:pt x="2374391" y="82295"/>
                    </a:lnTo>
                    <a:lnTo>
                      <a:pt x="2378963" y="77723"/>
                    </a:lnTo>
                    <a:lnTo>
                      <a:pt x="2380487" y="73151"/>
                    </a:lnTo>
                    <a:lnTo>
                      <a:pt x="2385059" y="67055"/>
                    </a:lnTo>
                    <a:lnTo>
                      <a:pt x="2389631" y="64007"/>
                    </a:lnTo>
                    <a:lnTo>
                      <a:pt x="2394203" y="59435"/>
                    </a:lnTo>
                    <a:lnTo>
                      <a:pt x="2398775" y="54863"/>
                    </a:lnTo>
                    <a:lnTo>
                      <a:pt x="2403347" y="50291"/>
                    </a:lnTo>
                    <a:lnTo>
                      <a:pt x="2407919" y="48767"/>
                    </a:lnTo>
                    <a:lnTo>
                      <a:pt x="2412491" y="44195"/>
                    </a:lnTo>
                    <a:lnTo>
                      <a:pt x="2414015" y="39623"/>
                    </a:lnTo>
                    <a:lnTo>
                      <a:pt x="2418587" y="36575"/>
                    </a:lnTo>
                    <a:lnTo>
                      <a:pt x="2423159" y="35051"/>
                    </a:lnTo>
                    <a:lnTo>
                      <a:pt x="2427731" y="30479"/>
                    </a:lnTo>
                    <a:lnTo>
                      <a:pt x="2432303" y="30479"/>
                    </a:lnTo>
                    <a:lnTo>
                      <a:pt x="2436875" y="25907"/>
                    </a:lnTo>
                    <a:lnTo>
                      <a:pt x="2441447" y="25907"/>
                    </a:lnTo>
                    <a:lnTo>
                      <a:pt x="2444495" y="22859"/>
                    </a:lnTo>
                    <a:lnTo>
                      <a:pt x="2449067" y="21335"/>
                    </a:lnTo>
                    <a:lnTo>
                      <a:pt x="2453639" y="18287"/>
                    </a:lnTo>
                    <a:lnTo>
                      <a:pt x="2467355" y="18287"/>
                    </a:lnTo>
                    <a:lnTo>
                      <a:pt x="2471927" y="21335"/>
                    </a:lnTo>
                    <a:lnTo>
                      <a:pt x="2476499" y="22859"/>
                    </a:lnTo>
                    <a:lnTo>
                      <a:pt x="2478023" y="27431"/>
                    </a:lnTo>
                    <a:lnTo>
                      <a:pt x="2482595" y="30479"/>
                    </a:lnTo>
                    <a:lnTo>
                      <a:pt x="2487167" y="32003"/>
                    </a:lnTo>
                    <a:lnTo>
                      <a:pt x="2491739" y="36575"/>
                    </a:lnTo>
                    <a:lnTo>
                      <a:pt x="2496311" y="39623"/>
                    </a:lnTo>
                    <a:lnTo>
                      <a:pt x="2500883" y="41147"/>
                    </a:lnTo>
                    <a:lnTo>
                      <a:pt x="2505455" y="45719"/>
                    </a:lnTo>
                    <a:lnTo>
                      <a:pt x="2508503" y="48767"/>
                    </a:lnTo>
                    <a:lnTo>
                      <a:pt x="2513075" y="53339"/>
                    </a:lnTo>
                    <a:lnTo>
                      <a:pt x="2517647" y="54863"/>
                    </a:lnTo>
                    <a:lnTo>
                      <a:pt x="2522219" y="59435"/>
                    </a:lnTo>
                    <a:lnTo>
                      <a:pt x="2526791" y="62483"/>
                    </a:lnTo>
                    <a:lnTo>
                      <a:pt x="2531363" y="67055"/>
                    </a:lnTo>
                    <a:lnTo>
                      <a:pt x="2535935" y="71627"/>
                    </a:lnTo>
                    <a:lnTo>
                      <a:pt x="2540507" y="76199"/>
                    </a:lnTo>
                    <a:lnTo>
                      <a:pt x="2542031" y="82295"/>
                    </a:lnTo>
                    <a:lnTo>
                      <a:pt x="2546603" y="85343"/>
                    </a:lnTo>
                    <a:lnTo>
                      <a:pt x="2551175" y="89915"/>
                    </a:lnTo>
                    <a:lnTo>
                      <a:pt x="2555747" y="94487"/>
                    </a:lnTo>
                    <a:lnTo>
                      <a:pt x="2560319" y="99059"/>
                    </a:lnTo>
                    <a:lnTo>
                      <a:pt x="2564891" y="103631"/>
                    </a:lnTo>
                    <a:lnTo>
                      <a:pt x="2569463" y="108203"/>
                    </a:lnTo>
                    <a:lnTo>
                      <a:pt x="2570987" y="112775"/>
                    </a:lnTo>
                    <a:lnTo>
                      <a:pt x="2575559" y="117347"/>
                    </a:lnTo>
                    <a:lnTo>
                      <a:pt x="2580131" y="121919"/>
                    </a:lnTo>
                    <a:lnTo>
                      <a:pt x="2584703" y="126491"/>
                    </a:lnTo>
                    <a:lnTo>
                      <a:pt x="2589275" y="132587"/>
                    </a:lnTo>
                    <a:lnTo>
                      <a:pt x="2593847" y="140207"/>
                    </a:lnTo>
                    <a:lnTo>
                      <a:pt x="2598419" y="146303"/>
                    </a:lnTo>
                    <a:lnTo>
                      <a:pt x="2602991" y="153923"/>
                    </a:lnTo>
                    <a:lnTo>
                      <a:pt x="2606039" y="161543"/>
                    </a:lnTo>
                    <a:lnTo>
                      <a:pt x="2610611" y="169163"/>
                    </a:lnTo>
                    <a:lnTo>
                      <a:pt x="2615183" y="178307"/>
                    </a:lnTo>
                    <a:lnTo>
                      <a:pt x="2619755" y="184403"/>
                    </a:lnTo>
                    <a:lnTo>
                      <a:pt x="2624327" y="192023"/>
                    </a:lnTo>
                    <a:lnTo>
                      <a:pt x="2628899" y="198119"/>
                    </a:lnTo>
                    <a:lnTo>
                      <a:pt x="2633471" y="205739"/>
                    </a:lnTo>
                    <a:lnTo>
                      <a:pt x="2634995" y="210311"/>
                    </a:lnTo>
                    <a:lnTo>
                      <a:pt x="2639567" y="214883"/>
                    </a:lnTo>
                    <a:lnTo>
                      <a:pt x="2644139" y="219455"/>
                    </a:lnTo>
                    <a:lnTo>
                      <a:pt x="2648711" y="228599"/>
                    </a:lnTo>
                    <a:lnTo>
                      <a:pt x="2653283" y="230123"/>
                    </a:lnTo>
                    <a:lnTo>
                      <a:pt x="2657855" y="234695"/>
                    </a:lnTo>
                    <a:lnTo>
                      <a:pt x="2662427" y="239267"/>
                    </a:lnTo>
                    <a:lnTo>
                      <a:pt x="2666999" y="243839"/>
                    </a:lnTo>
                    <a:lnTo>
                      <a:pt x="2670047" y="248411"/>
                    </a:lnTo>
                    <a:lnTo>
                      <a:pt x="2674619" y="252983"/>
                    </a:lnTo>
                    <a:lnTo>
                      <a:pt x="2679191" y="256031"/>
                    </a:lnTo>
                    <a:lnTo>
                      <a:pt x="2683763" y="260603"/>
                    </a:lnTo>
                    <a:lnTo>
                      <a:pt x="2688335" y="262127"/>
                    </a:lnTo>
                    <a:lnTo>
                      <a:pt x="2692907" y="266699"/>
                    </a:lnTo>
                    <a:lnTo>
                      <a:pt x="2697479" y="269747"/>
                    </a:lnTo>
                    <a:lnTo>
                      <a:pt x="2699003" y="271271"/>
                    </a:lnTo>
                    <a:lnTo>
                      <a:pt x="2703575" y="275843"/>
                    </a:lnTo>
                    <a:lnTo>
                      <a:pt x="2708147" y="278891"/>
                    </a:lnTo>
                    <a:lnTo>
                      <a:pt x="2712719" y="280415"/>
                    </a:lnTo>
                    <a:lnTo>
                      <a:pt x="2717291" y="283463"/>
                    </a:lnTo>
                    <a:lnTo>
                      <a:pt x="2721863" y="283463"/>
                    </a:lnTo>
                    <a:lnTo>
                      <a:pt x="2726435" y="284987"/>
                    </a:lnTo>
                    <a:lnTo>
                      <a:pt x="2737103" y="284987"/>
                    </a:lnTo>
                    <a:lnTo>
                      <a:pt x="2741675" y="283463"/>
                    </a:lnTo>
                    <a:lnTo>
                      <a:pt x="2746247" y="280415"/>
                    </a:lnTo>
                    <a:lnTo>
                      <a:pt x="2750819" y="275843"/>
                    </a:lnTo>
                    <a:lnTo>
                      <a:pt x="2755391" y="274319"/>
                    </a:lnTo>
                    <a:lnTo>
                      <a:pt x="2759963" y="271271"/>
                    </a:lnTo>
                    <a:lnTo>
                      <a:pt x="2763011" y="266699"/>
                    </a:lnTo>
                    <a:lnTo>
                      <a:pt x="2767583" y="265175"/>
                    </a:lnTo>
                    <a:lnTo>
                      <a:pt x="2772155" y="260603"/>
                    </a:lnTo>
                    <a:lnTo>
                      <a:pt x="2776727" y="257555"/>
                    </a:lnTo>
                    <a:lnTo>
                      <a:pt x="2781299" y="256031"/>
                    </a:lnTo>
                    <a:lnTo>
                      <a:pt x="2785871" y="251459"/>
                    </a:lnTo>
                    <a:lnTo>
                      <a:pt x="2790443" y="248411"/>
                    </a:lnTo>
                    <a:lnTo>
                      <a:pt x="2795015" y="243839"/>
                    </a:lnTo>
                    <a:lnTo>
                      <a:pt x="2796539" y="242315"/>
                    </a:lnTo>
                    <a:lnTo>
                      <a:pt x="2823971" y="214883"/>
                    </a:lnTo>
                    <a:lnTo>
                      <a:pt x="2827019" y="210311"/>
                    </a:lnTo>
                    <a:lnTo>
                      <a:pt x="2854451" y="182879"/>
                    </a:lnTo>
                    <a:lnTo>
                      <a:pt x="2859023" y="175259"/>
                    </a:lnTo>
                    <a:lnTo>
                      <a:pt x="2860547" y="170687"/>
                    </a:lnTo>
                    <a:lnTo>
                      <a:pt x="2865119" y="164591"/>
                    </a:lnTo>
                    <a:lnTo>
                      <a:pt x="2869691" y="158495"/>
                    </a:lnTo>
                    <a:lnTo>
                      <a:pt x="2874263" y="149351"/>
                    </a:lnTo>
                    <a:lnTo>
                      <a:pt x="2878835" y="141731"/>
                    </a:lnTo>
                    <a:lnTo>
                      <a:pt x="2883407" y="135635"/>
                    </a:lnTo>
                    <a:lnTo>
                      <a:pt x="2887979" y="126491"/>
                    </a:lnTo>
                    <a:lnTo>
                      <a:pt x="2889503" y="118871"/>
                    </a:lnTo>
                    <a:lnTo>
                      <a:pt x="2894075" y="112775"/>
                    </a:lnTo>
                    <a:lnTo>
                      <a:pt x="2898647" y="108203"/>
                    </a:lnTo>
                    <a:lnTo>
                      <a:pt x="2903219" y="99059"/>
                    </a:lnTo>
                    <a:lnTo>
                      <a:pt x="2907791" y="94487"/>
                    </a:lnTo>
                    <a:lnTo>
                      <a:pt x="2912363" y="89915"/>
                    </a:lnTo>
                    <a:lnTo>
                      <a:pt x="2916935" y="82295"/>
                    </a:lnTo>
                    <a:lnTo>
                      <a:pt x="2921507" y="77723"/>
                    </a:lnTo>
                    <a:lnTo>
                      <a:pt x="2924555" y="73151"/>
                    </a:lnTo>
                    <a:lnTo>
                      <a:pt x="2929127" y="68579"/>
                    </a:lnTo>
                    <a:lnTo>
                      <a:pt x="2933699" y="64007"/>
                    </a:lnTo>
                    <a:lnTo>
                      <a:pt x="2938271" y="59435"/>
                    </a:lnTo>
                    <a:lnTo>
                      <a:pt x="2942843" y="54863"/>
                    </a:lnTo>
                    <a:lnTo>
                      <a:pt x="2947415" y="50291"/>
                    </a:lnTo>
                    <a:lnTo>
                      <a:pt x="2951987" y="48767"/>
                    </a:lnTo>
                    <a:lnTo>
                      <a:pt x="2953511" y="44195"/>
                    </a:lnTo>
                    <a:lnTo>
                      <a:pt x="2958083" y="41147"/>
                    </a:lnTo>
                    <a:lnTo>
                      <a:pt x="2962655" y="36575"/>
                    </a:lnTo>
                    <a:lnTo>
                      <a:pt x="2967227" y="35051"/>
                    </a:lnTo>
                    <a:lnTo>
                      <a:pt x="2971799" y="32003"/>
                    </a:lnTo>
                    <a:lnTo>
                      <a:pt x="2976371" y="30479"/>
                    </a:lnTo>
                    <a:lnTo>
                      <a:pt x="2980943" y="27431"/>
                    </a:lnTo>
                    <a:lnTo>
                      <a:pt x="2985515" y="25907"/>
                    </a:lnTo>
                    <a:lnTo>
                      <a:pt x="2988563" y="22859"/>
                    </a:lnTo>
                    <a:lnTo>
                      <a:pt x="2993135" y="21335"/>
                    </a:lnTo>
                    <a:lnTo>
                      <a:pt x="2997707" y="18287"/>
                    </a:lnTo>
                    <a:lnTo>
                      <a:pt x="3011423" y="18287"/>
                    </a:lnTo>
                    <a:lnTo>
                      <a:pt x="3015995" y="21335"/>
                    </a:lnTo>
                    <a:lnTo>
                      <a:pt x="3017519" y="22859"/>
                    </a:lnTo>
                    <a:lnTo>
                      <a:pt x="3022091" y="27431"/>
                    </a:lnTo>
                    <a:lnTo>
                      <a:pt x="3026663" y="30479"/>
                    </a:lnTo>
                    <a:lnTo>
                      <a:pt x="3031235" y="32003"/>
                    </a:lnTo>
                    <a:lnTo>
                      <a:pt x="3035807" y="36575"/>
                    </a:lnTo>
                    <a:lnTo>
                      <a:pt x="3040379" y="39623"/>
                    </a:lnTo>
                    <a:lnTo>
                      <a:pt x="3044951" y="41147"/>
                    </a:lnTo>
                    <a:lnTo>
                      <a:pt x="3047999" y="45719"/>
                    </a:lnTo>
                    <a:lnTo>
                      <a:pt x="3051047" y="48767"/>
                    </a:lnTo>
                    <a:lnTo>
                      <a:pt x="3055619" y="50291"/>
                    </a:lnTo>
                    <a:lnTo>
                      <a:pt x="3060191" y="54863"/>
                    </a:lnTo>
                    <a:lnTo>
                      <a:pt x="3064763" y="59435"/>
                    </a:lnTo>
                    <a:lnTo>
                      <a:pt x="3069335" y="62483"/>
                    </a:lnTo>
                    <a:lnTo>
                      <a:pt x="3073907" y="67055"/>
                    </a:lnTo>
                    <a:lnTo>
                      <a:pt x="3078479" y="71627"/>
                    </a:lnTo>
                    <a:lnTo>
                      <a:pt x="3081527" y="76199"/>
                    </a:lnTo>
                    <a:lnTo>
                      <a:pt x="3086099" y="80771"/>
                    </a:lnTo>
                    <a:lnTo>
                      <a:pt x="3108959" y="103631"/>
                    </a:lnTo>
                    <a:lnTo>
                      <a:pt x="3110483" y="108203"/>
                    </a:lnTo>
                    <a:lnTo>
                      <a:pt x="3115055" y="112775"/>
                    </a:lnTo>
                    <a:lnTo>
                      <a:pt x="3119627" y="117347"/>
                    </a:lnTo>
                    <a:lnTo>
                      <a:pt x="3124199" y="121919"/>
                    </a:lnTo>
                    <a:lnTo>
                      <a:pt x="3128771" y="126491"/>
                    </a:lnTo>
                    <a:lnTo>
                      <a:pt x="3133343" y="132587"/>
                    </a:lnTo>
                    <a:lnTo>
                      <a:pt x="3137915" y="137159"/>
                    </a:lnTo>
                    <a:lnTo>
                      <a:pt x="3142487" y="146303"/>
                    </a:lnTo>
                    <a:lnTo>
                      <a:pt x="3145535" y="153923"/>
                    </a:lnTo>
                    <a:lnTo>
                      <a:pt x="3150107" y="161543"/>
                    </a:lnTo>
                    <a:lnTo>
                      <a:pt x="3154679" y="169163"/>
                    </a:lnTo>
                    <a:lnTo>
                      <a:pt x="3159251" y="175259"/>
                    </a:lnTo>
                    <a:lnTo>
                      <a:pt x="3163823" y="184403"/>
                    </a:lnTo>
                    <a:lnTo>
                      <a:pt x="3168395" y="192023"/>
                    </a:lnTo>
                    <a:lnTo>
                      <a:pt x="3172967" y="196595"/>
                    </a:lnTo>
                    <a:lnTo>
                      <a:pt x="3174491" y="202691"/>
                    </a:lnTo>
                    <a:lnTo>
                      <a:pt x="3179063" y="210311"/>
                    </a:lnTo>
                    <a:lnTo>
                      <a:pt x="3183635" y="214883"/>
                    </a:lnTo>
                    <a:lnTo>
                      <a:pt x="3188207" y="219455"/>
                    </a:lnTo>
                    <a:lnTo>
                      <a:pt x="3192779" y="225551"/>
                    </a:lnTo>
                    <a:lnTo>
                      <a:pt x="3197351" y="228599"/>
                    </a:lnTo>
                    <a:lnTo>
                      <a:pt x="3201923" y="234695"/>
                    </a:lnTo>
                    <a:lnTo>
                      <a:pt x="3206495" y="239267"/>
                    </a:lnTo>
                    <a:lnTo>
                      <a:pt x="3209543" y="243839"/>
                    </a:lnTo>
                    <a:lnTo>
                      <a:pt x="3214115" y="246887"/>
                    </a:lnTo>
                    <a:lnTo>
                      <a:pt x="3218687" y="251459"/>
                    </a:lnTo>
                    <a:lnTo>
                      <a:pt x="3221735" y="256031"/>
                    </a:lnTo>
                    <a:lnTo>
                      <a:pt x="3226307" y="260603"/>
                    </a:lnTo>
                    <a:lnTo>
                      <a:pt x="3230879" y="262127"/>
                    </a:lnTo>
                    <a:lnTo>
                      <a:pt x="3235451" y="265175"/>
                    </a:lnTo>
                    <a:lnTo>
                      <a:pt x="3238499" y="269747"/>
                    </a:lnTo>
                    <a:lnTo>
                      <a:pt x="3243071" y="271271"/>
                    </a:lnTo>
                    <a:lnTo>
                      <a:pt x="3247643" y="274319"/>
                    </a:lnTo>
                    <a:lnTo>
                      <a:pt x="3252215" y="275843"/>
                    </a:lnTo>
                    <a:lnTo>
                      <a:pt x="3256787" y="278891"/>
                    </a:lnTo>
                  </a:path>
                </a:pathLst>
              </a:custGeom>
              <a:ln w="3175">
                <a:solidFill>
                  <a:srgbClr val="007F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2226564" y="8138160"/>
                <a:ext cx="3256915" cy="208915"/>
              </a:xfrm>
              <a:custGeom>
                <a:avLst/>
                <a:gdLst/>
                <a:ahLst/>
                <a:cxnLst/>
                <a:rect l="l" t="t" r="r" b="b"/>
                <a:pathLst>
                  <a:path w="3256915" h="208915">
                    <a:moveTo>
                      <a:pt x="0" y="50291"/>
                    </a:moveTo>
                    <a:lnTo>
                      <a:pt x="3047" y="54863"/>
                    </a:lnTo>
                    <a:lnTo>
                      <a:pt x="7619" y="56387"/>
                    </a:lnTo>
                    <a:lnTo>
                      <a:pt x="12191" y="59435"/>
                    </a:lnTo>
                    <a:lnTo>
                      <a:pt x="16763" y="65531"/>
                    </a:lnTo>
                    <a:lnTo>
                      <a:pt x="21335" y="65531"/>
                    </a:lnTo>
                    <a:lnTo>
                      <a:pt x="25907" y="73151"/>
                    </a:lnTo>
                    <a:lnTo>
                      <a:pt x="30479" y="74675"/>
                    </a:lnTo>
                    <a:lnTo>
                      <a:pt x="32003" y="77723"/>
                    </a:lnTo>
                    <a:lnTo>
                      <a:pt x="36575" y="79247"/>
                    </a:lnTo>
                    <a:lnTo>
                      <a:pt x="41147" y="83819"/>
                    </a:lnTo>
                    <a:lnTo>
                      <a:pt x="45719" y="86867"/>
                    </a:lnTo>
                    <a:lnTo>
                      <a:pt x="50291" y="91439"/>
                    </a:lnTo>
                    <a:lnTo>
                      <a:pt x="54863" y="96011"/>
                    </a:lnTo>
                    <a:lnTo>
                      <a:pt x="59435" y="100583"/>
                    </a:lnTo>
                    <a:lnTo>
                      <a:pt x="60959" y="105155"/>
                    </a:lnTo>
                    <a:lnTo>
                      <a:pt x="65531" y="111251"/>
                    </a:lnTo>
                    <a:lnTo>
                      <a:pt x="70103" y="115823"/>
                    </a:lnTo>
                    <a:lnTo>
                      <a:pt x="74675" y="120395"/>
                    </a:lnTo>
                    <a:lnTo>
                      <a:pt x="79247" y="126491"/>
                    </a:lnTo>
                    <a:lnTo>
                      <a:pt x="83819" y="131063"/>
                    </a:lnTo>
                    <a:lnTo>
                      <a:pt x="88391" y="135635"/>
                    </a:lnTo>
                    <a:lnTo>
                      <a:pt x="92963" y="140207"/>
                    </a:lnTo>
                    <a:lnTo>
                      <a:pt x="96011" y="144779"/>
                    </a:lnTo>
                    <a:lnTo>
                      <a:pt x="100583" y="149351"/>
                    </a:lnTo>
                    <a:lnTo>
                      <a:pt x="105155" y="152399"/>
                    </a:lnTo>
                    <a:lnTo>
                      <a:pt x="109727" y="156971"/>
                    </a:lnTo>
                    <a:lnTo>
                      <a:pt x="114299" y="158495"/>
                    </a:lnTo>
                    <a:lnTo>
                      <a:pt x="118871" y="163067"/>
                    </a:lnTo>
                    <a:lnTo>
                      <a:pt x="123443" y="166115"/>
                    </a:lnTo>
                    <a:lnTo>
                      <a:pt x="124967" y="167639"/>
                    </a:lnTo>
                    <a:lnTo>
                      <a:pt x="129539" y="170687"/>
                    </a:lnTo>
                    <a:lnTo>
                      <a:pt x="134111" y="175259"/>
                    </a:lnTo>
                    <a:lnTo>
                      <a:pt x="138683" y="176783"/>
                    </a:lnTo>
                    <a:lnTo>
                      <a:pt x="143255" y="179831"/>
                    </a:lnTo>
                    <a:lnTo>
                      <a:pt x="147827" y="181355"/>
                    </a:lnTo>
                    <a:lnTo>
                      <a:pt x="152399" y="184403"/>
                    </a:lnTo>
                    <a:lnTo>
                      <a:pt x="156971" y="184403"/>
                    </a:lnTo>
                    <a:lnTo>
                      <a:pt x="160019" y="185927"/>
                    </a:lnTo>
                    <a:lnTo>
                      <a:pt x="164591" y="188975"/>
                    </a:lnTo>
                    <a:lnTo>
                      <a:pt x="169163" y="188975"/>
                    </a:lnTo>
                    <a:lnTo>
                      <a:pt x="173735" y="190499"/>
                    </a:lnTo>
                    <a:lnTo>
                      <a:pt x="178307" y="190499"/>
                    </a:lnTo>
                    <a:lnTo>
                      <a:pt x="182879" y="193547"/>
                    </a:lnTo>
                    <a:lnTo>
                      <a:pt x="188975" y="193547"/>
                    </a:lnTo>
                    <a:lnTo>
                      <a:pt x="193547" y="190499"/>
                    </a:lnTo>
                    <a:lnTo>
                      <a:pt x="198119" y="190499"/>
                    </a:lnTo>
                    <a:lnTo>
                      <a:pt x="202691" y="188975"/>
                    </a:lnTo>
                    <a:lnTo>
                      <a:pt x="207263" y="185927"/>
                    </a:lnTo>
                    <a:lnTo>
                      <a:pt x="211835" y="184403"/>
                    </a:lnTo>
                    <a:lnTo>
                      <a:pt x="216407" y="181355"/>
                    </a:lnTo>
                    <a:lnTo>
                      <a:pt x="220979" y="179831"/>
                    </a:lnTo>
                    <a:lnTo>
                      <a:pt x="222503" y="176783"/>
                    </a:lnTo>
                    <a:lnTo>
                      <a:pt x="227075" y="175259"/>
                    </a:lnTo>
                    <a:lnTo>
                      <a:pt x="231647" y="172211"/>
                    </a:lnTo>
                    <a:lnTo>
                      <a:pt x="236219" y="170687"/>
                    </a:lnTo>
                    <a:lnTo>
                      <a:pt x="240791" y="167639"/>
                    </a:lnTo>
                    <a:lnTo>
                      <a:pt x="245363" y="166115"/>
                    </a:lnTo>
                    <a:lnTo>
                      <a:pt x="249935" y="163067"/>
                    </a:lnTo>
                    <a:lnTo>
                      <a:pt x="252983" y="161543"/>
                    </a:lnTo>
                    <a:lnTo>
                      <a:pt x="257555" y="156971"/>
                    </a:lnTo>
                    <a:lnTo>
                      <a:pt x="262127" y="153923"/>
                    </a:lnTo>
                    <a:lnTo>
                      <a:pt x="266699" y="149351"/>
                    </a:lnTo>
                    <a:lnTo>
                      <a:pt x="271271" y="147827"/>
                    </a:lnTo>
                    <a:lnTo>
                      <a:pt x="275843" y="143255"/>
                    </a:lnTo>
                    <a:lnTo>
                      <a:pt x="280415" y="138683"/>
                    </a:lnTo>
                    <a:lnTo>
                      <a:pt x="284987" y="135635"/>
                    </a:lnTo>
                    <a:lnTo>
                      <a:pt x="286511" y="131063"/>
                    </a:lnTo>
                    <a:lnTo>
                      <a:pt x="291083" y="129539"/>
                    </a:lnTo>
                    <a:lnTo>
                      <a:pt x="295655" y="124967"/>
                    </a:lnTo>
                    <a:lnTo>
                      <a:pt x="300227" y="121919"/>
                    </a:lnTo>
                    <a:lnTo>
                      <a:pt x="304799" y="120395"/>
                    </a:lnTo>
                    <a:lnTo>
                      <a:pt x="309371" y="115823"/>
                    </a:lnTo>
                    <a:lnTo>
                      <a:pt x="313943" y="112775"/>
                    </a:lnTo>
                    <a:lnTo>
                      <a:pt x="316991" y="108203"/>
                    </a:lnTo>
                    <a:lnTo>
                      <a:pt x="321563" y="106679"/>
                    </a:lnTo>
                    <a:lnTo>
                      <a:pt x="326135" y="102107"/>
                    </a:lnTo>
                    <a:lnTo>
                      <a:pt x="330707" y="97535"/>
                    </a:lnTo>
                    <a:lnTo>
                      <a:pt x="335279" y="91439"/>
                    </a:lnTo>
                    <a:lnTo>
                      <a:pt x="339851" y="86867"/>
                    </a:lnTo>
                    <a:lnTo>
                      <a:pt x="344423" y="82295"/>
                    </a:lnTo>
                    <a:lnTo>
                      <a:pt x="348995" y="74675"/>
                    </a:lnTo>
                    <a:lnTo>
                      <a:pt x="350519" y="70103"/>
                    </a:lnTo>
                    <a:lnTo>
                      <a:pt x="355091" y="65531"/>
                    </a:lnTo>
                    <a:lnTo>
                      <a:pt x="377951" y="42671"/>
                    </a:lnTo>
                    <a:lnTo>
                      <a:pt x="380999" y="41147"/>
                    </a:lnTo>
                    <a:lnTo>
                      <a:pt x="384047" y="38099"/>
                    </a:lnTo>
                    <a:lnTo>
                      <a:pt x="388619" y="33527"/>
                    </a:lnTo>
                    <a:lnTo>
                      <a:pt x="393191" y="32003"/>
                    </a:lnTo>
                    <a:lnTo>
                      <a:pt x="397763" y="27431"/>
                    </a:lnTo>
                    <a:lnTo>
                      <a:pt x="402335" y="24383"/>
                    </a:lnTo>
                    <a:lnTo>
                      <a:pt x="406907" y="22859"/>
                    </a:lnTo>
                    <a:lnTo>
                      <a:pt x="411479" y="19811"/>
                    </a:lnTo>
                    <a:lnTo>
                      <a:pt x="414527" y="18287"/>
                    </a:lnTo>
                    <a:lnTo>
                      <a:pt x="419099" y="15239"/>
                    </a:lnTo>
                    <a:lnTo>
                      <a:pt x="423671" y="13715"/>
                    </a:lnTo>
                    <a:lnTo>
                      <a:pt x="428243" y="10667"/>
                    </a:lnTo>
                    <a:lnTo>
                      <a:pt x="432815" y="10667"/>
                    </a:lnTo>
                    <a:lnTo>
                      <a:pt x="437387" y="9143"/>
                    </a:lnTo>
                    <a:lnTo>
                      <a:pt x="441959" y="9143"/>
                    </a:lnTo>
                    <a:lnTo>
                      <a:pt x="443483" y="6095"/>
                    </a:lnTo>
                    <a:lnTo>
                      <a:pt x="448055" y="4571"/>
                    </a:lnTo>
                    <a:lnTo>
                      <a:pt x="470915" y="4571"/>
                    </a:lnTo>
                    <a:lnTo>
                      <a:pt x="475487" y="9143"/>
                    </a:lnTo>
                    <a:lnTo>
                      <a:pt x="478535" y="10667"/>
                    </a:lnTo>
                    <a:lnTo>
                      <a:pt x="483107" y="13715"/>
                    </a:lnTo>
                    <a:lnTo>
                      <a:pt x="487679" y="15239"/>
                    </a:lnTo>
                    <a:lnTo>
                      <a:pt x="492251" y="18287"/>
                    </a:lnTo>
                    <a:lnTo>
                      <a:pt x="496823" y="19811"/>
                    </a:lnTo>
                    <a:lnTo>
                      <a:pt x="501395" y="22859"/>
                    </a:lnTo>
                    <a:lnTo>
                      <a:pt x="505967" y="24383"/>
                    </a:lnTo>
                    <a:lnTo>
                      <a:pt x="507491" y="27431"/>
                    </a:lnTo>
                    <a:lnTo>
                      <a:pt x="512063" y="28955"/>
                    </a:lnTo>
                    <a:lnTo>
                      <a:pt x="516635" y="32003"/>
                    </a:lnTo>
                    <a:lnTo>
                      <a:pt x="521207" y="33527"/>
                    </a:lnTo>
                    <a:lnTo>
                      <a:pt x="525779" y="36575"/>
                    </a:lnTo>
                    <a:lnTo>
                      <a:pt x="530351" y="38099"/>
                    </a:lnTo>
                    <a:lnTo>
                      <a:pt x="534923" y="42671"/>
                    </a:lnTo>
                    <a:lnTo>
                      <a:pt x="539495" y="45719"/>
                    </a:lnTo>
                    <a:lnTo>
                      <a:pt x="542543" y="50291"/>
                    </a:lnTo>
                    <a:lnTo>
                      <a:pt x="547115" y="54863"/>
                    </a:lnTo>
                    <a:lnTo>
                      <a:pt x="550163" y="56387"/>
                    </a:lnTo>
                    <a:lnTo>
                      <a:pt x="554735" y="60959"/>
                    </a:lnTo>
                    <a:lnTo>
                      <a:pt x="559307" y="64007"/>
                    </a:lnTo>
                    <a:lnTo>
                      <a:pt x="563879" y="68579"/>
                    </a:lnTo>
                    <a:lnTo>
                      <a:pt x="568451" y="73151"/>
                    </a:lnTo>
                    <a:lnTo>
                      <a:pt x="571499" y="74675"/>
                    </a:lnTo>
                    <a:lnTo>
                      <a:pt x="576071" y="77723"/>
                    </a:lnTo>
                    <a:lnTo>
                      <a:pt x="580643" y="79247"/>
                    </a:lnTo>
                    <a:lnTo>
                      <a:pt x="585215" y="83819"/>
                    </a:lnTo>
                    <a:lnTo>
                      <a:pt x="589787" y="86867"/>
                    </a:lnTo>
                    <a:lnTo>
                      <a:pt x="594359" y="91439"/>
                    </a:lnTo>
                    <a:lnTo>
                      <a:pt x="598931" y="96011"/>
                    </a:lnTo>
                    <a:lnTo>
                      <a:pt x="603503" y="100583"/>
                    </a:lnTo>
                    <a:lnTo>
                      <a:pt x="605027" y="105155"/>
                    </a:lnTo>
                    <a:lnTo>
                      <a:pt x="609599" y="111251"/>
                    </a:lnTo>
                    <a:lnTo>
                      <a:pt x="614171" y="111251"/>
                    </a:lnTo>
                    <a:lnTo>
                      <a:pt x="618743" y="112775"/>
                    </a:lnTo>
                    <a:lnTo>
                      <a:pt x="623315" y="193547"/>
                    </a:lnTo>
                    <a:lnTo>
                      <a:pt x="627887" y="188975"/>
                    </a:lnTo>
                    <a:lnTo>
                      <a:pt x="632459" y="129539"/>
                    </a:lnTo>
                    <a:lnTo>
                      <a:pt x="635507" y="126491"/>
                    </a:lnTo>
                    <a:lnTo>
                      <a:pt x="640079" y="131063"/>
                    </a:lnTo>
                    <a:lnTo>
                      <a:pt x="644651" y="138683"/>
                    </a:lnTo>
                    <a:lnTo>
                      <a:pt x="649223" y="115823"/>
                    </a:lnTo>
                    <a:lnTo>
                      <a:pt x="653795" y="153923"/>
                    </a:lnTo>
                    <a:lnTo>
                      <a:pt x="658367" y="170687"/>
                    </a:lnTo>
                    <a:lnTo>
                      <a:pt x="662939" y="199643"/>
                    </a:lnTo>
                    <a:lnTo>
                      <a:pt x="667511" y="188975"/>
                    </a:lnTo>
                    <a:lnTo>
                      <a:pt x="669035" y="188975"/>
                    </a:lnTo>
                    <a:lnTo>
                      <a:pt x="673607" y="193547"/>
                    </a:lnTo>
                    <a:lnTo>
                      <a:pt x="678179" y="193547"/>
                    </a:lnTo>
                    <a:lnTo>
                      <a:pt x="682751" y="175259"/>
                    </a:lnTo>
                    <a:lnTo>
                      <a:pt x="687323" y="170687"/>
                    </a:lnTo>
                    <a:lnTo>
                      <a:pt x="691895" y="175259"/>
                    </a:lnTo>
                    <a:lnTo>
                      <a:pt x="696467" y="170687"/>
                    </a:lnTo>
                    <a:lnTo>
                      <a:pt x="699515" y="172211"/>
                    </a:lnTo>
                    <a:lnTo>
                      <a:pt x="704087" y="158495"/>
                    </a:lnTo>
                    <a:lnTo>
                      <a:pt x="708659" y="140207"/>
                    </a:lnTo>
                    <a:lnTo>
                      <a:pt x="713231" y="161543"/>
                    </a:lnTo>
                    <a:lnTo>
                      <a:pt x="716279" y="176783"/>
                    </a:lnTo>
                    <a:lnTo>
                      <a:pt x="720851" y="179831"/>
                    </a:lnTo>
                    <a:lnTo>
                      <a:pt x="725423" y="181355"/>
                    </a:lnTo>
                    <a:lnTo>
                      <a:pt x="729995" y="199643"/>
                    </a:lnTo>
                    <a:lnTo>
                      <a:pt x="733043" y="195071"/>
                    </a:lnTo>
                    <a:lnTo>
                      <a:pt x="737615" y="181355"/>
                    </a:lnTo>
                    <a:lnTo>
                      <a:pt x="742187" y="198119"/>
                    </a:lnTo>
                    <a:lnTo>
                      <a:pt x="746759" y="208787"/>
                    </a:lnTo>
                    <a:lnTo>
                      <a:pt x="751331" y="195071"/>
                    </a:lnTo>
                    <a:lnTo>
                      <a:pt x="755903" y="190499"/>
                    </a:lnTo>
                    <a:lnTo>
                      <a:pt x="760475" y="170687"/>
                    </a:lnTo>
                    <a:lnTo>
                      <a:pt x="761999" y="179831"/>
                    </a:lnTo>
                    <a:lnTo>
                      <a:pt x="766571" y="172211"/>
                    </a:lnTo>
                    <a:lnTo>
                      <a:pt x="771143" y="181355"/>
                    </a:lnTo>
                    <a:lnTo>
                      <a:pt x="775715" y="184403"/>
                    </a:lnTo>
                    <a:lnTo>
                      <a:pt x="780287" y="176783"/>
                    </a:lnTo>
                    <a:lnTo>
                      <a:pt x="784859" y="172211"/>
                    </a:lnTo>
                    <a:lnTo>
                      <a:pt x="789431" y="179831"/>
                    </a:lnTo>
                    <a:lnTo>
                      <a:pt x="792479" y="184403"/>
                    </a:lnTo>
                    <a:lnTo>
                      <a:pt x="797051" y="175259"/>
                    </a:lnTo>
                    <a:lnTo>
                      <a:pt x="801623" y="166115"/>
                    </a:lnTo>
                    <a:lnTo>
                      <a:pt x="806195" y="163067"/>
                    </a:lnTo>
                    <a:lnTo>
                      <a:pt x="810767" y="166115"/>
                    </a:lnTo>
                    <a:lnTo>
                      <a:pt x="815339" y="163067"/>
                    </a:lnTo>
                    <a:lnTo>
                      <a:pt x="819911" y="143255"/>
                    </a:lnTo>
                    <a:lnTo>
                      <a:pt x="824483" y="120395"/>
                    </a:lnTo>
                    <a:lnTo>
                      <a:pt x="826007" y="111251"/>
                    </a:lnTo>
                    <a:lnTo>
                      <a:pt x="830579" y="121919"/>
                    </a:lnTo>
                    <a:lnTo>
                      <a:pt x="835151" y="124967"/>
                    </a:lnTo>
                    <a:lnTo>
                      <a:pt x="839723" y="124967"/>
                    </a:lnTo>
                    <a:lnTo>
                      <a:pt x="844295" y="120395"/>
                    </a:lnTo>
                    <a:lnTo>
                      <a:pt x="848867" y="124967"/>
                    </a:lnTo>
                    <a:lnTo>
                      <a:pt x="853439" y="129539"/>
                    </a:lnTo>
                    <a:lnTo>
                      <a:pt x="856487" y="121919"/>
                    </a:lnTo>
                    <a:lnTo>
                      <a:pt x="861059" y="115823"/>
                    </a:lnTo>
                    <a:lnTo>
                      <a:pt x="865631" y="111251"/>
                    </a:lnTo>
                    <a:lnTo>
                      <a:pt x="870203" y="111251"/>
                    </a:lnTo>
                    <a:lnTo>
                      <a:pt x="874775" y="105155"/>
                    </a:lnTo>
                    <a:lnTo>
                      <a:pt x="879347" y="92963"/>
                    </a:lnTo>
                    <a:lnTo>
                      <a:pt x="882395" y="82295"/>
                    </a:lnTo>
                    <a:lnTo>
                      <a:pt x="886967" y="77723"/>
                    </a:lnTo>
                    <a:lnTo>
                      <a:pt x="890015" y="77723"/>
                    </a:lnTo>
                    <a:lnTo>
                      <a:pt x="894587" y="74675"/>
                    </a:lnTo>
                    <a:lnTo>
                      <a:pt x="899159" y="70103"/>
                    </a:lnTo>
                    <a:lnTo>
                      <a:pt x="903731" y="65531"/>
                    </a:lnTo>
                    <a:lnTo>
                      <a:pt x="908303" y="64007"/>
                    </a:lnTo>
                    <a:lnTo>
                      <a:pt x="912875" y="59435"/>
                    </a:lnTo>
                    <a:lnTo>
                      <a:pt x="917447" y="54863"/>
                    </a:lnTo>
                    <a:lnTo>
                      <a:pt x="918971" y="45719"/>
                    </a:lnTo>
                    <a:lnTo>
                      <a:pt x="923543" y="41147"/>
                    </a:lnTo>
                    <a:lnTo>
                      <a:pt x="928115" y="36575"/>
                    </a:lnTo>
                    <a:lnTo>
                      <a:pt x="932687" y="32003"/>
                    </a:lnTo>
                    <a:lnTo>
                      <a:pt x="937259" y="24383"/>
                    </a:lnTo>
                    <a:lnTo>
                      <a:pt x="941831" y="19811"/>
                    </a:lnTo>
                    <a:lnTo>
                      <a:pt x="946403" y="18287"/>
                    </a:lnTo>
                    <a:lnTo>
                      <a:pt x="950975" y="19811"/>
                    </a:lnTo>
                    <a:lnTo>
                      <a:pt x="967739" y="19811"/>
                    </a:lnTo>
                    <a:lnTo>
                      <a:pt x="972311" y="18287"/>
                    </a:lnTo>
                    <a:lnTo>
                      <a:pt x="976883" y="15239"/>
                    </a:lnTo>
                    <a:lnTo>
                      <a:pt x="981455" y="13715"/>
                    </a:lnTo>
                    <a:lnTo>
                      <a:pt x="982979" y="10667"/>
                    </a:lnTo>
                    <a:lnTo>
                      <a:pt x="987551" y="9143"/>
                    </a:lnTo>
                    <a:lnTo>
                      <a:pt x="992123" y="4571"/>
                    </a:lnTo>
                    <a:lnTo>
                      <a:pt x="996695" y="1523"/>
                    </a:lnTo>
                    <a:lnTo>
                      <a:pt x="1001267" y="0"/>
                    </a:lnTo>
                    <a:lnTo>
                      <a:pt x="1010411" y="0"/>
                    </a:lnTo>
                    <a:lnTo>
                      <a:pt x="1014983" y="1523"/>
                    </a:lnTo>
                    <a:lnTo>
                      <a:pt x="1018031" y="4571"/>
                    </a:lnTo>
                    <a:lnTo>
                      <a:pt x="1022603" y="6095"/>
                    </a:lnTo>
                    <a:lnTo>
                      <a:pt x="1027175" y="10667"/>
                    </a:lnTo>
                    <a:lnTo>
                      <a:pt x="1031747" y="13715"/>
                    </a:lnTo>
                    <a:lnTo>
                      <a:pt x="1036319" y="15239"/>
                    </a:lnTo>
                    <a:lnTo>
                      <a:pt x="1040891" y="18287"/>
                    </a:lnTo>
                    <a:lnTo>
                      <a:pt x="1045463" y="19811"/>
                    </a:lnTo>
                    <a:lnTo>
                      <a:pt x="1046987" y="22859"/>
                    </a:lnTo>
                    <a:lnTo>
                      <a:pt x="1051559" y="24383"/>
                    </a:lnTo>
                    <a:lnTo>
                      <a:pt x="1056131" y="27431"/>
                    </a:lnTo>
                    <a:lnTo>
                      <a:pt x="1060703" y="28955"/>
                    </a:lnTo>
                    <a:lnTo>
                      <a:pt x="1065275" y="32003"/>
                    </a:lnTo>
                    <a:lnTo>
                      <a:pt x="1069847" y="36575"/>
                    </a:lnTo>
                    <a:lnTo>
                      <a:pt x="1074419" y="38099"/>
                    </a:lnTo>
                    <a:lnTo>
                      <a:pt x="1078991" y="41147"/>
                    </a:lnTo>
                    <a:lnTo>
                      <a:pt x="1080515" y="42671"/>
                    </a:lnTo>
                    <a:lnTo>
                      <a:pt x="1085087" y="47243"/>
                    </a:lnTo>
                    <a:lnTo>
                      <a:pt x="1089659" y="50291"/>
                    </a:lnTo>
                    <a:lnTo>
                      <a:pt x="1094231" y="51815"/>
                    </a:lnTo>
                    <a:lnTo>
                      <a:pt x="1098803" y="59435"/>
                    </a:lnTo>
                    <a:lnTo>
                      <a:pt x="1103375" y="60959"/>
                    </a:lnTo>
                    <a:lnTo>
                      <a:pt x="1107947" y="64007"/>
                    </a:lnTo>
                    <a:lnTo>
                      <a:pt x="1110995" y="68579"/>
                    </a:lnTo>
                    <a:lnTo>
                      <a:pt x="1115567" y="73151"/>
                    </a:lnTo>
                    <a:lnTo>
                      <a:pt x="1120139" y="74675"/>
                    </a:lnTo>
                    <a:lnTo>
                      <a:pt x="1124711" y="79247"/>
                    </a:lnTo>
                    <a:lnTo>
                      <a:pt x="1129283" y="83819"/>
                    </a:lnTo>
                    <a:lnTo>
                      <a:pt x="1133855" y="88391"/>
                    </a:lnTo>
                    <a:lnTo>
                      <a:pt x="1138427" y="91439"/>
                    </a:lnTo>
                    <a:lnTo>
                      <a:pt x="1142999" y="96011"/>
                    </a:lnTo>
                    <a:lnTo>
                      <a:pt x="1144523" y="100583"/>
                    </a:lnTo>
                    <a:lnTo>
                      <a:pt x="1149095" y="105155"/>
                    </a:lnTo>
                    <a:lnTo>
                      <a:pt x="1153667" y="108203"/>
                    </a:lnTo>
                    <a:lnTo>
                      <a:pt x="1158239" y="115823"/>
                    </a:lnTo>
                    <a:lnTo>
                      <a:pt x="1162811" y="120395"/>
                    </a:lnTo>
                    <a:lnTo>
                      <a:pt x="1167383" y="124967"/>
                    </a:lnTo>
                    <a:lnTo>
                      <a:pt x="1171955" y="131063"/>
                    </a:lnTo>
                    <a:lnTo>
                      <a:pt x="1175003" y="135635"/>
                    </a:lnTo>
                    <a:lnTo>
                      <a:pt x="1179575" y="140207"/>
                    </a:lnTo>
                    <a:lnTo>
                      <a:pt x="1184147" y="144779"/>
                    </a:lnTo>
                    <a:lnTo>
                      <a:pt x="1188719" y="149351"/>
                    </a:lnTo>
                    <a:lnTo>
                      <a:pt x="1193291" y="153923"/>
                    </a:lnTo>
                    <a:lnTo>
                      <a:pt x="1197863" y="158495"/>
                    </a:lnTo>
                    <a:lnTo>
                      <a:pt x="1202435" y="161543"/>
                    </a:lnTo>
                    <a:lnTo>
                      <a:pt x="1207007" y="163067"/>
                    </a:lnTo>
                    <a:lnTo>
                      <a:pt x="1208531" y="166115"/>
                    </a:lnTo>
                    <a:lnTo>
                      <a:pt x="1213103" y="167639"/>
                    </a:lnTo>
                    <a:lnTo>
                      <a:pt x="1217675" y="170687"/>
                    </a:lnTo>
                    <a:lnTo>
                      <a:pt x="1222247" y="172211"/>
                    </a:lnTo>
                    <a:lnTo>
                      <a:pt x="1226819" y="175259"/>
                    </a:lnTo>
                    <a:lnTo>
                      <a:pt x="1231391" y="176783"/>
                    </a:lnTo>
                    <a:lnTo>
                      <a:pt x="1235963" y="179831"/>
                    </a:lnTo>
                    <a:lnTo>
                      <a:pt x="1237487" y="184403"/>
                    </a:lnTo>
                    <a:lnTo>
                      <a:pt x="1242059" y="184403"/>
                    </a:lnTo>
                    <a:lnTo>
                      <a:pt x="1246631" y="188975"/>
                    </a:lnTo>
                    <a:lnTo>
                      <a:pt x="1251203" y="190499"/>
                    </a:lnTo>
                    <a:lnTo>
                      <a:pt x="1255775" y="193547"/>
                    </a:lnTo>
                    <a:lnTo>
                      <a:pt x="1260347" y="193547"/>
                    </a:lnTo>
                    <a:lnTo>
                      <a:pt x="1264919" y="195071"/>
                    </a:lnTo>
                    <a:lnTo>
                      <a:pt x="1277111" y="195071"/>
                    </a:lnTo>
                    <a:lnTo>
                      <a:pt x="1281683" y="193547"/>
                    </a:lnTo>
                    <a:lnTo>
                      <a:pt x="1286255" y="193547"/>
                    </a:lnTo>
                    <a:lnTo>
                      <a:pt x="1290827" y="190499"/>
                    </a:lnTo>
                    <a:lnTo>
                      <a:pt x="1295399" y="188975"/>
                    </a:lnTo>
                    <a:lnTo>
                      <a:pt x="1299971" y="185927"/>
                    </a:lnTo>
                    <a:lnTo>
                      <a:pt x="1301495" y="184403"/>
                    </a:lnTo>
                    <a:lnTo>
                      <a:pt x="1306067" y="181355"/>
                    </a:lnTo>
                    <a:lnTo>
                      <a:pt x="1310639" y="181355"/>
                    </a:lnTo>
                    <a:lnTo>
                      <a:pt x="1315211" y="176783"/>
                    </a:lnTo>
                    <a:lnTo>
                      <a:pt x="1319783" y="175259"/>
                    </a:lnTo>
                    <a:lnTo>
                      <a:pt x="1324355" y="172211"/>
                    </a:lnTo>
                    <a:lnTo>
                      <a:pt x="1328927" y="170687"/>
                    </a:lnTo>
                    <a:lnTo>
                      <a:pt x="1333499" y="167639"/>
                    </a:lnTo>
                    <a:lnTo>
                      <a:pt x="1336547" y="166115"/>
                    </a:lnTo>
                    <a:lnTo>
                      <a:pt x="1341119" y="163067"/>
                    </a:lnTo>
                    <a:lnTo>
                      <a:pt x="1345691" y="158495"/>
                    </a:lnTo>
                    <a:lnTo>
                      <a:pt x="1350263" y="156971"/>
                    </a:lnTo>
                    <a:lnTo>
                      <a:pt x="1354835" y="152399"/>
                    </a:lnTo>
                    <a:lnTo>
                      <a:pt x="1359407" y="149351"/>
                    </a:lnTo>
                    <a:lnTo>
                      <a:pt x="1363979" y="144779"/>
                    </a:lnTo>
                    <a:lnTo>
                      <a:pt x="1365503" y="143255"/>
                    </a:lnTo>
                    <a:lnTo>
                      <a:pt x="1370075" y="138683"/>
                    </a:lnTo>
                    <a:lnTo>
                      <a:pt x="1374647" y="135635"/>
                    </a:lnTo>
                    <a:lnTo>
                      <a:pt x="1379219" y="131063"/>
                    </a:lnTo>
                    <a:lnTo>
                      <a:pt x="1383791" y="126491"/>
                    </a:lnTo>
                    <a:lnTo>
                      <a:pt x="1388363" y="124967"/>
                    </a:lnTo>
                    <a:lnTo>
                      <a:pt x="1392935" y="120395"/>
                    </a:lnTo>
                    <a:lnTo>
                      <a:pt x="1397507" y="117347"/>
                    </a:lnTo>
                    <a:lnTo>
                      <a:pt x="1399031" y="115823"/>
                    </a:lnTo>
                    <a:lnTo>
                      <a:pt x="1426463" y="88391"/>
                    </a:lnTo>
                    <a:lnTo>
                      <a:pt x="1429511" y="83819"/>
                    </a:lnTo>
                    <a:lnTo>
                      <a:pt x="1434083" y="77723"/>
                    </a:lnTo>
                    <a:lnTo>
                      <a:pt x="1438655" y="73151"/>
                    </a:lnTo>
                    <a:lnTo>
                      <a:pt x="1443227" y="68579"/>
                    </a:lnTo>
                    <a:lnTo>
                      <a:pt x="1447799" y="60959"/>
                    </a:lnTo>
                    <a:lnTo>
                      <a:pt x="1452371" y="56387"/>
                    </a:lnTo>
                    <a:lnTo>
                      <a:pt x="1456943" y="51815"/>
                    </a:lnTo>
                    <a:lnTo>
                      <a:pt x="1461515" y="47243"/>
                    </a:lnTo>
                    <a:lnTo>
                      <a:pt x="1463039" y="42671"/>
                    </a:lnTo>
                    <a:lnTo>
                      <a:pt x="1467611" y="41147"/>
                    </a:lnTo>
                    <a:lnTo>
                      <a:pt x="1472183" y="36575"/>
                    </a:lnTo>
                    <a:lnTo>
                      <a:pt x="1476755" y="33527"/>
                    </a:lnTo>
                    <a:lnTo>
                      <a:pt x="1481327" y="28955"/>
                    </a:lnTo>
                    <a:lnTo>
                      <a:pt x="1485899" y="27431"/>
                    </a:lnTo>
                    <a:lnTo>
                      <a:pt x="1490471" y="24383"/>
                    </a:lnTo>
                    <a:lnTo>
                      <a:pt x="1493519" y="22859"/>
                    </a:lnTo>
                    <a:lnTo>
                      <a:pt x="1498091" y="19811"/>
                    </a:lnTo>
                    <a:lnTo>
                      <a:pt x="1502663" y="18287"/>
                    </a:lnTo>
                    <a:lnTo>
                      <a:pt x="1507235" y="15239"/>
                    </a:lnTo>
                    <a:lnTo>
                      <a:pt x="1511807" y="13715"/>
                    </a:lnTo>
                    <a:lnTo>
                      <a:pt x="1516379" y="10667"/>
                    </a:lnTo>
                    <a:lnTo>
                      <a:pt x="1520951" y="9143"/>
                    </a:lnTo>
                    <a:lnTo>
                      <a:pt x="1522475" y="6095"/>
                    </a:lnTo>
                    <a:lnTo>
                      <a:pt x="1527047" y="6095"/>
                    </a:lnTo>
                    <a:lnTo>
                      <a:pt x="1531619" y="4571"/>
                    </a:lnTo>
                    <a:lnTo>
                      <a:pt x="1540763" y="4571"/>
                    </a:lnTo>
                    <a:lnTo>
                      <a:pt x="1545335" y="1523"/>
                    </a:lnTo>
                    <a:lnTo>
                      <a:pt x="1549907" y="1523"/>
                    </a:lnTo>
                    <a:lnTo>
                      <a:pt x="1554479" y="4571"/>
                    </a:lnTo>
                    <a:lnTo>
                      <a:pt x="1556003" y="4571"/>
                    </a:lnTo>
                    <a:lnTo>
                      <a:pt x="1560575" y="6095"/>
                    </a:lnTo>
                    <a:lnTo>
                      <a:pt x="1565147" y="9143"/>
                    </a:lnTo>
                    <a:lnTo>
                      <a:pt x="1569719" y="10667"/>
                    </a:lnTo>
                    <a:lnTo>
                      <a:pt x="1574291" y="13715"/>
                    </a:lnTo>
                    <a:lnTo>
                      <a:pt x="1578863" y="15239"/>
                    </a:lnTo>
                    <a:lnTo>
                      <a:pt x="1583435" y="18287"/>
                    </a:lnTo>
                    <a:lnTo>
                      <a:pt x="1586483" y="19811"/>
                    </a:lnTo>
                    <a:lnTo>
                      <a:pt x="1591055" y="22859"/>
                    </a:lnTo>
                    <a:lnTo>
                      <a:pt x="1595627" y="24383"/>
                    </a:lnTo>
                    <a:lnTo>
                      <a:pt x="1600199" y="27431"/>
                    </a:lnTo>
                    <a:lnTo>
                      <a:pt x="1604771" y="28955"/>
                    </a:lnTo>
                    <a:lnTo>
                      <a:pt x="1609343" y="33527"/>
                    </a:lnTo>
                    <a:lnTo>
                      <a:pt x="1613915" y="36575"/>
                    </a:lnTo>
                    <a:lnTo>
                      <a:pt x="1618487" y="38099"/>
                    </a:lnTo>
                    <a:lnTo>
                      <a:pt x="1620011" y="42671"/>
                    </a:lnTo>
                    <a:lnTo>
                      <a:pt x="1624583" y="45719"/>
                    </a:lnTo>
                    <a:lnTo>
                      <a:pt x="1629155" y="50291"/>
                    </a:lnTo>
                    <a:lnTo>
                      <a:pt x="1633727" y="51815"/>
                    </a:lnTo>
                    <a:lnTo>
                      <a:pt x="1638299" y="56387"/>
                    </a:lnTo>
                    <a:lnTo>
                      <a:pt x="1642871" y="59435"/>
                    </a:lnTo>
                    <a:lnTo>
                      <a:pt x="1647443" y="64007"/>
                    </a:lnTo>
                    <a:lnTo>
                      <a:pt x="1650491" y="68579"/>
                    </a:lnTo>
                    <a:lnTo>
                      <a:pt x="1655063" y="73151"/>
                    </a:lnTo>
                    <a:lnTo>
                      <a:pt x="1659635" y="74675"/>
                    </a:lnTo>
                    <a:lnTo>
                      <a:pt x="1664207" y="77723"/>
                    </a:lnTo>
                    <a:lnTo>
                      <a:pt x="1668779" y="82295"/>
                    </a:lnTo>
                    <a:lnTo>
                      <a:pt x="1673351" y="83819"/>
                    </a:lnTo>
                    <a:lnTo>
                      <a:pt x="1677923" y="88391"/>
                    </a:lnTo>
                    <a:lnTo>
                      <a:pt x="1682495" y="91439"/>
                    </a:lnTo>
                    <a:lnTo>
                      <a:pt x="1684019" y="96011"/>
                    </a:lnTo>
                    <a:lnTo>
                      <a:pt x="1688591" y="100583"/>
                    </a:lnTo>
                    <a:lnTo>
                      <a:pt x="1693163" y="105155"/>
                    </a:lnTo>
                    <a:lnTo>
                      <a:pt x="1697735" y="111251"/>
                    </a:lnTo>
                    <a:lnTo>
                      <a:pt x="1702307" y="115823"/>
                    </a:lnTo>
                    <a:lnTo>
                      <a:pt x="1706879" y="121919"/>
                    </a:lnTo>
                    <a:lnTo>
                      <a:pt x="1711451" y="126491"/>
                    </a:lnTo>
                    <a:lnTo>
                      <a:pt x="1714499" y="134111"/>
                    </a:lnTo>
                    <a:lnTo>
                      <a:pt x="1717547" y="135635"/>
                    </a:lnTo>
                    <a:lnTo>
                      <a:pt x="1722119" y="140207"/>
                    </a:lnTo>
                    <a:lnTo>
                      <a:pt x="1726691" y="147827"/>
                    </a:lnTo>
                    <a:lnTo>
                      <a:pt x="1731263" y="149351"/>
                    </a:lnTo>
                    <a:lnTo>
                      <a:pt x="1735835" y="153923"/>
                    </a:lnTo>
                    <a:lnTo>
                      <a:pt x="1740407" y="156971"/>
                    </a:lnTo>
                    <a:lnTo>
                      <a:pt x="1744979" y="161543"/>
                    </a:lnTo>
                    <a:lnTo>
                      <a:pt x="1748027" y="163067"/>
                    </a:lnTo>
                    <a:lnTo>
                      <a:pt x="1752599" y="166115"/>
                    </a:lnTo>
                    <a:lnTo>
                      <a:pt x="1757171" y="167639"/>
                    </a:lnTo>
                    <a:lnTo>
                      <a:pt x="1761743" y="172211"/>
                    </a:lnTo>
                    <a:lnTo>
                      <a:pt x="1766315" y="175259"/>
                    </a:lnTo>
                    <a:lnTo>
                      <a:pt x="1770887" y="176783"/>
                    </a:lnTo>
                    <a:lnTo>
                      <a:pt x="1775459" y="179831"/>
                    </a:lnTo>
                    <a:lnTo>
                      <a:pt x="1776983" y="181355"/>
                    </a:lnTo>
                    <a:lnTo>
                      <a:pt x="1781555" y="184403"/>
                    </a:lnTo>
                    <a:lnTo>
                      <a:pt x="1786127" y="185927"/>
                    </a:lnTo>
                    <a:lnTo>
                      <a:pt x="1790699" y="188975"/>
                    </a:lnTo>
                    <a:lnTo>
                      <a:pt x="1795271" y="188975"/>
                    </a:lnTo>
                    <a:lnTo>
                      <a:pt x="1799843" y="190499"/>
                    </a:lnTo>
                    <a:lnTo>
                      <a:pt x="1804415" y="193547"/>
                    </a:lnTo>
                    <a:lnTo>
                      <a:pt x="1812035" y="193547"/>
                    </a:lnTo>
                    <a:lnTo>
                      <a:pt x="1816607" y="195071"/>
                    </a:lnTo>
                    <a:lnTo>
                      <a:pt x="1821179" y="193547"/>
                    </a:lnTo>
                    <a:lnTo>
                      <a:pt x="1830323" y="193547"/>
                    </a:lnTo>
                    <a:lnTo>
                      <a:pt x="1834895" y="190499"/>
                    </a:lnTo>
                    <a:lnTo>
                      <a:pt x="1839467" y="188975"/>
                    </a:lnTo>
                    <a:lnTo>
                      <a:pt x="1840991" y="185927"/>
                    </a:lnTo>
                    <a:lnTo>
                      <a:pt x="1845563" y="184403"/>
                    </a:lnTo>
                    <a:lnTo>
                      <a:pt x="1850135" y="181355"/>
                    </a:lnTo>
                    <a:lnTo>
                      <a:pt x="1854707" y="179831"/>
                    </a:lnTo>
                    <a:lnTo>
                      <a:pt x="1859279" y="176783"/>
                    </a:lnTo>
                    <a:lnTo>
                      <a:pt x="1863851" y="175259"/>
                    </a:lnTo>
                    <a:lnTo>
                      <a:pt x="1868423" y="172211"/>
                    </a:lnTo>
                    <a:lnTo>
                      <a:pt x="1872995" y="170687"/>
                    </a:lnTo>
                    <a:lnTo>
                      <a:pt x="1876043" y="167639"/>
                    </a:lnTo>
                    <a:lnTo>
                      <a:pt x="1880615" y="166115"/>
                    </a:lnTo>
                    <a:lnTo>
                      <a:pt x="1883663" y="163067"/>
                    </a:lnTo>
                    <a:lnTo>
                      <a:pt x="1888235" y="158495"/>
                    </a:lnTo>
                    <a:lnTo>
                      <a:pt x="1892807" y="156971"/>
                    </a:lnTo>
                    <a:lnTo>
                      <a:pt x="1897379" y="152399"/>
                    </a:lnTo>
                    <a:lnTo>
                      <a:pt x="1901951" y="149351"/>
                    </a:lnTo>
                    <a:lnTo>
                      <a:pt x="1904999" y="144779"/>
                    </a:lnTo>
                    <a:lnTo>
                      <a:pt x="1909571" y="140207"/>
                    </a:lnTo>
                    <a:lnTo>
                      <a:pt x="1914143" y="138683"/>
                    </a:lnTo>
                    <a:lnTo>
                      <a:pt x="1918715" y="134111"/>
                    </a:lnTo>
                    <a:lnTo>
                      <a:pt x="1923287" y="131063"/>
                    </a:lnTo>
                    <a:lnTo>
                      <a:pt x="1927859" y="126491"/>
                    </a:lnTo>
                    <a:lnTo>
                      <a:pt x="1932431" y="124967"/>
                    </a:lnTo>
                    <a:lnTo>
                      <a:pt x="1937003" y="121919"/>
                    </a:lnTo>
                    <a:lnTo>
                      <a:pt x="1938527" y="117347"/>
                    </a:lnTo>
                    <a:lnTo>
                      <a:pt x="1943099" y="115823"/>
                    </a:lnTo>
                    <a:lnTo>
                      <a:pt x="1947671" y="111251"/>
                    </a:lnTo>
                    <a:lnTo>
                      <a:pt x="1952243" y="108203"/>
                    </a:lnTo>
                    <a:lnTo>
                      <a:pt x="1956815" y="105155"/>
                    </a:lnTo>
                    <a:lnTo>
                      <a:pt x="1961387" y="100583"/>
                    </a:lnTo>
                    <a:lnTo>
                      <a:pt x="1965959" y="92963"/>
                    </a:lnTo>
                    <a:lnTo>
                      <a:pt x="1969007" y="88391"/>
                    </a:lnTo>
                    <a:lnTo>
                      <a:pt x="1973579" y="83819"/>
                    </a:lnTo>
                    <a:lnTo>
                      <a:pt x="1978151" y="77723"/>
                    </a:lnTo>
                    <a:lnTo>
                      <a:pt x="1982723" y="73151"/>
                    </a:lnTo>
                    <a:lnTo>
                      <a:pt x="1987295" y="68579"/>
                    </a:lnTo>
                    <a:lnTo>
                      <a:pt x="1991867" y="64007"/>
                    </a:lnTo>
                    <a:lnTo>
                      <a:pt x="1996439" y="59435"/>
                    </a:lnTo>
                    <a:lnTo>
                      <a:pt x="2001011" y="51815"/>
                    </a:lnTo>
                    <a:lnTo>
                      <a:pt x="2002535" y="51815"/>
                    </a:lnTo>
                    <a:lnTo>
                      <a:pt x="2007107" y="45719"/>
                    </a:lnTo>
                    <a:lnTo>
                      <a:pt x="2011679" y="42671"/>
                    </a:lnTo>
                    <a:lnTo>
                      <a:pt x="2016251" y="38099"/>
                    </a:lnTo>
                    <a:lnTo>
                      <a:pt x="2020823" y="36575"/>
                    </a:lnTo>
                    <a:lnTo>
                      <a:pt x="2025395" y="32003"/>
                    </a:lnTo>
                    <a:lnTo>
                      <a:pt x="2029967" y="28955"/>
                    </a:lnTo>
                    <a:lnTo>
                      <a:pt x="2033015" y="27431"/>
                    </a:lnTo>
                    <a:lnTo>
                      <a:pt x="2037587" y="24383"/>
                    </a:lnTo>
                    <a:lnTo>
                      <a:pt x="2042159" y="19811"/>
                    </a:lnTo>
                    <a:lnTo>
                      <a:pt x="2046731" y="18287"/>
                    </a:lnTo>
                    <a:lnTo>
                      <a:pt x="2049779" y="15239"/>
                    </a:lnTo>
                    <a:lnTo>
                      <a:pt x="2054351" y="15239"/>
                    </a:lnTo>
                    <a:lnTo>
                      <a:pt x="2058923" y="13715"/>
                    </a:lnTo>
                    <a:lnTo>
                      <a:pt x="2063495" y="10667"/>
                    </a:lnTo>
                    <a:lnTo>
                      <a:pt x="2066543" y="9143"/>
                    </a:lnTo>
                    <a:lnTo>
                      <a:pt x="2071115" y="9143"/>
                    </a:lnTo>
                    <a:lnTo>
                      <a:pt x="2075687" y="6095"/>
                    </a:lnTo>
                    <a:lnTo>
                      <a:pt x="2084831" y="6095"/>
                    </a:lnTo>
                    <a:lnTo>
                      <a:pt x="2089403" y="4571"/>
                    </a:lnTo>
                    <a:lnTo>
                      <a:pt x="2093975" y="4571"/>
                    </a:lnTo>
                    <a:lnTo>
                      <a:pt x="2095499" y="6095"/>
                    </a:lnTo>
                    <a:lnTo>
                      <a:pt x="2100071" y="6095"/>
                    </a:lnTo>
                    <a:lnTo>
                      <a:pt x="2104643" y="9143"/>
                    </a:lnTo>
                    <a:lnTo>
                      <a:pt x="2109215" y="10667"/>
                    </a:lnTo>
                    <a:lnTo>
                      <a:pt x="2113787" y="10667"/>
                    </a:lnTo>
                    <a:lnTo>
                      <a:pt x="2118359" y="15239"/>
                    </a:lnTo>
                    <a:lnTo>
                      <a:pt x="2122931" y="15239"/>
                    </a:lnTo>
                    <a:lnTo>
                      <a:pt x="2127503" y="19811"/>
                    </a:lnTo>
                    <a:lnTo>
                      <a:pt x="2130551" y="22859"/>
                    </a:lnTo>
                    <a:lnTo>
                      <a:pt x="2135123" y="22859"/>
                    </a:lnTo>
                    <a:lnTo>
                      <a:pt x="2139695" y="27431"/>
                    </a:lnTo>
                    <a:lnTo>
                      <a:pt x="2144267" y="28955"/>
                    </a:lnTo>
                    <a:lnTo>
                      <a:pt x="2148839" y="32003"/>
                    </a:lnTo>
                    <a:lnTo>
                      <a:pt x="2153411" y="33527"/>
                    </a:lnTo>
                    <a:lnTo>
                      <a:pt x="2157983" y="36575"/>
                    </a:lnTo>
                    <a:lnTo>
                      <a:pt x="2159507" y="38099"/>
                    </a:lnTo>
                    <a:lnTo>
                      <a:pt x="2164079" y="42671"/>
                    </a:lnTo>
                    <a:lnTo>
                      <a:pt x="2168651" y="45719"/>
                    </a:lnTo>
                    <a:lnTo>
                      <a:pt x="2173223" y="50291"/>
                    </a:lnTo>
                    <a:lnTo>
                      <a:pt x="2177795" y="51815"/>
                    </a:lnTo>
                    <a:lnTo>
                      <a:pt x="2182367" y="56387"/>
                    </a:lnTo>
                    <a:lnTo>
                      <a:pt x="2186939" y="59435"/>
                    </a:lnTo>
                    <a:lnTo>
                      <a:pt x="2191511" y="64007"/>
                    </a:lnTo>
                    <a:lnTo>
                      <a:pt x="2194559" y="68579"/>
                    </a:lnTo>
                    <a:lnTo>
                      <a:pt x="2199131" y="70103"/>
                    </a:lnTo>
                    <a:lnTo>
                      <a:pt x="2203703" y="74675"/>
                    </a:lnTo>
                    <a:lnTo>
                      <a:pt x="2208275" y="77723"/>
                    </a:lnTo>
                    <a:lnTo>
                      <a:pt x="2212847" y="79247"/>
                    </a:lnTo>
                    <a:lnTo>
                      <a:pt x="2217419" y="83819"/>
                    </a:lnTo>
                    <a:lnTo>
                      <a:pt x="2220467" y="86867"/>
                    </a:lnTo>
                    <a:lnTo>
                      <a:pt x="2223515" y="91439"/>
                    </a:lnTo>
                    <a:lnTo>
                      <a:pt x="2228087" y="96011"/>
                    </a:lnTo>
                    <a:lnTo>
                      <a:pt x="2232659" y="97535"/>
                    </a:lnTo>
                    <a:lnTo>
                      <a:pt x="2237231" y="105155"/>
                    </a:lnTo>
                    <a:lnTo>
                      <a:pt x="2241803" y="108203"/>
                    </a:lnTo>
                    <a:lnTo>
                      <a:pt x="2246375" y="115823"/>
                    </a:lnTo>
                    <a:lnTo>
                      <a:pt x="2250947" y="120395"/>
                    </a:lnTo>
                    <a:lnTo>
                      <a:pt x="2255519" y="126491"/>
                    </a:lnTo>
                    <a:lnTo>
                      <a:pt x="2257043" y="131063"/>
                    </a:lnTo>
                    <a:lnTo>
                      <a:pt x="2261615" y="135635"/>
                    </a:lnTo>
                    <a:lnTo>
                      <a:pt x="2266187" y="140207"/>
                    </a:lnTo>
                    <a:lnTo>
                      <a:pt x="2270759" y="144779"/>
                    </a:lnTo>
                    <a:lnTo>
                      <a:pt x="2275331" y="149351"/>
                    </a:lnTo>
                    <a:lnTo>
                      <a:pt x="2279903" y="152399"/>
                    </a:lnTo>
                    <a:lnTo>
                      <a:pt x="2284475" y="153923"/>
                    </a:lnTo>
                    <a:lnTo>
                      <a:pt x="2287523" y="158495"/>
                    </a:lnTo>
                    <a:lnTo>
                      <a:pt x="2292095" y="161543"/>
                    </a:lnTo>
                    <a:lnTo>
                      <a:pt x="2296667" y="166115"/>
                    </a:lnTo>
                    <a:lnTo>
                      <a:pt x="2301239" y="167639"/>
                    </a:lnTo>
                    <a:lnTo>
                      <a:pt x="2305811" y="170687"/>
                    </a:lnTo>
                    <a:lnTo>
                      <a:pt x="2310383" y="172211"/>
                    </a:lnTo>
                    <a:lnTo>
                      <a:pt x="2314955" y="175259"/>
                    </a:lnTo>
                    <a:lnTo>
                      <a:pt x="2316479" y="179831"/>
                    </a:lnTo>
                    <a:lnTo>
                      <a:pt x="2321051" y="181355"/>
                    </a:lnTo>
                    <a:lnTo>
                      <a:pt x="2325623" y="184403"/>
                    </a:lnTo>
                    <a:lnTo>
                      <a:pt x="2330195" y="185927"/>
                    </a:lnTo>
                    <a:lnTo>
                      <a:pt x="2334767" y="185927"/>
                    </a:lnTo>
                    <a:lnTo>
                      <a:pt x="2339339" y="188975"/>
                    </a:lnTo>
                    <a:lnTo>
                      <a:pt x="2343911" y="188975"/>
                    </a:lnTo>
                    <a:lnTo>
                      <a:pt x="2348483" y="190499"/>
                    </a:lnTo>
                    <a:lnTo>
                      <a:pt x="2351531" y="190499"/>
                    </a:lnTo>
                    <a:lnTo>
                      <a:pt x="2356103" y="193547"/>
                    </a:lnTo>
                    <a:lnTo>
                      <a:pt x="2369819" y="193547"/>
                    </a:lnTo>
                    <a:lnTo>
                      <a:pt x="2374391" y="190499"/>
                    </a:lnTo>
                    <a:lnTo>
                      <a:pt x="2378963" y="190499"/>
                    </a:lnTo>
                    <a:lnTo>
                      <a:pt x="2380487" y="188975"/>
                    </a:lnTo>
                    <a:lnTo>
                      <a:pt x="2385059" y="185927"/>
                    </a:lnTo>
                    <a:lnTo>
                      <a:pt x="2389631" y="181355"/>
                    </a:lnTo>
                    <a:lnTo>
                      <a:pt x="2394203" y="181355"/>
                    </a:lnTo>
                    <a:lnTo>
                      <a:pt x="2398775" y="176783"/>
                    </a:lnTo>
                    <a:lnTo>
                      <a:pt x="2403347" y="175259"/>
                    </a:lnTo>
                    <a:lnTo>
                      <a:pt x="2407919" y="172211"/>
                    </a:lnTo>
                    <a:lnTo>
                      <a:pt x="2412491" y="172211"/>
                    </a:lnTo>
                    <a:lnTo>
                      <a:pt x="2414015" y="167639"/>
                    </a:lnTo>
                    <a:lnTo>
                      <a:pt x="2418587" y="167639"/>
                    </a:lnTo>
                    <a:lnTo>
                      <a:pt x="2423159" y="166115"/>
                    </a:lnTo>
                    <a:lnTo>
                      <a:pt x="2427731" y="161543"/>
                    </a:lnTo>
                    <a:lnTo>
                      <a:pt x="2432303" y="158495"/>
                    </a:lnTo>
                    <a:lnTo>
                      <a:pt x="2436875" y="153923"/>
                    </a:lnTo>
                    <a:lnTo>
                      <a:pt x="2441447" y="152399"/>
                    </a:lnTo>
                    <a:lnTo>
                      <a:pt x="2444495" y="149351"/>
                    </a:lnTo>
                    <a:lnTo>
                      <a:pt x="2449067" y="144779"/>
                    </a:lnTo>
                    <a:lnTo>
                      <a:pt x="2453639" y="140207"/>
                    </a:lnTo>
                    <a:lnTo>
                      <a:pt x="2458211" y="138683"/>
                    </a:lnTo>
                    <a:lnTo>
                      <a:pt x="2462783" y="134111"/>
                    </a:lnTo>
                    <a:lnTo>
                      <a:pt x="2467355" y="129539"/>
                    </a:lnTo>
                    <a:lnTo>
                      <a:pt x="2471927" y="126491"/>
                    </a:lnTo>
                    <a:lnTo>
                      <a:pt x="2476499" y="121919"/>
                    </a:lnTo>
                    <a:lnTo>
                      <a:pt x="2478023" y="120395"/>
                    </a:lnTo>
                    <a:lnTo>
                      <a:pt x="2482595" y="117347"/>
                    </a:lnTo>
                    <a:lnTo>
                      <a:pt x="2487167" y="112775"/>
                    </a:lnTo>
                    <a:lnTo>
                      <a:pt x="2491739" y="111251"/>
                    </a:lnTo>
                    <a:lnTo>
                      <a:pt x="2496311" y="106679"/>
                    </a:lnTo>
                    <a:lnTo>
                      <a:pt x="2500883" y="105155"/>
                    </a:lnTo>
                    <a:lnTo>
                      <a:pt x="2505455" y="97535"/>
                    </a:lnTo>
                    <a:lnTo>
                      <a:pt x="2508503" y="92963"/>
                    </a:lnTo>
                    <a:lnTo>
                      <a:pt x="2513075" y="88391"/>
                    </a:lnTo>
                    <a:lnTo>
                      <a:pt x="2517647" y="82295"/>
                    </a:lnTo>
                    <a:lnTo>
                      <a:pt x="2522219" y="77723"/>
                    </a:lnTo>
                    <a:lnTo>
                      <a:pt x="2526791" y="70103"/>
                    </a:lnTo>
                    <a:lnTo>
                      <a:pt x="2531363" y="65531"/>
                    </a:lnTo>
                    <a:lnTo>
                      <a:pt x="2535935" y="60959"/>
                    </a:lnTo>
                    <a:lnTo>
                      <a:pt x="2540507" y="59435"/>
                    </a:lnTo>
                    <a:lnTo>
                      <a:pt x="2542031" y="51815"/>
                    </a:lnTo>
                    <a:lnTo>
                      <a:pt x="2546603" y="50291"/>
                    </a:lnTo>
                    <a:lnTo>
                      <a:pt x="2551175" y="45719"/>
                    </a:lnTo>
                    <a:lnTo>
                      <a:pt x="2555747" y="41147"/>
                    </a:lnTo>
                    <a:lnTo>
                      <a:pt x="2560319" y="36575"/>
                    </a:lnTo>
                    <a:lnTo>
                      <a:pt x="2564891" y="36575"/>
                    </a:lnTo>
                    <a:lnTo>
                      <a:pt x="2569463" y="32003"/>
                    </a:lnTo>
                    <a:lnTo>
                      <a:pt x="2570987" y="28955"/>
                    </a:lnTo>
                    <a:lnTo>
                      <a:pt x="2575559" y="24383"/>
                    </a:lnTo>
                    <a:lnTo>
                      <a:pt x="2580131" y="22859"/>
                    </a:lnTo>
                    <a:lnTo>
                      <a:pt x="2584703" y="19811"/>
                    </a:lnTo>
                    <a:lnTo>
                      <a:pt x="2589275" y="18287"/>
                    </a:lnTo>
                    <a:lnTo>
                      <a:pt x="2593847" y="15239"/>
                    </a:lnTo>
                    <a:lnTo>
                      <a:pt x="2598419" y="15239"/>
                    </a:lnTo>
                    <a:lnTo>
                      <a:pt x="2602991" y="13715"/>
                    </a:lnTo>
                    <a:lnTo>
                      <a:pt x="2606039" y="10667"/>
                    </a:lnTo>
                    <a:lnTo>
                      <a:pt x="2610611" y="9143"/>
                    </a:lnTo>
                    <a:lnTo>
                      <a:pt x="2615183" y="6095"/>
                    </a:lnTo>
                    <a:lnTo>
                      <a:pt x="2619755" y="6095"/>
                    </a:lnTo>
                    <a:lnTo>
                      <a:pt x="2624327" y="4571"/>
                    </a:lnTo>
                    <a:lnTo>
                      <a:pt x="2644139" y="4571"/>
                    </a:lnTo>
                    <a:lnTo>
                      <a:pt x="2648711" y="6095"/>
                    </a:lnTo>
                    <a:lnTo>
                      <a:pt x="2653283" y="9143"/>
                    </a:lnTo>
                    <a:lnTo>
                      <a:pt x="2657855" y="10667"/>
                    </a:lnTo>
                    <a:lnTo>
                      <a:pt x="2662427" y="13715"/>
                    </a:lnTo>
                    <a:lnTo>
                      <a:pt x="2666999" y="15239"/>
                    </a:lnTo>
                    <a:lnTo>
                      <a:pt x="2670047" y="18287"/>
                    </a:lnTo>
                    <a:lnTo>
                      <a:pt x="2674619" y="19811"/>
                    </a:lnTo>
                    <a:lnTo>
                      <a:pt x="2679191" y="24383"/>
                    </a:lnTo>
                    <a:lnTo>
                      <a:pt x="2683763" y="27431"/>
                    </a:lnTo>
                    <a:lnTo>
                      <a:pt x="2688335" y="28955"/>
                    </a:lnTo>
                    <a:lnTo>
                      <a:pt x="2692907" y="32003"/>
                    </a:lnTo>
                    <a:lnTo>
                      <a:pt x="2697479" y="33527"/>
                    </a:lnTo>
                    <a:lnTo>
                      <a:pt x="2699003" y="36575"/>
                    </a:lnTo>
                    <a:lnTo>
                      <a:pt x="2703575" y="38099"/>
                    </a:lnTo>
                    <a:lnTo>
                      <a:pt x="2708147" y="42671"/>
                    </a:lnTo>
                    <a:lnTo>
                      <a:pt x="2712719" y="45719"/>
                    </a:lnTo>
                    <a:lnTo>
                      <a:pt x="2717291" y="50291"/>
                    </a:lnTo>
                    <a:lnTo>
                      <a:pt x="2721863" y="51815"/>
                    </a:lnTo>
                    <a:lnTo>
                      <a:pt x="2726435" y="56387"/>
                    </a:lnTo>
                    <a:lnTo>
                      <a:pt x="2731007" y="59435"/>
                    </a:lnTo>
                    <a:lnTo>
                      <a:pt x="2732531" y="64007"/>
                    </a:lnTo>
                    <a:lnTo>
                      <a:pt x="2737103" y="68579"/>
                    </a:lnTo>
                    <a:lnTo>
                      <a:pt x="2741675" y="70103"/>
                    </a:lnTo>
                    <a:lnTo>
                      <a:pt x="2746247" y="74675"/>
                    </a:lnTo>
                    <a:lnTo>
                      <a:pt x="2750819" y="77723"/>
                    </a:lnTo>
                    <a:lnTo>
                      <a:pt x="2755391" y="79247"/>
                    </a:lnTo>
                    <a:lnTo>
                      <a:pt x="2759963" y="83819"/>
                    </a:lnTo>
                    <a:lnTo>
                      <a:pt x="2781299" y="105155"/>
                    </a:lnTo>
                    <a:lnTo>
                      <a:pt x="2785871" y="108203"/>
                    </a:lnTo>
                    <a:lnTo>
                      <a:pt x="2790443" y="115823"/>
                    </a:lnTo>
                    <a:lnTo>
                      <a:pt x="2795015" y="120395"/>
                    </a:lnTo>
                    <a:lnTo>
                      <a:pt x="2796539" y="126491"/>
                    </a:lnTo>
                    <a:lnTo>
                      <a:pt x="2819399" y="149351"/>
                    </a:lnTo>
                    <a:lnTo>
                      <a:pt x="2823971" y="152399"/>
                    </a:lnTo>
                    <a:lnTo>
                      <a:pt x="2827019" y="156971"/>
                    </a:lnTo>
                    <a:lnTo>
                      <a:pt x="2831591" y="158495"/>
                    </a:lnTo>
                    <a:lnTo>
                      <a:pt x="2836163" y="161543"/>
                    </a:lnTo>
                    <a:lnTo>
                      <a:pt x="2840735" y="166115"/>
                    </a:lnTo>
                    <a:lnTo>
                      <a:pt x="2845307" y="167639"/>
                    </a:lnTo>
                    <a:lnTo>
                      <a:pt x="2849879" y="172211"/>
                    </a:lnTo>
                    <a:lnTo>
                      <a:pt x="2854451" y="172211"/>
                    </a:lnTo>
                    <a:lnTo>
                      <a:pt x="2859023" y="176783"/>
                    </a:lnTo>
                    <a:lnTo>
                      <a:pt x="2860547" y="179831"/>
                    </a:lnTo>
                    <a:lnTo>
                      <a:pt x="2865119" y="181355"/>
                    </a:lnTo>
                    <a:lnTo>
                      <a:pt x="2869691" y="184403"/>
                    </a:lnTo>
                    <a:lnTo>
                      <a:pt x="2874263" y="184403"/>
                    </a:lnTo>
                    <a:lnTo>
                      <a:pt x="2878835" y="185927"/>
                    </a:lnTo>
                    <a:lnTo>
                      <a:pt x="2883407" y="188975"/>
                    </a:lnTo>
                    <a:lnTo>
                      <a:pt x="2887979" y="188975"/>
                    </a:lnTo>
                    <a:lnTo>
                      <a:pt x="2889503" y="190499"/>
                    </a:lnTo>
                    <a:lnTo>
                      <a:pt x="2894075" y="190499"/>
                    </a:lnTo>
                    <a:lnTo>
                      <a:pt x="2898647" y="193547"/>
                    </a:lnTo>
                    <a:lnTo>
                      <a:pt x="2916935" y="193547"/>
                    </a:lnTo>
                    <a:lnTo>
                      <a:pt x="2921507" y="190499"/>
                    </a:lnTo>
                    <a:lnTo>
                      <a:pt x="2924555" y="188975"/>
                    </a:lnTo>
                    <a:lnTo>
                      <a:pt x="2929127" y="185927"/>
                    </a:lnTo>
                    <a:lnTo>
                      <a:pt x="2933699" y="184403"/>
                    </a:lnTo>
                    <a:lnTo>
                      <a:pt x="2938271" y="181355"/>
                    </a:lnTo>
                    <a:lnTo>
                      <a:pt x="2942843" y="179831"/>
                    </a:lnTo>
                    <a:lnTo>
                      <a:pt x="2947415" y="176783"/>
                    </a:lnTo>
                    <a:lnTo>
                      <a:pt x="2951987" y="172211"/>
                    </a:lnTo>
                    <a:lnTo>
                      <a:pt x="2953511" y="172211"/>
                    </a:lnTo>
                    <a:lnTo>
                      <a:pt x="2958083" y="170687"/>
                    </a:lnTo>
                    <a:lnTo>
                      <a:pt x="2962655" y="167639"/>
                    </a:lnTo>
                    <a:lnTo>
                      <a:pt x="2967227" y="166115"/>
                    </a:lnTo>
                    <a:lnTo>
                      <a:pt x="2971799" y="161543"/>
                    </a:lnTo>
                    <a:lnTo>
                      <a:pt x="2976371" y="158495"/>
                    </a:lnTo>
                    <a:lnTo>
                      <a:pt x="2980943" y="153923"/>
                    </a:lnTo>
                    <a:lnTo>
                      <a:pt x="2985515" y="152399"/>
                    </a:lnTo>
                    <a:lnTo>
                      <a:pt x="2988563" y="149351"/>
                    </a:lnTo>
                    <a:lnTo>
                      <a:pt x="2993135" y="144779"/>
                    </a:lnTo>
                    <a:lnTo>
                      <a:pt x="2997707" y="140207"/>
                    </a:lnTo>
                    <a:lnTo>
                      <a:pt x="3002279" y="138683"/>
                    </a:lnTo>
                    <a:lnTo>
                      <a:pt x="3006851" y="134111"/>
                    </a:lnTo>
                    <a:lnTo>
                      <a:pt x="3011423" y="131063"/>
                    </a:lnTo>
                    <a:lnTo>
                      <a:pt x="3015995" y="126491"/>
                    </a:lnTo>
                    <a:lnTo>
                      <a:pt x="3017519" y="121919"/>
                    </a:lnTo>
                    <a:lnTo>
                      <a:pt x="3022091" y="121919"/>
                    </a:lnTo>
                    <a:lnTo>
                      <a:pt x="3026663" y="117347"/>
                    </a:lnTo>
                    <a:lnTo>
                      <a:pt x="3031235" y="115823"/>
                    </a:lnTo>
                    <a:lnTo>
                      <a:pt x="3035807" y="111251"/>
                    </a:lnTo>
                    <a:lnTo>
                      <a:pt x="3040379" y="108203"/>
                    </a:lnTo>
                    <a:lnTo>
                      <a:pt x="3044951" y="105155"/>
                    </a:lnTo>
                    <a:lnTo>
                      <a:pt x="3047999" y="100583"/>
                    </a:lnTo>
                    <a:lnTo>
                      <a:pt x="3051047" y="96011"/>
                    </a:lnTo>
                    <a:lnTo>
                      <a:pt x="3055619" y="88391"/>
                    </a:lnTo>
                    <a:lnTo>
                      <a:pt x="3060191" y="83819"/>
                    </a:lnTo>
                    <a:lnTo>
                      <a:pt x="3064763" y="77723"/>
                    </a:lnTo>
                    <a:lnTo>
                      <a:pt x="3069335" y="73151"/>
                    </a:lnTo>
                    <a:lnTo>
                      <a:pt x="3073907" y="68579"/>
                    </a:lnTo>
                    <a:lnTo>
                      <a:pt x="3078479" y="64007"/>
                    </a:lnTo>
                    <a:lnTo>
                      <a:pt x="3081527" y="59435"/>
                    </a:lnTo>
                    <a:lnTo>
                      <a:pt x="3086099" y="51815"/>
                    </a:lnTo>
                    <a:lnTo>
                      <a:pt x="3090671" y="50291"/>
                    </a:lnTo>
                    <a:lnTo>
                      <a:pt x="3095243" y="45719"/>
                    </a:lnTo>
                    <a:lnTo>
                      <a:pt x="3099815" y="41147"/>
                    </a:lnTo>
                    <a:lnTo>
                      <a:pt x="3104387" y="38099"/>
                    </a:lnTo>
                    <a:lnTo>
                      <a:pt x="3108959" y="36575"/>
                    </a:lnTo>
                    <a:lnTo>
                      <a:pt x="3110483" y="32003"/>
                    </a:lnTo>
                    <a:lnTo>
                      <a:pt x="3115055" y="28955"/>
                    </a:lnTo>
                    <a:lnTo>
                      <a:pt x="3119627" y="27431"/>
                    </a:lnTo>
                    <a:lnTo>
                      <a:pt x="3124199" y="24383"/>
                    </a:lnTo>
                    <a:lnTo>
                      <a:pt x="3128771" y="19811"/>
                    </a:lnTo>
                    <a:lnTo>
                      <a:pt x="3133343" y="19811"/>
                    </a:lnTo>
                    <a:lnTo>
                      <a:pt x="3137915" y="15239"/>
                    </a:lnTo>
                    <a:lnTo>
                      <a:pt x="3142487" y="15239"/>
                    </a:lnTo>
                    <a:lnTo>
                      <a:pt x="3145535" y="13715"/>
                    </a:lnTo>
                    <a:lnTo>
                      <a:pt x="3150107" y="10667"/>
                    </a:lnTo>
                    <a:lnTo>
                      <a:pt x="3154679" y="10667"/>
                    </a:lnTo>
                    <a:lnTo>
                      <a:pt x="3159251" y="9143"/>
                    </a:lnTo>
                    <a:lnTo>
                      <a:pt x="3163823" y="6095"/>
                    </a:lnTo>
                    <a:lnTo>
                      <a:pt x="3172967" y="6095"/>
                    </a:lnTo>
                    <a:lnTo>
                      <a:pt x="3174491" y="4571"/>
                    </a:lnTo>
                    <a:lnTo>
                      <a:pt x="3183635" y="4571"/>
                    </a:lnTo>
                    <a:lnTo>
                      <a:pt x="3188207" y="6095"/>
                    </a:lnTo>
                    <a:lnTo>
                      <a:pt x="3192779" y="6095"/>
                    </a:lnTo>
                    <a:lnTo>
                      <a:pt x="3197351" y="10667"/>
                    </a:lnTo>
                    <a:lnTo>
                      <a:pt x="3201923" y="10667"/>
                    </a:lnTo>
                    <a:lnTo>
                      <a:pt x="3206495" y="13715"/>
                    </a:lnTo>
                    <a:lnTo>
                      <a:pt x="3209543" y="18287"/>
                    </a:lnTo>
                    <a:lnTo>
                      <a:pt x="3214115" y="18287"/>
                    </a:lnTo>
                    <a:lnTo>
                      <a:pt x="3218687" y="22859"/>
                    </a:lnTo>
                    <a:lnTo>
                      <a:pt x="3221735" y="24383"/>
                    </a:lnTo>
                    <a:lnTo>
                      <a:pt x="3226307" y="27431"/>
                    </a:lnTo>
                    <a:lnTo>
                      <a:pt x="3230879" y="28955"/>
                    </a:lnTo>
                    <a:lnTo>
                      <a:pt x="3235451" y="32003"/>
                    </a:lnTo>
                    <a:lnTo>
                      <a:pt x="3238499" y="33527"/>
                    </a:lnTo>
                    <a:lnTo>
                      <a:pt x="3243071" y="36575"/>
                    </a:lnTo>
                    <a:lnTo>
                      <a:pt x="3247643" y="38099"/>
                    </a:lnTo>
                    <a:lnTo>
                      <a:pt x="3252215" y="42671"/>
                    </a:lnTo>
                    <a:lnTo>
                      <a:pt x="3256787" y="45719"/>
                    </a:lnTo>
                  </a:path>
                </a:pathLst>
              </a:custGeom>
              <a:ln w="3175">
                <a:solidFill>
                  <a:srgbClr val="0000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2189988" y="6326123"/>
                <a:ext cx="3459479" cy="2200910"/>
              </a:xfrm>
              <a:custGeom>
                <a:avLst/>
                <a:gdLst/>
                <a:ahLst/>
                <a:cxnLst/>
                <a:rect l="l" t="t" r="r" b="b"/>
                <a:pathLst>
                  <a:path w="3459479" h="2200909">
                    <a:moveTo>
                      <a:pt x="36575" y="2148839"/>
                    </a:moveTo>
                    <a:lnTo>
                      <a:pt x="3459479" y="2148839"/>
                    </a:lnTo>
                    <a:lnTo>
                      <a:pt x="3459479" y="0"/>
                    </a:lnTo>
                    <a:lnTo>
                      <a:pt x="36575" y="0"/>
                    </a:lnTo>
                    <a:lnTo>
                      <a:pt x="36575" y="2148839"/>
                    </a:lnTo>
                    <a:close/>
                  </a:path>
                  <a:path w="3459479" h="2200909">
                    <a:moveTo>
                      <a:pt x="73151" y="1018031"/>
                    </a:moveTo>
                    <a:lnTo>
                      <a:pt x="0" y="1018031"/>
                    </a:lnTo>
                  </a:path>
                  <a:path w="3459479" h="2200909">
                    <a:moveTo>
                      <a:pt x="73151" y="798575"/>
                    </a:moveTo>
                    <a:lnTo>
                      <a:pt x="0" y="798575"/>
                    </a:lnTo>
                  </a:path>
                  <a:path w="3459479" h="2200909">
                    <a:moveTo>
                      <a:pt x="73151" y="579119"/>
                    </a:moveTo>
                    <a:lnTo>
                      <a:pt x="0" y="579119"/>
                    </a:lnTo>
                  </a:path>
                  <a:path w="3459479" h="2200909">
                    <a:moveTo>
                      <a:pt x="73151" y="359663"/>
                    </a:moveTo>
                    <a:lnTo>
                      <a:pt x="0" y="359663"/>
                    </a:lnTo>
                  </a:path>
                  <a:path w="3459479" h="2200909">
                    <a:moveTo>
                      <a:pt x="73151" y="140207"/>
                    </a:moveTo>
                    <a:lnTo>
                      <a:pt x="0" y="140207"/>
                    </a:lnTo>
                  </a:path>
                  <a:path w="3459479" h="2200909">
                    <a:moveTo>
                      <a:pt x="73151" y="2074163"/>
                    </a:moveTo>
                    <a:lnTo>
                      <a:pt x="0" y="2074163"/>
                    </a:lnTo>
                  </a:path>
                  <a:path w="3459479" h="2200909">
                    <a:moveTo>
                      <a:pt x="73151" y="1912619"/>
                    </a:moveTo>
                    <a:lnTo>
                      <a:pt x="0" y="1912619"/>
                    </a:lnTo>
                  </a:path>
                  <a:path w="3459479" h="2200909">
                    <a:moveTo>
                      <a:pt x="73151" y="1751075"/>
                    </a:moveTo>
                    <a:lnTo>
                      <a:pt x="0" y="1751075"/>
                    </a:lnTo>
                  </a:path>
                  <a:path w="3459479" h="2200909">
                    <a:moveTo>
                      <a:pt x="73151" y="1589531"/>
                    </a:moveTo>
                    <a:lnTo>
                      <a:pt x="0" y="1589531"/>
                    </a:lnTo>
                  </a:path>
                  <a:path w="3459479" h="2200909">
                    <a:moveTo>
                      <a:pt x="73151" y="1429511"/>
                    </a:moveTo>
                    <a:lnTo>
                      <a:pt x="0" y="1429511"/>
                    </a:lnTo>
                  </a:path>
                  <a:path w="3459479" h="2200909">
                    <a:moveTo>
                      <a:pt x="73151" y="1267967"/>
                    </a:moveTo>
                    <a:lnTo>
                      <a:pt x="0" y="1267967"/>
                    </a:lnTo>
                  </a:path>
                  <a:path w="3459479" h="2200909">
                    <a:moveTo>
                      <a:pt x="73151" y="1106423"/>
                    </a:moveTo>
                    <a:lnTo>
                      <a:pt x="0" y="1106423"/>
                    </a:lnTo>
                  </a:path>
                  <a:path w="3459479" h="2200909">
                    <a:moveTo>
                      <a:pt x="36575" y="2104643"/>
                    </a:moveTo>
                    <a:lnTo>
                      <a:pt x="36575" y="2200655"/>
                    </a:lnTo>
                  </a:path>
                  <a:path w="3459479" h="2200909">
                    <a:moveTo>
                      <a:pt x="687323" y="2104643"/>
                    </a:moveTo>
                    <a:lnTo>
                      <a:pt x="687323" y="2200655"/>
                    </a:lnTo>
                  </a:path>
                  <a:path w="3459479" h="2200909">
                    <a:moveTo>
                      <a:pt x="1341119" y="2104643"/>
                    </a:moveTo>
                    <a:lnTo>
                      <a:pt x="1341119" y="2200655"/>
                    </a:lnTo>
                  </a:path>
                  <a:path w="3459479" h="2200909">
                    <a:moveTo>
                      <a:pt x="1991867" y="2104643"/>
                    </a:moveTo>
                    <a:lnTo>
                      <a:pt x="1991867" y="2200655"/>
                    </a:lnTo>
                  </a:path>
                  <a:path w="3459479" h="2200909">
                    <a:moveTo>
                      <a:pt x="2644139" y="2104643"/>
                    </a:moveTo>
                    <a:lnTo>
                      <a:pt x="2644139" y="2200655"/>
                    </a:lnTo>
                  </a:path>
                  <a:path w="3459479" h="2200909">
                    <a:moveTo>
                      <a:pt x="3297935" y="2104643"/>
                    </a:moveTo>
                    <a:lnTo>
                      <a:pt x="3297935" y="2200655"/>
                    </a:lnTo>
                  </a:path>
                  <a:path w="3459479" h="2200909">
                    <a:moveTo>
                      <a:pt x="36575" y="2148839"/>
                    </a:moveTo>
                    <a:lnTo>
                      <a:pt x="3459479" y="2148839"/>
                    </a:lnTo>
                    <a:lnTo>
                      <a:pt x="3459479" y="0"/>
                    </a:lnTo>
                    <a:lnTo>
                      <a:pt x="36575" y="0"/>
                    </a:lnTo>
                    <a:lnTo>
                      <a:pt x="36575" y="214883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4" name="object 14"/>
            <p:cNvGrpSpPr/>
            <p:nvPr/>
          </p:nvGrpSpPr>
          <p:grpSpPr>
            <a:xfrm>
              <a:off x="5227746" y="6181770"/>
              <a:ext cx="207010" cy="25400"/>
              <a:chOff x="2408346" y="6181770"/>
              <a:chExt cx="207010" cy="25400"/>
            </a:xfrm>
          </p:grpSpPr>
          <p:sp>
            <p:nvSpPr>
              <p:cNvPr id="15" name="object 15"/>
              <p:cNvSpPr/>
              <p:nvPr/>
            </p:nvSpPr>
            <p:spPr>
              <a:xfrm>
                <a:off x="2409443" y="6182868"/>
                <a:ext cx="20447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4469" h="22860">
                    <a:moveTo>
                      <a:pt x="204215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04215" y="22859"/>
                    </a:lnTo>
                    <a:lnTo>
                      <a:pt x="204215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2409443" y="6182868"/>
                <a:ext cx="20447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4469" h="22860">
                    <a:moveTo>
                      <a:pt x="0" y="22859"/>
                    </a:moveTo>
                    <a:lnTo>
                      <a:pt x="204215" y="22859"/>
                    </a:lnTo>
                    <a:lnTo>
                      <a:pt x="204215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7" name="object 17"/>
            <p:cNvGrpSpPr/>
            <p:nvPr/>
          </p:nvGrpSpPr>
          <p:grpSpPr>
            <a:xfrm>
              <a:off x="5796198" y="6181770"/>
              <a:ext cx="207010" cy="25400"/>
              <a:chOff x="2976798" y="6181770"/>
              <a:chExt cx="207010" cy="25400"/>
            </a:xfrm>
          </p:grpSpPr>
          <p:sp>
            <p:nvSpPr>
              <p:cNvPr id="18" name="object 18"/>
              <p:cNvSpPr/>
              <p:nvPr/>
            </p:nvSpPr>
            <p:spPr>
              <a:xfrm>
                <a:off x="2977896" y="6182868"/>
                <a:ext cx="20447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4469" h="22860">
                    <a:moveTo>
                      <a:pt x="204215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04215" y="22859"/>
                    </a:lnTo>
                    <a:lnTo>
                      <a:pt x="204215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19"/>
              <p:cNvSpPr/>
              <p:nvPr/>
            </p:nvSpPr>
            <p:spPr>
              <a:xfrm>
                <a:off x="2977896" y="6182868"/>
                <a:ext cx="20447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4469" h="22860">
                    <a:moveTo>
                      <a:pt x="0" y="22859"/>
                    </a:moveTo>
                    <a:lnTo>
                      <a:pt x="204215" y="22859"/>
                    </a:lnTo>
                    <a:lnTo>
                      <a:pt x="204215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0" name="object 20"/>
            <p:cNvGrpSpPr/>
            <p:nvPr/>
          </p:nvGrpSpPr>
          <p:grpSpPr>
            <a:xfrm>
              <a:off x="6364651" y="6181770"/>
              <a:ext cx="208279" cy="25400"/>
              <a:chOff x="3545250" y="6181770"/>
              <a:chExt cx="208279" cy="25400"/>
            </a:xfrm>
          </p:grpSpPr>
          <p:sp>
            <p:nvSpPr>
              <p:cNvPr id="21" name="object 21"/>
              <p:cNvSpPr/>
              <p:nvPr/>
            </p:nvSpPr>
            <p:spPr>
              <a:xfrm>
                <a:off x="3546347" y="6182868"/>
                <a:ext cx="20574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5739" h="22860">
                    <a:moveTo>
                      <a:pt x="205739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05739" y="22859"/>
                    </a:lnTo>
                    <a:lnTo>
                      <a:pt x="205739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22"/>
              <p:cNvSpPr/>
              <p:nvPr/>
            </p:nvSpPr>
            <p:spPr>
              <a:xfrm>
                <a:off x="3546347" y="6182868"/>
                <a:ext cx="20574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5739" h="22860">
                    <a:moveTo>
                      <a:pt x="0" y="22859"/>
                    </a:moveTo>
                    <a:lnTo>
                      <a:pt x="205739" y="22859"/>
                    </a:lnTo>
                    <a:lnTo>
                      <a:pt x="205739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3" name="object 23"/>
            <p:cNvGrpSpPr/>
            <p:nvPr/>
          </p:nvGrpSpPr>
          <p:grpSpPr>
            <a:xfrm>
              <a:off x="6933103" y="6181770"/>
              <a:ext cx="208279" cy="25400"/>
              <a:chOff x="4113702" y="6181770"/>
              <a:chExt cx="208279" cy="25400"/>
            </a:xfrm>
          </p:grpSpPr>
          <p:sp>
            <p:nvSpPr>
              <p:cNvPr id="24" name="object 24"/>
              <p:cNvSpPr/>
              <p:nvPr/>
            </p:nvSpPr>
            <p:spPr>
              <a:xfrm>
                <a:off x="4114800" y="6182868"/>
                <a:ext cx="20574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5739" h="22860">
                    <a:moveTo>
                      <a:pt x="205739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05739" y="22859"/>
                    </a:lnTo>
                    <a:lnTo>
                      <a:pt x="205739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25"/>
              <p:cNvSpPr/>
              <p:nvPr/>
            </p:nvSpPr>
            <p:spPr>
              <a:xfrm>
                <a:off x="4114800" y="6182868"/>
                <a:ext cx="20574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5739" h="22860">
                    <a:moveTo>
                      <a:pt x="0" y="22859"/>
                    </a:moveTo>
                    <a:lnTo>
                      <a:pt x="205739" y="22859"/>
                    </a:lnTo>
                    <a:lnTo>
                      <a:pt x="205739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6" name="object 26"/>
            <p:cNvGrpSpPr/>
            <p:nvPr/>
          </p:nvGrpSpPr>
          <p:grpSpPr>
            <a:xfrm>
              <a:off x="7503078" y="6181770"/>
              <a:ext cx="207010" cy="25400"/>
              <a:chOff x="4683678" y="6181770"/>
              <a:chExt cx="207010" cy="25400"/>
            </a:xfrm>
          </p:grpSpPr>
          <p:sp>
            <p:nvSpPr>
              <p:cNvPr id="27" name="object 27"/>
              <p:cNvSpPr/>
              <p:nvPr/>
            </p:nvSpPr>
            <p:spPr>
              <a:xfrm>
                <a:off x="4684775" y="6182868"/>
                <a:ext cx="20447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4470" h="22860">
                    <a:moveTo>
                      <a:pt x="204215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04215" y="22859"/>
                    </a:lnTo>
                    <a:lnTo>
                      <a:pt x="204215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4684775" y="6182868"/>
                <a:ext cx="20447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4470" h="22860">
                    <a:moveTo>
                      <a:pt x="0" y="22859"/>
                    </a:moveTo>
                    <a:lnTo>
                      <a:pt x="204215" y="22859"/>
                    </a:lnTo>
                    <a:lnTo>
                      <a:pt x="204215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9" name="object 29"/>
            <p:cNvGrpSpPr/>
            <p:nvPr/>
          </p:nvGrpSpPr>
          <p:grpSpPr>
            <a:xfrm>
              <a:off x="8071530" y="6181770"/>
              <a:ext cx="207010" cy="25400"/>
              <a:chOff x="5252130" y="6181770"/>
              <a:chExt cx="207010" cy="25400"/>
            </a:xfrm>
          </p:grpSpPr>
          <p:sp>
            <p:nvSpPr>
              <p:cNvPr id="30" name="object 30"/>
              <p:cNvSpPr/>
              <p:nvPr/>
            </p:nvSpPr>
            <p:spPr>
              <a:xfrm>
                <a:off x="5253227" y="6182868"/>
                <a:ext cx="20447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4470" h="22860">
                    <a:moveTo>
                      <a:pt x="204215" y="0"/>
                    </a:moveTo>
                    <a:lnTo>
                      <a:pt x="0" y="0"/>
                    </a:lnTo>
                    <a:lnTo>
                      <a:pt x="0" y="22859"/>
                    </a:lnTo>
                    <a:lnTo>
                      <a:pt x="204215" y="22859"/>
                    </a:lnTo>
                    <a:lnTo>
                      <a:pt x="204215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31"/>
              <p:cNvSpPr/>
              <p:nvPr/>
            </p:nvSpPr>
            <p:spPr>
              <a:xfrm>
                <a:off x="5253227" y="6182868"/>
                <a:ext cx="20447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204470" h="22860">
                    <a:moveTo>
                      <a:pt x="0" y="22859"/>
                    </a:moveTo>
                    <a:lnTo>
                      <a:pt x="204215" y="22859"/>
                    </a:lnTo>
                    <a:lnTo>
                      <a:pt x="204215" y="0"/>
                    </a:lnTo>
                    <a:lnTo>
                      <a:pt x="0" y="0"/>
                    </a:lnTo>
                    <a:lnTo>
                      <a:pt x="0" y="228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2" name="object 32"/>
            <p:cNvSpPr/>
            <p:nvPr/>
          </p:nvSpPr>
          <p:spPr>
            <a:xfrm>
              <a:off x="4527804" y="6074663"/>
              <a:ext cx="4356100" cy="2796540"/>
            </a:xfrm>
            <a:custGeom>
              <a:avLst/>
              <a:gdLst/>
              <a:ahLst/>
              <a:cxnLst/>
              <a:rect l="l" t="t" r="r" b="b"/>
              <a:pathLst>
                <a:path w="4356100" h="2796540">
                  <a:moveTo>
                    <a:pt x="4355592" y="0"/>
                  </a:moveTo>
                  <a:lnTo>
                    <a:pt x="4349496" y="0"/>
                  </a:lnTo>
                  <a:lnTo>
                    <a:pt x="4349496" y="6096"/>
                  </a:lnTo>
                  <a:lnTo>
                    <a:pt x="4349496" y="2790444"/>
                  </a:lnTo>
                  <a:lnTo>
                    <a:pt x="12192" y="2790444"/>
                  </a:lnTo>
                  <a:lnTo>
                    <a:pt x="6096" y="2790444"/>
                  </a:lnTo>
                  <a:lnTo>
                    <a:pt x="6096" y="6096"/>
                  </a:lnTo>
                  <a:lnTo>
                    <a:pt x="4349496" y="6096"/>
                  </a:lnTo>
                  <a:lnTo>
                    <a:pt x="4349496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790444"/>
                  </a:lnTo>
                  <a:lnTo>
                    <a:pt x="0" y="2796540"/>
                  </a:lnTo>
                  <a:lnTo>
                    <a:pt x="6096" y="2796540"/>
                  </a:lnTo>
                  <a:lnTo>
                    <a:pt x="12192" y="2796540"/>
                  </a:lnTo>
                  <a:lnTo>
                    <a:pt x="4349496" y="2796540"/>
                  </a:lnTo>
                  <a:lnTo>
                    <a:pt x="4355592" y="2796540"/>
                  </a:lnTo>
                  <a:lnTo>
                    <a:pt x="4355592" y="2790444"/>
                  </a:lnTo>
                  <a:lnTo>
                    <a:pt x="4355592" y="6096"/>
                  </a:lnTo>
                  <a:lnTo>
                    <a:pt x="43555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 txBox="1"/>
            <p:nvPr/>
          </p:nvSpPr>
          <p:spPr>
            <a:xfrm>
              <a:off x="5297398" y="6257545"/>
              <a:ext cx="104139" cy="436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200" spc="-10" dirty="0">
                  <a:latin typeface="Arial Unicode MS"/>
                  <a:cs typeface="Arial Unicode MS"/>
                </a:rPr>
                <a:t>Virginia</a:t>
              </a:r>
              <a:endParaRPr sz="200">
                <a:latin typeface="Arial Unicode MS"/>
                <a:cs typeface="Arial Unicode MS"/>
              </a:endParaRPr>
            </a:p>
          </p:txBody>
        </p:sp>
        <p:sp>
          <p:nvSpPr>
            <p:cNvPr id="52" name="object 52"/>
            <p:cNvSpPr txBox="1"/>
            <p:nvPr/>
          </p:nvSpPr>
          <p:spPr>
            <a:xfrm>
              <a:off x="5864325" y="6219445"/>
              <a:ext cx="90170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5" dirty="0">
                  <a:latin typeface="Arial Unicode MS"/>
                  <a:cs typeface="Arial Unicode MS"/>
                </a:rPr>
                <a:t>Vb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53" name="object 53"/>
            <p:cNvSpPr txBox="1"/>
            <p:nvPr/>
          </p:nvSpPr>
          <p:spPr>
            <a:xfrm>
              <a:off x="6437349" y="6219445"/>
              <a:ext cx="109855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0" dirty="0">
                  <a:latin typeface="Arial Unicode MS"/>
                  <a:cs typeface="Arial Unicode MS"/>
                </a:rPr>
                <a:t>v.c.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54" name="object 54"/>
            <p:cNvSpPr txBox="1"/>
            <p:nvPr/>
          </p:nvSpPr>
          <p:spPr>
            <a:xfrm>
              <a:off x="7010398" y="6219445"/>
              <a:ext cx="86360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dirty="0">
                  <a:latin typeface="Arial Unicode MS"/>
                  <a:cs typeface="Arial Unicode MS"/>
                </a:rPr>
                <a:t>I</a:t>
              </a:r>
              <a:r>
                <a:rPr sz="500" spc="20" dirty="0">
                  <a:latin typeface="Arial Unicode MS"/>
                  <a:cs typeface="Arial Unicode MS"/>
                </a:rPr>
                <a:t> </a:t>
              </a:r>
              <a:r>
                <a:rPr sz="500" spc="-50" dirty="0">
                  <a:latin typeface="Arial Unicode MS"/>
                  <a:cs typeface="Arial Unicode MS"/>
                </a:rPr>
                <a:t>a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55" name="object 55"/>
            <p:cNvSpPr txBox="1"/>
            <p:nvPr/>
          </p:nvSpPr>
          <p:spPr>
            <a:xfrm>
              <a:off x="7580374" y="6219445"/>
              <a:ext cx="73660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5" dirty="0">
                  <a:latin typeface="Arial Unicode MS"/>
                  <a:cs typeface="Arial Unicode MS"/>
                </a:rPr>
                <a:t>Ib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56" name="object 56"/>
            <p:cNvSpPr txBox="1"/>
            <p:nvPr/>
          </p:nvSpPr>
          <p:spPr>
            <a:xfrm>
              <a:off x="8150349" y="6219445"/>
              <a:ext cx="59690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00" spc="-25" dirty="0">
                  <a:latin typeface="Arial Unicode MS"/>
                  <a:cs typeface="Arial Unicode MS"/>
                </a:rPr>
                <a:t>ic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57" name="object 57"/>
            <p:cNvSpPr txBox="1"/>
            <p:nvPr/>
          </p:nvSpPr>
          <p:spPr>
            <a:xfrm>
              <a:off x="4872227" y="6408168"/>
              <a:ext cx="153670" cy="186974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22225" algn="r">
                <a:spcBef>
                  <a:spcPts val="100"/>
                </a:spcBef>
              </a:pPr>
              <a:r>
                <a:rPr sz="550" spc="-25" dirty="0">
                  <a:latin typeface="Arial Unicode MS"/>
                  <a:cs typeface="Arial Unicode MS"/>
                </a:rPr>
                <a:t>1.0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35"/>
                </a:spcBef>
              </a:pPr>
              <a:endParaRPr sz="600">
                <a:latin typeface="Arial Unicode MS"/>
                <a:cs typeface="Arial Unicode MS"/>
              </a:endParaRPr>
            </a:p>
            <a:p>
              <a:pPr marR="22225" algn="r"/>
              <a:r>
                <a:rPr sz="550" spc="-25" dirty="0">
                  <a:latin typeface="Arial Unicode MS"/>
                  <a:cs typeface="Arial Unicode MS"/>
                </a:rPr>
                <a:t>0.5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20"/>
                </a:spcBef>
              </a:pPr>
              <a:endParaRPr sz="600">
                <a:latin typeface="Arial Unicode MS"/>
                <a:cs typeface="Arial Unicode MS"/>
              </a:endParaRPr>
            </a:p>
            <a:p>
              <a:pPr marR="26034" algn="r">
                <a:spcBef>
                  <a:spcPts val="5"/>
                </a:spcBef>
              </a:pPr>
              <a:r>
                <a:rPr sz="550" spc="5" dirty="0">
                  <a:latin typeface="Arial Unicode MS"/>
                  <a:cs typeface="Arial Unicode MS"/>
                </a:rPr>
                <a:t>0</a:t>
              </a:r>
              <a:endParaRPr sz="550">
                <a:latin typeface="Arial Unicode MS"/>
                <a:cs typeface="Arial Unicode MS"/>
              </a:endParaRPr>
            </a:p>
            <a:p>
              <a:pPr>
                <a:spcBef>
                  <a:spcPts val="35"/>
                </a:spcBef>
              </a:pPr>
              <a:endParaRPr sz="650">
                <a:latin typeface="Arial Unicode MS"/>
                <a:cs typeface="Arial Unicode MS"/>
              </a:endParaRPr>
            </a:p>
            <a:p>
              <a:pPr>
                <a:lnSpc>
                  <a:spcPct val="100000"/>
                </a:lnSpc>
              </a:pPr>
              <a:r>
                <a:rPr sz="450" dirty="0">
                  <a:latin typeface="Arial Unicode MS"/>
                  <a:cs typeface="Arial Unicode MS"/>
                </a:rPr>
                <a:t>-</a:t>
              </a:r>
              <a:r>
                <a:rPr sz="450" spc="-20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0.5</a:t>
              </a:r>
              <a:endParaRPr sz="450">
                <a:latin typeface="Arial Unicode MS"/>
                <a:cs typeface="Arial Unicode MS"/>
              </a:endParaRPr>
            </a:p>
            <a:p>
              <a:pPr>
                <a:spcBef>
                  <a:spcPts val="55"/>
                </a:spcBef>
              </a:pPr>
              <a:endParaRPr sz="650">
                <a:latin typeface="Arial Unicode MS"/>
                <a:cs typeface="Arial Unicode MS"/>
              </a:endParaRPr>
            </a:p>
            <a:p>
              <a:pPr>
                <a:lnSpc>
                  <a:spcPct val="100000"/>
                </a:lnSpc>
              </a:pPr>
              <a:r>
                <a:rPr sz="450" dirty="0">
                  <a:latin typeface="Arial Unicode MS"/>
                  <a:cs typeface="Arial Unicode MS"/>
                </a:rPr>
                <a:t>-</a:t>
              </a:r>
              <a:r>
                <a:rPr sz="450" spc="-20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1.0</a:t>
              </a:r>
              <a:endParaRPr sz="450">
                <a:latin typeface="Arial Unicode MS"/>
                <a:cs typeface="Arial Unicode MS"/>
              </a:endParaRPr>
            </a:p>
            <a:p>
              <a:pPr marR="15875" algn="r">
                <a:spcBef>
                  <a:spcPts val="55"/>
                </a:spcBef>
              </a:pPr>
              <a:r>
                <a:rPr sz="550" spc="-25" dirty="0">
                  <a:latin typeface="Arial Unicode MS"/>
                  <a:cs typeface="Arial Unicode MS"/>
                </a:rPr>
                <a:t>250</a:t>
              </a:r>
              <a:endParaRPr sz="550">
                <a:latin typeface="Arial Unicode MS"/>
                <a:cs typeface="Arial Unicode MS"/>
              </a:endParaRPr>
            </a:p>
            <a:p>
              <a:pPr marR="15875" algn="r">
                <a:spcBef>
                  <a:spcPts val="615"/>
                </a:spcBef>
              </a:pPr>
              <a:r>
                <a:rPr sz="550" spc="-25" dirty="0">
                  <a:latin typeface="Arial Unicode MS"/>
                  <a:cs typeface="Arial Unicode MS"/>
                </a:rPr>
                <a:t>200</a:t>
              </a:r>
              <a:endParaRPr sz="550">
                <a:latin typeface="Arial Unicode MS"/>
                <a:cs typeface="Arial Unicode MS"/>
              </a:endParaRPr>
            </a:p>
            <a:p>
              <a:pPr marR="15875" algn="r">
                <a:spcBef>
                  <a:spcPts val="610"/>
                </a:spcBef>
              </a:pPr>
              <a:r>
                <a:rPr sz="550" spc="-25" dirty="0">
                  <a:latin typeface="Arial Unicode MS"/>
                  <a:cs typeface="Arial Unicode MS"/>
                </a:rPr>
                <a:t>150</a:t>
              </a:r>
              <a:endParaRPr sz="550">
                <a:latin typeface="Arial Unicode MS"/>
                <a:cs typeface="Arial Unicode MS"/>
              </a:endParaRPr>
            </a:p>
            <a:p>
              <a:pPr marR="15875" algn="r">
                <a:spcBef>
                  <a:spcPts val="590"/>
                </a:spcBef>
              </a:pPr>
              <a:r>
                <a:rPr sz="550" spc="-25" dirty="0">
                  <a:latin typeface="Arial Unicode MS"/>
                  <a:cs typeface="Arial Unicode MS"/>
                </a:rPr>
                <a:t>100</a:t>
              </a:r>
              <a:endParaRPr sz="550">
                <a:latin typeface="Arial Unicode MS"/>
                <a:cs typeface="Arial Unicode MS"/>
              </a:endParaRPr>
            </a:p>
            <a:p>
              <a:pPr marR="19685" algn="r">
                <a:spcBef>
                  <a:spcPts val="610"/>
                </a:spcBef>
              </a:pPr>
              <a:r>
                <a:rPr sz="550" spc="-25" dirty="0">
                  <a:latin typeface="Arial Unicode MS"/>
                  <a:cs typeface="Arial Unicode MS"/>
                </a:rPr>
                <a:t>50</a:t>
              </a:r>
              <a:endParaRPr sz="550">
                <a:latin typeface="Arial Unicode MS"/>
                <a:cs typeface="Arial Unicode MS"/>
              </a:endParaRPr>
            </a:p>
            <a:p>
              <a:pPr marR="26034" algn="r">
                <a:spcBef>
                  <a:spcPts val="615"/>
                </a:spcBef>
              </a:pPr>
              <a:r>
                <a:rPr sz="550" spc="5" dirty="0">
                  <a:latin typeface="Arial Unicode MS"/>
                  <a:cs typeface="Arial Unicode MS"/>
                </a:rPr>
                <a:t>0</a:t>
              </a:r>
              <a:endParaRPr sz="550">
                <a:latin typeface="Arial Unicode MS"/>
                <a:cs typeface="Arial Unicode MS"/>
              </a:endParaRPr>
            </a:p>
            <a:p>
              <a:pPr marR="5080" algn="r">
                <a:spcBef>
                  <a:spcPts val="610"/>
                </a:spcBef>
              </a:pPr>
              <a:r>
                <a:rPr sz="550" dirty="0">
                  <a:latin typeface="Arial Unicode MS"/>
                  <a:cs typeface="Arial Unicode MS"/>
                </a:rPr>
                <a:t>-</a:t>
              </a:r>
              <a:r>
                <a:rPr sz="550" spc="-20" dirty="0">
                  <a:latin typeface="Arial Unicode MS"/>
                  <a:cs typeface="Arial Unicode MS"/>
                </a:rPr>
                <a:t> </a:t>
              </a:r>
              <a:r>
                <a:rPr sz="550" spc="-25" dirty="0">
                  <a:latin typeface="Arial Unicode MS"/>
                  <a:cs typeface="Arial Unicode MS"/>
                </a:rPr>
                <a:t>50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58" name="object 58"/>
            <p:cNvSpPr txBox="1"/>
            <p:nvPr/>
          </p:nvSpPr>
          <p:spPr>
            <a:xfrm>
              <a:off x="5029200" y="8506715"/>
              <a:ext cx="5270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5" dirty="0">
                  <a:latin typeface="Arial Unicode MS"/>
                  <a:cs typeface="Arial Unicode MS"/>
                </a:rPr>
                <a:t>0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59" name="object 59"/>
            <p:cNvSpPr txBox="1"/>
            <p:nvPr/>
          </p:nvSpPr>
          <p:spPr>
            <a:xfrm>
              <a:off x="5634227" y="8506715"/>
              <a:ext cx="15176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0.02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60" name="object 60"/>
            <p:cNvSpPr txBox="1"/>
            <p:nvPr/>
          </p:nvSpPr>
          <p:spPr>
            <a:xfrm>
              <a:off x="6286499" y="8506715"/>
              <a:ext cx="15176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0.04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61" name="object 61"/>
            <p:cNvSpPr txBox="1"/>
            <p:nvPr/>
          </p:nvSpPr>
          <p:spPr>
            <a:xfrm>
              <a:off x="6937247" y="8506715"/>
              <a:ext cx="15176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0.06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62" name="object 62"/>
            <p:cNvSpPr txBox="1"/>
            <p:nvPr/>
          </p:nvSpPr>
          <p:spPr>
            <a:xfrm>
              <a:off x="7591043" y="8506715"/>
              <a:ext cx="15176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0.08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63" name="object 63"/>
            <p:cNvSpPr txBox="1"/>
            <p:nvPr/>
          </p:nvSpPr>
          <p:spPr>
            <a:xfrm>
              <a:off x="8244838" y="8506715"/>
              <a:ext cx="15176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0.10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64" name="object 64"/>
            <p:cNvSpPr txBox="1"/>
            <p:nvPr/>
          </p:nvSpPr>
          <p:spPr>
            <a:xfrm>
              <a:off x="6632408" y="8614157"/>
              <a:ext cx="260350" cy="743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400" dirty="0">
                  <a:latin typeface="Arial Unicode MS"/>
                  <a:cs typeface="Arial Unicode MS"/>
                </a:rPr>
                <a:t>Tiempo</a:t>
              </a:r>
              <a:r>
                <a:rPr sz="400" spc="55" dirty="0">
                  <a:latin typeface="Arial Unicode MS"/>
                  <a:cs typeface="Arial Unicode MS"/>
                </a:rPr>
                <a:t> </a:t>
              </a:r>
              <a:r>
                <a:rPr sz="400" spc="-25" dirty="0">
                  <a:latin typeface="Arial Unicode MS"/>
                  <a:cs typeface="Arial Unicode MS"/>
                </a:rPr>
                <a:t>(s)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65" name="object 65"/>
            <p:cNvSpPr txBox="1"/>
            <p:nvPr/>
          </p:nvSpPr>
          <p:spPr>
            <a:xfrm>
              <a:off x="4586731" y="8903462"/>
              <a:ext cx="3975100" cy="1282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750" dirty="0">
                  <a:latin typeface="Arial Unicode MS"/>
                  <a:cs typeface="Arial Unicode MS"/>
                </a:rPr>
                <a:t>Figura</a:t>
              </a:r>
              <a:r>
                <a:rPr sz="750" spc="130" dirty="0">
                  <a:latin typeface="Arial Unicode MS"/>
                  <a:cs typeface="Arial Unicode MS"/>
                </a:rPr>
                <a:t> </a:t>
              </a:r>
              <a:r>
                <a:rPr sz="750" dirty="0">
                  <a:latin typeface="Arial Unicode MS"/>
                  <a:cs typeface="Arial Unicode MS"/>
                </a:rPr>
                <a:t>64.</a:t>
              </a:r>
              <a:r>
                <a:rPr sz="750" spc="135" dirty="0">
                  <a:latin typeface="Arial Unicode MS"/>
                  <a:cs typeface="Arial Unicode MS"/>
                </a:rPr>
                <a:t> </a:t>
              </a:r>
              <a:r>
                <a:rPr sz="750" dirty="0">
                  <a:latin typeface="Arial Unicode MS"/>
                  <a:cs typeface="Arial Unicode MS"/>
                </a:rPr>
                <a:t>Operación</a:t>
              </a:r>
              <a:r>
                <a:rPr sz="750" spc="135" dirty="0">
                  <a:latin typeface="Arial Unicode MS"/>
                  <a:cs typeface="Arial Unicode MS"/>
                </a:rPr>
                <a:t> </a:t>
              </a:r>
              <a:r>
                <a:rPr sz="750" dirty="0">
                  <a:latin typeface="Arial Unicode MS"/>
                  <a:cs typeface="Arial Unicode MS"/>
                </a:rPr>
                <a:t>del</a:t>
              </a:r>
              <a:r>
                <a:rPr sz="750" spc="135" dirty="0">
                  <a:latin typeface="Arial Unicode MS"/>
                  <a:cs typeface="Arial Unicode MS"/>
                </a:rPr>
                <a:t> </a:t>
              </a:r>
              <a:r>
                <a:rPr sz="750" dirty="0">
                  <a:latin typeface="Arial Unicode MS"/>
                  <a:cs typeface="Arial Unicode MS"/>
                </a:rPr>
                <a:t>fusible</a:t>
              </a:r>
              <a:r>
                <a:rPr sz="750" spc="135" dirty="0">
                  <a:latin typeface="Arial Unicode MS"/>
                  <a:cs typeface="Arial Unicode MS"/>
                </a:rPr>
                <a:t> </a:t>
              </a:r>
              <a:r>
                <a:rPr sz="750" dirty="0">
                  <a:latin typeface="Arial Unicode MS"/>
                  <a:cs typeface="Arial Unicode MS"/>
                </a:rPr>
                <a:t>limitador</a:t>
              </a:r>
              <a:r>
                <a:rPr sz="750" spc="135" dirty="0">
                  <a:latin typeface="Arial Unicode MS"/>
                  <a:cs typeface="Arial Unicode MS"/>
                </a:rPr>
                <a:t> </a:t>
              </a:r>
              <a:r>
                <a:rPr sz="750" dirty="0">
                  <a:latin typeface="Arial Unicode MS"/>
                  <a:cs typeface="Arial Unicode MS"/>
                </a:rPr>
                <a:t>de</a:t>
              </a:r>
              <a:r>
                <a:rPr sz="750" spc="135" dirty="0">
                  <a:latin typeface="Arial Unicode MS"/>
                  <a:cs typeface="Arial Unicode MS"/>
                </a:rPr>
                <a:t> </a:t>
              </a:r>
              <a:r>
                <a:rPr sz="750" dirty="0">
                  <a:latin typeface="Arial Unicode MS"/>
                  <a:cs typeface="Arial Unicode MS"/>
                </a:rPr>
                <a:t>corriente:</a:t>
              </a:r>
              <a:r>
                <a:rPr sz="750" spc="135" dirty="0">
                  <a:latin typeface="Arial Unicode MS"/>
                  <a:cs typeface="Arial Unicode MS"/>
                </a:rPr>
                <a:t> </a:t>
              </a:r>
              <a:r>
                <a:rPr sz="750" dirty="0">
                  <a:latin typeface="Arial Unicode MS"/>
                  <a:cs typeface="Arial Unicode MS"/>
                </a:rPr>
                <a:t>transitorios</a:t>
              </a:r>
              <a:r>
                <a:rPr sz="750" spc="135" dirty="0">
                  <a:latin typeface="Arial Unicode MS"/>
                  <a:cs typeface="Arial Unicode MS"/>
                </a:rPr>
                <a:t> </a:t>
              </a:r>
              <a:r>
                <a:rPr sz="750" dirty="0">
                  <a:latin typeface="Arial Unicode MS"/>
                  <a:cs typeface="Arial Unicode MS"/>
                </a:rPr>
                <a:t>de</a:t>
              </a:r>
              <a:r>
                <a:rPr sz="750" spc="135" dirty="0">
                  <a:latin typeface="Arial Unicode MS"/>
                  <a:cs typeface="Arial Unicode MS"/>
                </a:rPr>
                <a:t> </a:t>
              </a:r>
              <a:r>
                <a:rPr sz="750" dirty="0">
                  <a:latin typeface="Arial Unicode MS"/>
                  <a:cs typeface="Arial Unicode MS"/>
                </a:rPr>
                <a:t>voltaje</a:t>
              </a:r>
              <a:r>
                <a:rPr sz="750" spc="135" dirty="0">
                  <a:latin typeface="Arial Unicode MS"/>
                  <a:cs typeface="Arial Unicode MS"/>
                </a:rPr>
                <a:t> </a:t>
              </a:r>
              <a:r>
                <a:rPr sz="750" dirty="0">
                  <a:latin typeface="Arial Unicode MS"/>
                  <a:cs typeface="Arial Unicode MS"/>
                </a:rPr>
                <a:t>y</a:t>
              </a:r>
              <a:r>
                <a:rPr sz="750" spc="135" dirty="0">
                  <a:latin typeface="Arial Unicode MS"/>
                  <a:cs typeface="Arial Unicode MS"/>
                </a:rPr>
                <a:t> </a:t>
              </a:r>
              <a:r>
                <a:rPr sz="750" spc="-10" dirty="0">
                  <a:latin typeface="Arial Unicode MS"/>
                  <a:cs typeface="Arial Unicode MS"/>
                </a:rPr>
                <a:t>corriente</a:t>
              </a:r>
              <a:endParaRPr sz="750">
                <a:latin typeface="Arial Unicode MS"/>
                <a:cs typeface="Arial Unicode MS"/>
              </a:endParaRPr>
            </a:p>
          </p:txBody>
        </p:sp>
        <p:sp>
          <p:nvSpPr>
            <p:cNvPr id="66" name="object 66"/>
            <p:cNvSpPr txBox="1"/>
            <p:nvPr/>
          </p:nvSpPr>
          <p:spPr>
            <a:xfrm>
              <a:off x="4752713" y="7757772"/>
              <a:ext cx="69250" cy="364490"/>
            </a:xfrm>
            <a:prstGeom prst="rect">
              <a:avLst/>
            </a:prstGeom>
          </p:spPr>
          <p:txBody>
            <a:bodyPr vert="vert270" wrap="square" lIns="0" tIns="16510" rIns="0" bIns="0" rtlCol="0">
              <a:spAutoFit/>
            </a:bodyPr>
            <a:lstStyle/>
            <a:p>
              <a:pPr marL="12700">
                <a:spcBef>
                  <a:spcPts val="130"/>
                </a:spcBef>
              </a:pPr>
              <a:r>
                <a:rPr sz="450" dirty="0">
                  <a:latin typeface="Arial Unicode MS"/>
                  <a:cs typeface="Arial Unicode MS"/>
                </a:rPr>
                <a:t>Corriente</a:t>
              </a:r>
              <a:r>
                <a:rPr sz="450" spc="114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(A)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67" name="object 67"/>
            <p:cNvSpPr txBox="1"/>
            <p:nvPr/>
          </p:nvSpPr>
          <p:spPr>
            <a:xfrm>
              <a:off x="4745925" y="6703823"/>
              <a:ext cx="76944" cy="361950"/>
            </a:xfrm>
            <a:prstGeom prst="rect">
              <a:avLst/>
            </a:prstGeom>
          </p:spPr>
          <p:txBody>
            <a:bodyPr vert="vert270" wrap="square" lIns="0" tIns="17145" rIns="0" bIns="0" rtlCol="0">
              <a:spAutoFit/>
            </a:bodyPr>
            <a:lstStyle/>
            <a:p>
              <a:pPr marL="12700">
                <a:spcBef>
                  <a:spcPts val="135"/>
                </a:spcBef>
              </a:pPr>
              <a:r>
                <a:rPr sz="500" dirty="0">
                  <a:latin typeface="Arial Unicode MS"/>
                  <a:cs typeface="Arial Unicode MS"/>
                </a:rPr>
                <a:t>Voltaje</a:t>
              </a:r>
              <a:r>
                <a:rPr sz="500" spc="50" dirty="0">
                  <a:latin typeface="Arial Unicode MS"/>
                  <a:cs typeface="Arial Unicode MS"/>
                </a:rPr>
                <a:t> </a:t>
              </a:r>
              <a:r>
                <a:rPr sz="500" spc="-20" dirty="0">
                  <a:latin typeface="Arial Unicode MS"/>
                  <a:cs typeface="Arial Unicode MS"/>
                </a:rPr>
                <a:t>(pu)</a:t>
              </a:r>
              <a:endParaRPr sz="500">
                <a:latin typeface="Arial Unicode MS"/>
                <a:cs typeface="Arial Unicode MS"/>
              </a:endParaRPr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1597601" y="2293421"/>
            <a:ext cx="84639" cy="543476"/>
          </a:xfrm>
          <a:prstGeom prst="rect">
            <a:avLst/>
          </a:prstGeom>
        </p:spPr>
        <p:txBody>
          <a:bodyPr vert="vert270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550" dirty="0">
                <a:latin typeface="Arial Unicode MS"/>
                <a:cs typeface="Arial Unicode MS"/>
              </a:rPr>
              <a:t>Corriente</a:t>
            </a:r>
            <a:r>
              <a:rPr sz="550" spc="145" dirty="0">
                <a:latin typeface="Arial Unicode MS"/>
                <a:cs typeface="Arial Unicode MS"/>
              </a:rPr>
              <a:t> </a:t>
            </a:r>
            <a:r>
              <a:rPr sz="550" spc="-25" dirty="0">
                <a:latin typeface="Arial Unicode MS"/>
                <a:cs typeface="Arial Unicode MS"/>
              </a:rPr>
              <a:t>(A)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70" name="Rectángulo 69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object 89"/>
          <p:cNvSpPr txBox="1"/>
          <p:nvPr/>
        </p:nvSpPr>
        <p:spPr>
          <a:xfrm>
            <a:off x="838200" y="1191773"/>
            <a:ext cx="11277599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Tras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inicio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falla,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hay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gran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excursión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negativa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inmediata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corriente,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como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65.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Esto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deberse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varios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factores,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incluidos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bancos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capacitores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ubicados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cerca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carga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retroalimenta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falla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120159" y="9133927"/>
            <a:ext cx="7624041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145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65.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Línea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descendente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registrador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transitorios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tensión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corriente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desde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toma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operación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fusible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limitador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corriente</a:t>
            </a:r>
            <a:endParaRPr sz="1600" dirty="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1600" dirty="0">
              <a:latin typeface="Arial Unicode MS"/>
              <a:cs typeface="Arial Unicode MS"/>
            </a:endParaRPr>
          </a:p>
        </p:txBody>
      </p:sp>
      <p:grpSp>
        <p:nvGrpSpPr>
          <p:cNvPr id="156" name="Grupo 155"/>
          <p:cNvGrpSpPr/>
          <p:nvPr/>
        </p:nvGrpSpPr>
        <p:grpSpPr>
          <a:xfrm>
            <a:off x="990600" y="3276600"/>
            <a:ext cx="10820400" cy="5692059"/>
            <a:chOff x="3518154" y="5745399"/>
            <a:chExt cx="5933440" cy="3223260"/>
          </a:xfrm>
        </p:grpSpPr>
        <p:grpSp>
          <p:nvGrpSpPr>
            <p:cNvPr id="2" name="object 2"/>
            <p:cNvGrpSpPr/>
            <p:nvPr/>
          </p:nvGrpSpPr>
          <p:grpSpPr>
            <a:xfrm>
              <a:off x="4513326" y="6027585"/>
              <a:ext cx="4022090" cy="2562225"/>
              <a:chOff x="1914144" y="1908292"/>
              <a:chExt cx="4022090" cy="2562225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1956816" y="1909572"/>
                <a:ext cx="3977640" cy="2499360"/>
              </a:xfrm>
              <a:custGeom>
                <a:avLst/>
                <a:gdLst/>
                <a:ahLst/>
                <a:cxnLst/>
                <a:rect l="l" t="t" r="r" b="b"/>
                <a:pathLst>
                  <a:path w="3977640" h="2499360">
                    <a:moveTo>
                      <a:pt x="0" y="2499359"/>
                    </a:moveTo>
                    <a:lnTo>
                      <a:pt x="3977639" y="2499359"/>
                    </a:lnTo>
                    <a:lnTo>
                      <a:pt x="3977639" y="0"/>
                    </a:lnTo>
                    <a:lnTo>
                      <a:pt x="0" y="0"/>
                    </a:lnTo>
                    <a:lnTo>
                      <a:pt x="0" y="2499359"/>
                    </a:lnTo>
                    <a:close/>
                  </a:path>
                  <a:path w="3977640" h="2499360">
                    <a:moveTo>
                      <a:pt x="0" y="1231391"/>
                    </a:moveTo>
                    <a:lnTo>
                      <a:pt x="42671" y="1231391"/>
                    </a:lnTo>
                  </a:path>
                  <a:path w="3977640" h="2499360">
                    <a:moveTo>
                      <a:pt x="42671" y="1182623"/>
                    </a:moveTo>
                    <a:lnTo>
                      <a:pt x="0" y="1182623"/>
                    </a:lnTo>
                  </a:path>
                  <a:path w="3977640" h="2499360">
                    <a:moveTo>
                      <a:pt x="0" y="1135379"/>
                    </a:moveTo>
                    <a:lnTo>
                      <a:pt x="42671" y="1135379"/>
                    </a:lnTo>
                  </a:path>
                  <a:path w="3977640" h="2499360">
                    <a:moveTo>
                      <a:pt x="0" y="1088135"/>
                    </a:moveTo>
                    <a:lnTo>
                      <a:pt x="42671" y="1088135"/>
                    </a:lnTo>
                  </a:path>
                  <a:path w="3977640" h="2499360">
                    <a:moveTo>
                      <a:pt x="0" y="1039367"/>
                    </a:moveTo>
                    <a:lnTo>
                      <a:pt x="42671" y="1039367"/>
                    </a:lnTo>
                  </a:path>
                  <a:path w="3977640" h="2499360">
                    <a:moveTo>
                      <a:pt x="0" y="992123"/>
                    </a:moveTo>
                    <a:lnTo>
                      <a:pt x="42671" y="992123"/>
                    </a:lnTo>
                  </a:path>
                  <a:path w="3977640" h="2499360">
                    <a:moveTo>
                      <a:pt x="42671" y="944879"/>
                    </a:moveTo>
                    <a:lnTo>
                      <a:pt x="0" y="944879"/>
                    </a:lnTo>
                  </a:path>
                  <a:path w="3977640" h="2499360">
                    <a:moveTo>
                      <a:pt x="0" y="899159"/>
                    </a:moveTo>
                    <a:lnTo>
                      <a:pt x="42671" y="899159"/>
                    </a:lnTo>
                  </a:path>
                  <a:path w="3977640" h="2499360">
                    <a:moveTo>
                      <a:pt x="0" y="851915"/>
                    </a:moveTo>
                    <a:lnTo>
                      <a:pt x="42671" y="851915"/>
                    </a:lnTo>
                  </a:path>
                  <a:path w="3977640" h="2499360">
                    <a:moveTo>
                      <a:pt x="0" y="804671"/>
                    </a:moveTo>
                    <a:lnTo>
                      <a:pt x="42671" y="804671"/>
                    </a:lnTo>
                  </a:path>
                  <a:path w="3977640" h="2499360">
                    <a:moveTo>
                      <a:pt x="0" y="757427"/>
                    </a:moveTo>
                    <a:lnTo>
                      <a:pt x="42671" y="757427"/>
                    </a:lnTo>
                  </a:path>
                  <a:path w="3977640" h="2499360">
                    <a:moveTo>
                      <a:pt x="42671" y="708659"/>
                    </a:moveTo>
                    <a:lnTo>
                      <a:pt x="0" y="708659"/>
                    </a:lnTo>
                  </a:path>
                  <a:path w="3977640" h="2499360">
                    <a:moveTo>
                      <a:pt x="0" y="661415"/>
                    </a:moveTo>
                    <a:lnTo>
                      <a:pt x="42671" y="661415"/>
                    </a:lnTo>
                  </a:path>
                  <a:path w="3977640" h="2499360">
                    <a:moveTo>
                      <a:pt x="0" y="614171"/>
                    </a:moveTo>
                    <a:lnTo>
                      <a:pt x="42671" y="614171"/>
                    </a:lnTo>
                  </a:path>
                  <a:path w="3977640" h="2499360">
                    <a:moveTo>
                      <a:pt x="0" y="568451"/>
                    </a:moveTo>
                    <a:lnTo>
                      <a:pt x="42671" y="568451"/>
                    </a:lnTo>
                  </a:path>
                  <a:path w="3977640" h="2499360">
                    <a:moveTo>
                      <a:pt x="0" y="521207"/>
                    </a:moveTo>
                    <a:lnTo>
                      <a:pt x="42671" y="521207"/>
                    </a:lnTo>
                  </a:path>
                  <a:path w="3977640" h="2499360">
                    <a:moveTo>
                      <a:pt x="42671" y="473963"/>
                    </a:moveTo>
                    <a:lnTo>
                      <a:pt x="0" y="473963"/>
                    </a:lnTo>
                  </a:path>
                  <a:path w="3977640" h="2499360">
                    <a:moveTo>
                      <a:pt x="0" y="425195"/>
                    </a:moveTo>
                    <a:lnTo>
                      <a:pt x="42671" y="425195"/>
                    </a:lnTo>
                  </a:path>
                  <a:path w="3977640" h="2499360">
                    <a:moveTo>
                      <a:pt x="0" y="377951"/>
                    </a:moveTo>
                    <a:lnTo>
                      <a:pt x="42671" y="377951"/>
                    </a:lnTo>
                  </a:path>
                  <a:path w="3977640" h="2499360">
                    <a:moveTo>
                      <a:pt x="0" y="330707"/>
                    </a:moveTo>
                    <a:lnTo>
                      <a:pt x="42671" y="330707"/>
                    </a:lnTo>
                  </a:path>
                  <a:path w="3977640" h="2499360">
                    <a:moveTo>
                      <a:pt x="0" y="283463"/>
                    </a:moveTo>
                    <a:lnTo>
                      <a:pt x="42671" y="283463"/>
                    </a:lnTo>
                  </a:path>
                  <a:path w="3977640" h="2499360">
                    <a:moveTo>
                      <a:pt x="42671" y="234695"/>
                    </a:moveTo>
                    <a:lnTo>
                      <a:pt x="0" y="234695"/>
                    </a:lnTo>
                  </a:path>
                  <a:path w="3977640" h="2499360">
                    <a:moveTo>
                      <a:pt x="0" y="190499"/>
                    </a:moveTo>
                    <a:lnTo>
                      <a:pt x="42671" y="190499"/>
                    </a:lnTo>
                  </a:path>
                  <a:path w="3977640" h="2499360">
                    <a:moveTo>
                      <a:pt x="0" y="143255"/>
                    </a:moveTo>
                    <a:lnTo>
                      <a:pt x="42671" y="143255"/>
                    </a:lnTo>
                  </a:path>
                  <a:path w="3977640" h="2499360">
                    <a:moveTo>
                      <a:pt x="0" y="94487"/>
                    </a:moveTo>
                    <a:lnTo>
                      <a:pt x="42671" y="94487"/>
                    </a:lnTo>
                  </a:path>
                  <a:path w="3977640" h="2499360">
                    <a:moveTo>
                      <a:pt x="0" y="47243"/>
                    </a:moveTo>
                    <a:lnTo>
                      <a:pt x="42671" y="47243"/>
                    </a:lnTo>
                  </a:path>
                  <a:path w="3977640" h="2499360">
                    <a:moveTo>
                      <a:pt x="0" y="1249679"/>
                    </a:moveTo>
                    <a:lnTo>
                      <a:pt x="3977639" y="1249679"/>
                    </a:lnTo>
                  </a:path>
                  <a:path w="3977640" h="2499360">
                    <a:moveTo>
                      <a:pt x="42671" y="2435351"/>
                    </a:moveTo>
                    <a:lnTo>
                      <a:pt x="0" y="2435351"/>
                    </a:lnTo>
                  </a:path>
                  <a:path w="3977640" h="2499360">
                    <a:moveTo>
                      <a:pt x="0" y="2369819"/>
                    </a:moveTo>
                    <a:lnTo>
                      <a:pt x="42671" y="2369819"/>
                    </a:lnTo>
                  </a:path>
                  <a:path w="3977640" h="2499360">
                    <a:moveTo>
                      <a:pt x="0" y="2299715"/>
                    </a:moveTo>
                    <a:lnTo>
                      <a:pt x="42671" y="2299715"/>
                    </a:lnTo>
                  </a:path>
                  <a:path w="3977640" h="2499360">
                    <a:moveTo>
                      <a:pt x="0" y="2234183"/>
                    </a:moveTo>
                    <a:lnTo>
                      <a:pt x="42671" y="2234183"/>
                    </a:lnTo>
                  </a:path>
                  <a:path w="3977640" h="2499360">
                    <a:moveTo>
                      <a:pt x="0" y="2165603"/>
                    </a:moveTo>
                    <a:lnTo>
                      <a:pt x="42671" y="2165603"/>
                    </a:lnTo>
                  </a:path>
                  <a:path w="3977640" h="2499360">
                    <a:moveTo>
                      <a:pt x="42671" y="2098547"/>
                    </a:moveTo>
                    <a:lnTo>
                      <a:pt x="0" y="2098547"/>
                    </a:lnTo>
                  </a:path>
                  <a:path w="3977640" h="2499360">
                    <a:moveTo>
                      <a:pt x="0" y="2033015"/>
                    </a:moveTo>
                    <a:lnTo>
                      <a:pt x="42671" y="2033015"/>
                    </a:lnTo>
                  </a:path>
                  <a:path w="3977640" h="2499360">
                    <a:moveTo>
                      <a:pt x="0" y="1964435"/>
                    </a:moveTo>
                    <a:lnTo>
                      <a:pt x="42671" y="1964435"/>
                    </a:lnTo>
                  </a:path>
                  <a:path w="3977640" h="2499360">
                    <a:moveTo>
                      <a:pt x="0" y="1897379"/>
                    </a:moveTo>
                    <a:lnTo>
                      <a:pt x="42671" y="1897379"/>
                    </a:lnTo>
                  </a:path>
                  <a:path w="3977640" h="2499360">
                    <a:moveTo>
                      <a:pt x="0" y="1828799"/>
                    </a:moveTo>
                    <a:lnTo>
                      <a:pt x="42671" y="1828799"/>
                    </a:lnTo>
                  </a:path>
                  <a:path w="3977640" h="2499360">
                    <a:moveTo>
                      <a:pt x="42671" y="1763267"/>
                    </a:moveTo>
                    <a:lnTo>
                      <a:pt x="0" y="1763267"/>
                    </a:lnTo>
                  </a:path>
                  <a:path w="3977640" h="2499360">
                    <a:moveTo>
                      <a:pt x="0" y="1694687"/>
                    </a:moveTo>
                    <a:lnTo>
                      <a:pt x="42671" y="1694687"/>
                    </a:lnTo>
                  </a:path>
                  <a:path w="3977640" h="2499360">
                    <a:moveTo>
                      <a:pt x="0" y="1627631"/>
                    </a:moveTo>
                    <a:lnTo>
                      <a:pt x="42671" y="1627631"/>
                    </a:lnTo>
                  </a:path>
                  <a:path w="3977640" h="2499360">
                    <a:moveTo>
                      <a:pt x="0" y="1562099"/>
                    </a:moveTo>
                    <a:lnTo>
                      <a:pt x="42671" y="1562099"/>
                    </a:lnTo>
                  </a:path>
                  <a:path w="3977640" h="2499360">
                    <a:moveTo>
                      <a:pt x="0" y="1493519"/>
                    </a:moveTo>
                    <a:lnTo>
                      <a:pt x="42671" y="1493519"/>
                    </a:lnTo>
                  </a:path>
                  <a:path w="3977640" h="2499360">
                    <a:moveTo>
                      <a:pt x="42671" y="1426463"/>
                    </a:moveTo>
                    <a:lnTo>
                      <a:pt x="0" y="1426463"/>
                    </a:lnTo>
                  </a:path>
                  <a:path w="3977640" h="2499360">
                    <a:moveTo>
                      <a:pt x="0" y="1357883"/>
                    </a:moveTo>
                    <a:lnTo>
                      <a:pt x="42671" y="1357883"/>
                    </a:lnTo>
                  </a:path>
                  <a:path w="3977640" h="2499360">
                    <a:moveTo>
                      <a:pt x="0" y="1292351"/>
                    </a:moveTo>
                    <a:lnTo>
                      <a:pt x="42671" y="1292351"/>
                    </a:lnTo>
                  </a:path>
                  <a:path w="3977640" h="2499360">
                    <a:moveTo>
                      <a:pt x="0" y="2449067"/>
                    </a:moveTo>
                    <a:lnTo>
                      <a:pt x="0" y="2499359"/>
                    </a:lnTo>
                  </a:path>
                  <a:path w="3977640" h="2499360">
                    <a:moveTo>
                      <a:pt x="187451" y="2499359"/>
                    </a:moveTo>
                    <a:lnTo>
                      <a:pt x="187451" y="2449067"/>
                    </a:lnTo>
                  </a:path>
                  <a:path w="3977640" h="2499360">
                    <a:moveTo>
                      <a:pt x="377951" y="2499359"/>
                    </a:moveTo>
                    <a:lnTo>
                      <a:pt x="377951" y="2449067"/>
                    </a:lnTo>
                  </a:path>
                  <a:path w="3977640" h="2499360">
                    <a:moveTo>
                      <a:pt x="565403" y="2499359"/>
                    </a:moveTo>
                    <a:lnTo>
                      <a:pt x="565403" y="2449067"/>
                    </a:lnTo>
                  </a:path>
                  <a:path w="3977640" h="2499360">
                    <a:moveTo>
                      <a:pt x="755903" y="2449067"/>
                    </a:moveTo>
                    <a:lnTo>
                      <a:pt x="755903" y="2499359"/>
                    </a:lnTo>
                  </a:path>
                  <a:path w="3977640" h="2499360">
                    <a:moveTo>
                      <a:pt x="946403" y="2499359"/>
                    </a:moveTo>
                    <a:lnTo>
                      <a:pt x="946403" y="2449067"/>
                    </a:lnTo>
                  </a:path>
                  <a:path w="3977640" h="2499360">
                    <a:moveTo>
                      <a:pt x="1135379" y="2499359"/>
                    </a:moveTo>
                    <a:lnTo>
                      <a:pt x="1135379" y="2449067"/>
                    </a:lnTo>
                  </a:path>
                  <a:path w="3977640" h="2499360">
                    <a:moveTo>
                      <a:pt x="1325879" y="2499359"/>
                    </a:moveTo>
                    <a:lnTo>
                      <a:pt x="1325879" y="2449067"/>
                    </a:lnTo>
                  </a:path>
                  <a:path w="3977640" h="2499360">
                    <a:moveTo>
                      <a:pt x="1514855" y="2449067"/>
                    </a:moveTo>
                    <a:lnTo>
                      <a:pt x="1514855" y="2499359"/>
                    </a:lnTo>
                  </a:path>
                  <a:path w="3977640" h="2499360">
                    <a:moveTo>
                      <a:pt x="1703831" y="2499359"/>
                    </a:moveTo>
                    <a:lnTo>
                      <a:pt x="1703831" y="2449067"/>
                    </a:lnTo>
                  </a:path>
                  <a:path w="3977640" h="2499360">
                    <a:moveTo>
                      <a:pt x="1894331" y="2499359"/>
                    </a:moveTo>
                    <a:lnTo>
                      <a:pt x="1894331" y="2449067"/>
                    </a:lnTo>
                  </a:path>
                  <a:path w="3977640" h="2499360">
                    <a:moveTo>
                      <a:pt x="2084831" y="2499359"/>
                    </a:moveTo>
                    <a:lnTo>
                      <a:pt x="2084831" y="2449067"/>
                    </a:lnTo>
                  </a:path>
                  <a:path w="3977640" h="2499360">
                    <a:moveTo>
                      <a:pt x="2272283" y="2449067"/>
                    </a:moveTo>
                    <a:lnTo>
                      <a:pt x="2272283" y="2499359"/>
                    </a:lnTo>
                  </a:path>
                  <a:path w="3977640" h="2499360">
                    <a:moveTo>
                      <a:pt x="2462783" y="2499359"/>
                    </a:moveTo>
                    <a:lnTo>
                      <a:pt x="2462783" y="2449067"/>
                    </a:lnTo>
                  </a:path>
                  <a:path w="3977640" h="2499360">
                    <a:moveTo>
                      <a:pt x="2653283" y="2499359"/>
                    </a:moveTo>
                    <a:lnTo>
                      <a:pt x="2653283" y="2449067"/>
                    </a:lnTo>
                  </a:path>
                  <a:path w="3977640" h="2499360">
                    <a:moveTo>
                      <a:pt x="2840735" y="2499359"/>
                    </a:moveTo>
                    <a:lnTo>
                      <a:pt x="2840735" y="2449067"/>
                    </a:lnTo>
                  </a:path>
                  <a:path w="3977640" h="2499360">
                    <a:moveTo>
                      <a:pt x="3031235" y="2449067"/>
                    </a:moveTo>
                    <a:lnTo>
                      <a:pt x="3031235" y="2499359"/>
                    </a:lnTo>
                  </a:path>
                  <a:path w="3977640" h="2499360">
                    <a:moveTo>
                      <a:pt x="3221735" y="2499359"/>
                    </a:moveTo>
                    <a:lnTo>
                      <a:pt x="3221735" y="2449067"/>
                    </a:lnTo>
                  </a:path>
                  <a:path w="3977640" h="2499360">
                    <a:moveTo>
                      <a:pt x="3409187" y="2499359"/>
                    </a:moveTo>
                    <a:lnTo>
                      <a:pt x="3409187" y="2449067"/>
                    </a:lnTo>
                  </a:path>
                  <a:path w="3977640" h="2499360">
                    <a:moveTo>
                      <a:pt x="3599687" y="2499359"/>
                    </a:moveTo>
                    <a:lnTo>
                      <a:pt x="3599687" y="2449067"/>
                    </a:lnTo>
                  </a:path>
                  <a:path w="3977640" h="2499360">
                    <a:moveTo>
                      <a:pt x="3790187" y="2449067"/>
                    </a:moveTo>
                    <a:lnTo>
                      <a:pt x="3790187" y="2499359"/>
                    </a:lnTo>
                  </a:path>
                  <a:path w="3977640" h="2499360">
                    <a:moveTo>
                      <a:pt x="3977639" y="2499359"/>
                    </a:moveTo>
                    <a:lnTo>
                      <a:pt x="3977639" y="2449067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4" name="object 4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955535" y="1963156"/>
                <a:ext cx="3791224" cy="1137940"/>
              </a:xfrm>
              <a:prstGeom prst="rect">
                <a:avLst/>
              </a:prstGeom>
            </p:spPr>
          </p:pic>
          <p:sp>
            <p:nvSpPr>
              <p:cNvPr id="5" name="object 5"/>
              <p:cNvSpPr/>
              <p:nvPr/>
            </p:nvSpPr>
            <p:spPr>
              <a:xfrm>
                <a:off x="1956816" y="3235452"/>
                <a:ext cx="3785870" cy="913130"/>
              </a:xfrm>
              <a:custGeom>
                <a:avLst/>
                <a:gdLst/>
                <a:ahLst/>
                <a:cxnLst/>
                <a:rect l="l" t="t" r="r" b="b"/>
                <a:pathLst>
                  <a:path w="3785870" h="913129">
                    <a:moveTo>
                      <a:pt x="0" y="701039"/>
                    </a:moveTo>
                    <a:lnTo>
                      <a:pt x="3047" y="710183"/>
                    </a:lnTo>
                    <a:lnTo>
                      <a:pt x="7619" y="714755"/>
                    </a:lnTo>
                    <a:lnTo>
                      <a:pt x="13715" y="725423"/>
                    </a:lnTo>
                    <a:lnTo>
                      <a:pt x="18287" y="731519"/>
                    </a:lnTo>
                    <a:lnTo>
                      <a:pt x="24383" y="739139"/>
                    </a:lnTo>
                    <a:lnTo>
                      <a:pt x="28955" y="749807"/>
                    </a:lnTo>
                    <a:lnTo>
                      <a:pt x="33527" y="754379"/>
                    </a:lnTo>
                    <a:lnTo>
                      <a:pt x="36575" y="765047"/>
                    </a:lnTo>
                    <a:lnTo>
                      <a:pt x="42671" y="772667"/>
                    </a:lnTo>
                    <a:lnTo>
                      <a:pt x="68579" y="804671"/>
                    </a:lnTo>
                    <a:lnTo>
                      <a:pt x="71627" y="807719"/>
                    </a:lnTo>
                    <a:lnTo>
                      <a:pt x="76199" y="804671"/>
                    </a:lnTo>
                    <a:lnTo>
                      <a:pt x="82295" y="797051"/>
                    </a:lnTo>
                    <a:lnTo>
                      <a:pt x="86867" y="800099"/>
                    </a:lnTo>
                    <a:lnTo>
                      <a:pt x="92963" y="794003"/>
                    </a:lnTo>
                    <a:lnTo>
                      <a:pt x="97535" y="789431"/>
                    </a:lnTo>
                    <a:lnTo>
                      <a:pt x="103631" y="786383"/>
                    </a:lnTo>
                    <a:lnTo>
                      <a:pt x="108203" y="775715"/>
                    </a:lnTo>
                    <a:lnTo>
                      <a:pt x="111251" y="765047"/>
                    </a:lnTo>
                    <a:lnTo>
                      <a:pt x="115823" y="757427"/>
                    </a:lnTo>
                    <a:lnTo>
                      <a:pt x="121919" y="743711"/>
                    </a:lnTo>
                    <a:lnTo>
                      <a:pt x="126491" y="736091"/>
                    </a:lnTo>
                    <a:lnTo>
                      <a:pt x="132587" y="720851"/>
                    </a:lnTo>
                    <a:lnTo>
                      <a:pt x="137159" y="707135"/>
                    </a:lnTo>
                    <a:lnTo>
                      <a:pt x="143255" y="696467"/>
                    </a:lnTo>
                    <a:lnTo>
                      <a:pt x="144779" y="682751"/>
                    </a:lnTo>
                    <a:lnTo>
                      <a:pt x="150875" y="672083"/>
                    </a:lnTo>
                    <a:lnTo>
                      <a:pt x="155447" y="670559"/>
                    </a:lnTo>
                    <a:lnTo>
                      <a:pt x="161543" y="667511"/>
                    </a:lnTo>
                    <a:lnTo>
                      <a:pt x="166115" y="670559"/>
                    </a:lnTo>
                    <a:lnTo>
                      <a:pt x="172211" y="667511"/>
                    </a:lnTo>
                    <a:lnTo>
                      <a:pt x="176783" y="659891"/>
                    </a:lnTo>
                    <a:lnTo>
                      <a:pt x="182879" y="649223"/>
                    </a:lnTo>
                    <a:lnTo>
                      <a:pt x="184403" y="638555"/>
                    </a:lnTo>
                    <a:lnTo>
                      <a:pt x="190499" y="624839"/>
                    </a:lnTo>
                    <a:lnTo>
                      <a:pt x="195071" y="617219"/>
                    </a:lnTo>
                    <a:lnTo>
                      <a:pt x="201167" y="595883"/>
                    </a:lnTo>
                    <a:lnTo>
                      <a:pt x="205739" y="577595"/>
                    </a:lnTo>
                    <a:lnTo>
                      <a:pt x="211835" y="556259"/>
                    </a:lnTo>
                    <a:lnTo>
                      <a:pt x="216407" y="534923"/>
                    </a:lnTo>
                    <a:lnTo>
                      <a:pt x="219455" y="510539"/>
                    </a:lnTo>
                    <a:lnTo>
                      <a:pt x="224027" y="484631"/>
                    </a:lnTo>
                    <a:lnTo>
                      <a:pt x="230123" y="455675"/>
                    </a:lnTo>
                    <a:lnTo>
                      <a:pt x="234695" y="429767"/>
                    </a:lnTo>
                    <a:lnTo>
                      <a:pt x="240791" y="402335"/>
                    </a:lnTo>
                    <a:lnTo>
                      <a:pt x="245363" y="379475"/>
                    </a:lnTo>
                    <a:lnTo>
                      <a:pt x="251459" y="352043"/>
                    </a:lnTo>
                    <a:lnTo>
                      <a:pt x="256031" y="330707"/>
                    </a:lnTo>
                    <a:lnTo>
                      <a:pt x="259079" y="309371"/>
                    </a:lnTo>
                    <a:lnTo>
                      <a:pt x="263651" y="291083"/>
                    </a:lnTo>
                    <a:lnTo>
                      <a:pt x="269747" y="269747"/>
                    </a:lnTo>
                    <a:lnTo>
                      <a:pt x="274319" y="257555"/>
                    </a:lnTo>
                    <a:lnTo>
                      <a:pt x="280415" y="240791"/>
                    </a:lnTo>
                    <a:lnTo>
                      <a:pt x="284987" y="227075"/>
                    </a:lnTo>
                    <a:lnTo>
                      <a:pt x="291083" y="217931"/>
                    </a:lnTo>
                    <a:lnTo>
                      <a:pt x="294131" y="204215"/>
                    </a:lnTo>
                    <a:lnTo>
                      <a:pt x="298703" y="193547"/>
                    </a:lnTo>
                    <a:lnTo>
                      <a:pt x="304799" y="185927"/>
                    </a:lnTo>
                    <a:lnTo>
                      <a:pt x="309371" y="176783"/>
                    </a:lnTo>
                    <a:lnTo>
                      <a:pt x="313943" y="169163"/>
                    </a:lnTo>
                    <a:lnTo>
                      <a:pt x="320039" y="164591"/>
                    </a:lnTo>
                    <a:lnTo>
                      <a:pt x="324611" y="153923"/>
                    </a:lnTo>
                    <a:lnTo>
                      <a:pt x="330707" y="147827"/>
                    </a:lnTo>
                    <a:lnTo>
                      <a:pt x="333755" y="140207"/>
                    </a:lnTo>
                    <a:lnTo>
                      <a:pt x="338327" y="132587"/>
                    </a:lnTo>
                    <a:lnTo>
                      <a:pt x="344423" y="121919"/>
                    </a:lnTo>
                    <a:lnTo>
                      <a:pt x="348995" y="117347"/>
                    </a:lnTo>
                    <a:lnTo>
                      <a:pt x="355091" y="103631"/>
                    </a:lnTo>
                    <a:lnTo>
                      <a:pt x="359663" y="97535"/>
                    </a:lnTo>
                    <a:lnTo>
                      <a:pt x="364235" y="86867"/>
                    </a:lnTo>
                    <a:lnTo>
                      <a:pt x="367283" y="79247"/>
                    </a:lnTo>
                    <a:lnTo>
                      <a:pt x="373379" y="74675"/>
                    </a:lnTo>
                    <a:lnTo>
                      <a:pt x="377951" y="67055"/>
                    </a:lnTo>
                    <a:lnTo>
                      <a:pt x="384047" y="68579"/>
                    </a:lnTo>
                    <a:lnTo>
                      <a:pt x="388619" y="64007"/>
                    </a:lnTo>
                    <a:lnTo>
                      <a:pt x="394715" y="67055"/>
                    </a:lnTo>
                    <a:lnTo>
                      <a:pt x="399287" y="68579"/>
                    </a:lnTo>
                    <a:lnTo>
                      <a:pt x="403859" y="71627"/>
                    </a:lnTo>
                    <a:lnTo>
                      <a:pt x="406907" y="74675"/>
                    </a:lnTo>
                    <a:lnTo>
                      <a:pt x="413003" y="85343"/>
                    </a:lnTo>
                    <a:lnTo>
                      <a:pt x="417575" y="86867"/>
                    </a:lnTo>
                    <a:lnTo>
                      <a:pt x="423671" y="97535"/>
                    </a:lnTo>
                    <a:lnTo>
                      <a:pt x="428243" y="106679"/>
                    </a:lnTo>
                    <a:lnTo>
                      <a:pt x="434339" y="118871"/>
                    </a:lnTo>
                    <a:lnTo>
                      <a:pt x="438911" y="121919"/>
                    </a:lnTo>
                    <a:lnTo>
                      <a:pt x="441959" y="140207"/>
                    </a:lnTo>
                    <a:lnTo>
                      <a:pt x="446531" y="150875"/>
                    </a:lnTo>
                    <a:lnTo>
                      <a:pt x="452627" y="164591"/>
                    </a:lnTo>
                    <a:lnTo>
                      <a:pt x="457199" y="179831"/>
                    </a:lnTo>
                    <a:lnTo>
                      <a:pt x="463295" y="185927"/>
                    </a:lnTo>
                    <a:lnTo>
                      <a:pt x="467867" y="204215"/>
                    </a:lnTo>
                    <a:lnTo>
                      <a:pt x="473963" y="204215"/>
                    </a:lnTo>
                    <a:lnTo>
                      <a:pt x="478535" y="207263"/>
                    </a:lnTo>
                    <a:lnTo>
                      <a:pt x="481583" y="207263"/>
                    </a:lnTo>
                    <a:lnTo>
                      <a:pt x="486155" y="208787"/>
                    </a:lnTo>
                    <a:lnTo>
                      <a:pt x="492251" y="217931"/>
                    </a:lnTo>
                    <a:lnTo>
                      <a:pt x="496823" y="222503"/>
                    </a:lnTo>
                    <a:lnTo>
                      <a:pt x="502919" y="237743"/>
                    </a:lnTo>
                    <a:lnTo>
                      <a:pt x="507491" y="248411"/>
                    </a:lnTo>
                    <a:lnTo>
                      <a:pt x="513587" y="259079"/>
                    </a:lnTo>
                    <a:lnTo>
                      <a:pt x="515111" y="280415"/>
                    </a:lnTo>
                    <a:lnTo>
                      <a:pt x="521207" y="297179"/>
                    </a:lnTo>
                    <a:lnTo>
                      <a:pt x="525779" y="320039"/>
                    </a:lnTo>
                    <a:lnTo>
                      <a:pt x="531875" y="338327"/>
                    </a:lnTo>
                    <a:lnTo>
                      <a:pt x="536447" y="368807"/>
                    </a:lnTo>
                    <a:lnTo>
                      <a:pt x="542543" y="394715"/>
                    </a:lnTo>
                    <a:lnTo>
                      <a:pt x="547115" y="419099"/>
                    </a:lnTo>
                    <a:lnTo>
                      <a:pt x="553211" y="448055"/>
                    </a:lnTo>
                    <a:lnTo>
                      <a:pt x="554735" y="469391"/>
                    </a:lnTo>
                    <a:lnTo>
                      <a:pt x="560831" y="499871"/>
                    </a:lnTo>
                    <a:lnTo>
                      <a:pt x="565403" y="519683"/>
                    </a:lnTo>
                    <a:lnTo>
                      <a:pt x="571499" y="545591"/>
                    </a:lnTo>
                    <a:lnTo>
                      <a:pt x="576071" y="560831"/>
                    </a:lnTo>
                    <a:lnTo>
                      <a:pt x="582167" y="582167"/>
                    </a:lnTo>
                    <a:lnTo>
                      <a:pt x="586739" y="598931"/>
                    </a:lnTo>
                    <a:lnTo>
                      <a:pt x="589787" y="617219"/>
                    </a:lnTo>
                    <a:lnTo>
                      <a:pt x="594359" y="630935"/>
                    </a:lnTo>
                    <a:lnTo>
                      <a:pt x="600455" y="646175"/>
                    </a:lnTo>
                    <a:lnTo>
                      <a:pt x="605027" y="656843"/>
                    </a:lnTo>
                    <a:lnTo>
                      <a:pt x="611123" y="664463"/>
                    </a:lnTo>
                    <a:lnTo>
                      <a:pt x="615695" y="678179"/>
                    </a:lnTo>
                    <a:lnTo>
                      <a:pt x="621791" y="682751"/>
                    </a:lnTo>
                    <a:lnTo>
                      <a:pt x="626363" y="696467"/>
                    </a:lnTo>
                    <a:lnTo>
                      <a:pt x="629411" y="699515"/>
                    </a:lnTo>
                    <a:lnTo>
                      <a:pt x="633983" y="710183"/>
                    </a:lnTo>
                    <a:lnTo>
                      <a:pt x="640079" y="714755"/>
                    </a:lnTo>
                    <a:lnTo>
                      <a:pt x="644651" y="722375"/>
                    </a:lnTo>
                    <a:lnTo>
                      <a:pt x="650747" y="731519"/>
                    </a:lnTo>
                    <a:lnTo>
                      <a:pt x="655319" y="742187"/>
                    </a:lnTo>
                    <a:lnTo>
                      <a:pt x="661415" y="746759"/>
                    </a:lnTo>
                    <a:lnTo>
                      <a:pt x="664463" y="754379"/>
                    </a:lnTo>
                    <a:lnTo>
                      <a:pt x="669035" y="761999"/>
                    </a:lnTo>
                    <a:lnTo>
                      <a:pt x="675131" y="772667"/>
                    </a:lnTo>
                    <a:lnTo>
                      <a:pt x="679703" y="778763"/>
                    </a:lnTo>
                    <a:lnTo>
                      <a:pt x="684275" y="789431"/>
                    </a:lnTo>
                    <a:lnTo>
                      <a:pt x="690371" y="794003"/>
                    </a:lnTo>
                    <a:lnTo>
                      <a:pt x="694943" y="801623"/>
                    </a:lnTo>
                    <a:lnTo>
                      <a:pt x="701039" y="801623"/>
                    </a:lnTo>
                    <a:lnTo>
                      <a:pt x="704087" y="804671"/>
                    </a:lnTo>
                    <a:lnTo>
                      <a:pt x="708659" y="804671"/>
                    </a:lnTo>
                    <a:lnTo>
                      <a:pt x="714755" y="800099"/>
                    </a:lnTo>
                    <a:lnTo>
                      <a:pt x="719327" y="797051"/>
                    </a:lnTo>
                    <a:lnTo>
                      <a:pt x="725423" y="794003"/>
                    </a:lnTo>
                    <a:lnTo>
                      <a:pt x="729995" y="786383"/>
                    </a:lnTo>
                    <a:lnTo>
                      <a:pt x="734567" y="783335"/>
                    </a:lnTo>
                    <a:lnTo>
                      <a:pt x="737615" y="775715"/>
                    </a:lnTo>
                    <a:lnTo>
                      <a:pt x="743711" y="768095"/>
                    </a:lnTo>
                    <a:lnTo>
                      <a:pt x="748283" y="754379"/>
                    </a:lnTo>
                    <a:lnTo>
                      <a:pt x="754379" y="743711"/>
                    </a:lnTo>
                    <a:lnTo>
                      <a:pt x="758951" y="733043"/>
                    </a:lnTo>
                    <a:lnTo>
                      <a:pt x="765047" y="722375"/>
                    </a:lnTo>
                    <a:lnTo>
                      <a:pt x="769619" y="710183"/>
                    </a:lnTo>
                    <a:lnTo>
                      <a:pt x="774191" y="693419"/>
                    </a:lnTo>
                    <a:lnTo>
                      <a:pt x="777239" y="682751"/>
                    </a:lnTo>
                    <a:lnTo>
                      <a:pt x="783335" y="675131"/>
                    </a:lnTo>
                    <a:lnTo>
                      <a:pt x="787907" y="670559"/>
                    </a:lnTo>
                    <a:lnTo>
                      <a:pt x="794003" y="667511"/>
                    </a:lnTo>
                    <a:lnTo>
                      <a:pt x="798575" y="664463"/>
                    </a:lnTo>
                    <a:lnTo>
                      <a:pt x="804671" y="667511"/>
                    </a:lnTo>
                    <a:lnTo>
                      <a:pt x="809243" y="659891"/>
                    </a:lnTo>
                    <a:lnTo>
                      <a:pt x="812291" y="649223"/>
                    </a:lnTo>
                    <a:lnTo>
                      <a:pt x="816863" y="641603"/>
                    </a:lnTo>
                    <a:lnTo>
                      <a:pt x="822959" y="627887"/>
                    </a:lnTo>
                    <a:lnTo>
                      <a:pt x="827531" y="614171"/>
                    </a:lnTo>
                    <a:lnTo>
                      <a:pt x="833627" y="595883"/>
                    </a:lnTo>
                    <a:lnTo>
                      <a:pt x="838199" y="582167"/>
                    </a:lnTo>
                    <a:lnTo>
                      <a:pt x="844295" y="559307"/>
                    </a:lnTo>
                    <a:lnTo>
                      <a:pt x="848867" y="537971"/>
                    </a:lnTo>
                    <a:lnTo>
                      <a:pt x="851915" y="510539"/>
                    </a:lnTo>
                    <a:lnTo>
                      <a:pt x="856487" y="487679"/>
                    </a:lnTo>
                    <a:lnTo>
                      <a:pt x="862583" y="458723"/>
                    </a:lnTo>
                    <a:lnTo>
                      <a:pt x="867155" y="431291"/>
                    </a:lnTo>
                    <a:lnTo>
                      <a:pt x="873251" y="405383"/>
                    </a:lnTo>
                    <a:lnTo>
                      <a:pt x="877823" y="379475"/>
                    </a:lnTo>
                    <a:lnTo>
                      <a:pt x="883919" y="355091"/>
                    </a:lnTo>
                    <a:lnTo>
                      <a:pt x="885443" y="336803"/>
                    </a:lnTo>
                    <a:lnTo>
                      <a:pt x="891539" y="312419"/>
                    </a:lnTo>
                    <a:lnTo>
                      <a:pt x="896111" y="297179"/>
                    </a:lnTo>
                    <a:lnTo>
                      <a:pt x="902207" y="272795"/>
                    </a:lnTo>
                    <a:lnTo>
                      <a:pt x="906779" y="257555"/>
                    </a:lnTo>
                    <a:lnTo>
                      <a:pt x="912875" y="243839"/>
                    </a:lnTo>
                    <a:lnTo>
                      <a:pt x="917447" y="230123"/>
                    </a:lnTo>
                    <a:lnTo>
                      <a:pt x="920495" y="219455"/>
                    </a:lnTo>
                    <a:lnTo>
                      <a:pt x="925067" y="207263"/>
                    </a:lnTo>
                    <a:lnTo>
                      <a:pt x="931163" y="196595"/>
                    </a:lnTo>
                    <a:lnTo>
                      <a:pt x="935735" y="187451"/>
                    </a:lnTo>
                    <a:lnTo>
                      <a:pt x="941831" y="176783"/>
                    </a:lnTo>
                    <a:lnTo>
                      <a:pt x="946403" y="172211"/>
                    </a:lnTo>
                    <a:lnTo>
                      <a:pt x="952499" y="164591"/>
                    </a:lnTo>
                    <a:lnTo>
                      <a:pt x="957071" y="158495"/>
                    </a:lnTo>
                    <a:lnTo>
                      <a:pt x="960119" y="147827"/>
                    </a:lnTo>
                    <a:lnTo>
                      <a:pt x="964691" y="143255"/>
                    </a:lnTo>
                    <a:lnTo>
                      <a:pt x="970787" y="135635"/>
                    </a:lnTo>
                    <a:lnTo>
                      <a:pt x="975359" y="146303"/>
                    </a:lnTo>
                    <a:lnTo>
                      <a:pt x="981455" y="341375"/>
                    </a:lnTo>
                    <a:lnTo>
                      <a:pt x="986027" y="251459"/>
                    </a:lnTo>
                    <a:lnTo>
                      <a:pt x="992123" y="315467"/>
                    </a:lnTo>
                    <a:lnTo>
                      <a:pt x="995171" y="304799"/>
                    </a:lnTo>
                    <a:lnTo>
                      <a:pt x="999743" y="445007"/>
                    </a:lnTo>
                    <a:lnTo>
                      <a:pt x="1004315" y="460247"/>
                    </a:lnTo>
                    <a:lnTo>
                      <a:pt x="1010411" y="463295"/>
                    </a:lnTo>
                    <a:lnTo>
                      <a:pt x="1014983" y="524255"/>
                    </a:lnTo>
                    <a:lnTo>
                      <a:pt x="1021079" y="577595"/>
                    </a:lnTo>
                    <a:lnTo>
                      <a:pt x="1025651" y="630935"/>
                    </a:lnTo>
                    <a:lnTo>
                      <a:pt x="1031747" y="595883"/>
                    </a:lnTo>
                    <a:lnTo>
                      <a:pt x="1034795" y="667511"/>
                    </a:lnTo>
                    <a:lnTo>
                      <a:pt x="1039367" y="688847"/>
                    </a:lnTo>
                    <a:lnTo>
                      <a:pt x="1045463" y="736091"/>
                    </a:lnTo>
                    <a:lnTo>
                      <a:pt x="1050035" y="742187"/>
                    </a:lnTo>
                    <a:lnTo>
                      <a:pt x="1054607" y="789431"/>
                    </a:lnTo>
                    <a:lnTo>
                      <a:pt x="1060703" y="804671"/>
                    </a:lnTo>
                    <a:lnTo>
                      <a:pt x="1065275" y="829055"/>
                    </a:lnTo>
                    <a:lnTo>
                      <a:pt x="1068323" y="847343"/>
                    </a:lnTo>
                    <a:lnTo>
                      <a:pt x="1074419" y="826007"/>
                    </a:lnTo>
                    <a:lnTo>
                      <a:pt x="1078991" y="704087"/>
                    </a:lnTo>
                    <a:lnTo>
                      <a:pt x="1085087" y="710183"/>
                    </a:lnTo>
                    <a:lnTo>
                      <a:pt x="1089659" y="600455"/>
                    </a:lnTo>
                    <a:lnTo>
                      <a:pt x="1095755" y="519683"/>
                    </a:lnTo>
                    <a:lnTo>
                      <a:pt x="1100327" y="333755"/>
                    </a:lnTo>
                    <a:lnTo>
                      <a:pt x="1104899" y="246887"/>
                    </a:lnTo>
                    <a:lnTo>
                      <a:pt x="1107947" y="175259"/>
                    </a:lnTo>
                    <a:lnTo>
                      <a:pt x="1114043" y="129539"/>
                    </a:lnTo>
                    <a:lnTo>
                      <a:pt x="1118615" y="86867"/>
                    </a:lnTo>
                    <a:lnTo>
                      <a:pt x="1124711" y="67055"/>
                    </a:lnTo>
                    <a:lnTo>
                      <a:pt x="1129283" y="74675"/>
                    </a:lnTo>
                    <a:lnTo>
                      <a:pt x="1135379" y="68579"/>
                    </a:lnTo>
                    <a:lnTo>
                      <a:pt x="1139951" y="53339"/>
                    </a:lnTo>
                    <a:lnTo>
                      <a:pt x="1142999" y="16763"/>
                    </a:lnTo>
                    <a:lnTo>
                      <a:pt x="1147571" y="0"/>
                    </a:lnTo>
                    <a:lnTo>
                      <a:pt x="1153667" y="50291"/>
                    </a:lnTo>
                    <a:lnTo>
                      <a:pt x="1158239" y="18287"/>
                    </a:lnTo>
                    <a:lnTo>
                      <a:pt x="1164335" y="28955"/>
                    </a:lnTo>
                    <a:lnTo>
                      <a:pt x="1168907" y="16763"/>
                    </a:lnTo>
                    <a:lnTo>
                      <a:pt x="1175003" y="92963"/>
                    </a:lnTo>
                    <a:lnTo>
                      <a:pt x="1179575" y="132587"/>
                    </a:lnTo>
                    <a:lnTo>
                      <a:pt x="1182623" y="147827"/>
                    </a:lnTo>
                    <a:lnTo>
                      <a:pt x="1187195" y="207263"/>
                    </a:lnTo>
                    <a:lnTo>
                      <a:pt x="1193291" y="257555"/>
                    </a:lnTo>
                    <a:lnTo>
                      <a:pt x="1197863" y="318515"/>
                    </a:lnTo>
                    <a:lnTo>
                      <a:pt x="1203959" y="336803"/>
                    </a:lnTo>
                    <a:lnTo>
                      <a:pt x="1208531" y="391667"/>
                    </a:lnTo>
                    <a:lnTo>
                      <a:pt x="1214627" y="434339"/>
                    </a:lnTo>
                    <a:lnTo>
                      <a:pt x="1216151" y="473963"/>
                    </a:lnTo>
                    <a:lnTo>
                      <a:pt x="1222247" y="502919"/>
                    </a:lnTo>
                    <a:lnTo>
                      <a:pt x="1226819" y="527303"/>
                    </a:lnTo>
                    <a:lnTo>
                      <a:pt x="1232915" y="571499"/>
                    </a:lnTo>
                    <a:lnTo>
                      <a:pt x="1237487" y="598931"/>
                    </a:lnTo>
                    <a:lnTo>
                      <a:pt x="1243583" y="617219"/>
                    </a:lnTo>
                    <a:lnTo>
                      <a:pt x="1248155" y="641603"/>
                    </a:lnTo>
                    <a:lnTo>
                      <a:pt x="1254251" y="667511"/>
                    </a:lnTo>
                    <a:lnTo>
                      <a:pt x="1255775" y="693419"/>
                    </a:lnTo>
                    <a:lnTo>
                      <a:pt x="1261871" y="710183"/>
                    </a:lnTo>
                    <a:lnTo>
                      <a:pt x="1266443" y="731519"/>
                    </a:lnTo>
                    <a:lnTo>
                      <a:pt x="1272539" y="749807"/>
                    </a:lnTo>
                    <a:lnTo>
                      <a:pt x="1277111" y="771143"/>
                    </a:lnTo>
                    <a:lnTo>
                      <a:pt x="1283207" y="786383"/>
                    </a:lnTo>
                    <a:lnTo>
                      <a:pt x="1287779" y="800099"/>
                    </a:lnTo>
                    <a:lnTo>
                      <a:pt x="1290827" y="818387"/>
                    </a:lnTo>
                    <a:lnTo>
                      <a:pt x="1295399" y="829055"/>
                    </a:lnTo>
                    <a:lnTo>
                      <a:pt x="1301495" y="842771"/>
                    </a:lnTo>
                    <a:lnTo>
                      <a:pt x="1306067" y="854963"/>
                    </a:lnTo>
                    <a:lnTo>
                      <a:pt x="1312163" y="861059"/>
                    </a:lnTo>
                    <a:lnTo>
                      <a:pt x="1316735" y="873251"/>
                    </a:lnTo>
                    <a:lnTo>
                      <a:pt x="1322831" y="882395"/>
                    </a:lnTo>
                    <a:lnTo>
                      <a:pt x="1327403" y="893063"/>
                    </a:lnTo>
                    <a:lnTo>
                      <a:pt x="1330451" y="900683"/>
                    </a:lnTo>
                    <a:lnTo>
                      <a:pt x="1335023" y="905255"/>
                    </a:lnTo>
                    <a:lnTo>
                      <a:pt x="1341119" y="908303"/>
                    </a:lnTo>
                    <a:lnTo>
                      <a:pt x="1345691" y="912875"/>
                    </a:lnTo>
                    <a:lnTo>
                      <a:pt x="1351787" y="902207"/>
                    </a:lnTo>
                    <a:lnTo>
                      <a:pt x="1356359" y="905255"/>
                    </a:lnTo>
                    <a:lnTo>
                      <a:pt x="1362455" y="894587"/>
                    </a:lnTo>
                    <a:lnTo>
                      <a:pt x="1365503" y="883919"/>
                    </a:lnTo>
                    <a:lnTo>
                      <a:pt x="1370075" y="876299"/>
                    </a:lnTo>
                    <a:lnTo>
                      <a:pt x="1376171" y="862583"/>
                    </a:lnTo>
                    <a:lnTo>
                      <a:pt x="1380743" y="851915"/>
                    </a:lnTo>
                    <a:lnTo>
                      <a:pt x="1385315" y="832103"/>
                    </a:lnTo>
                    <a:lnTo>
                      <a:pt x="1391411" y="821435"/>
                    </a:lnTo>
                    <a:lnTo>
                      <a:pt x="1395983" y="801623"/>
                    </a:lnTo>
                    <a:lnTo>
                      <a:pt x="1402079" y="786383"/>
                    </a:lnTo>
                    <a:lnTo>
                      <a:pt x="1405127" y="768095"/>
                    </a:lnTo>
                    <a:lnTo>
                      <a:pt x="1409699" y="749807"/>
                    </a:lnTo>
                    <a:lnTo>
                      <a:pt x="1415795" y="728471"/>
                    </a:lnTo>
                    <a:lnTo>
                      <a:pt x="1420367" y="710183"/>
                    </a:lnTo>
                    <a:lnTo>
                      <a:pt x="1424939" y="693419"/>
                    </a:lnTo>
                    <a:lnTo>
                      <a:pt x="1431035" y="670559"/>
                    </a:lnTo>
                    <a:lnTo>
                      <a:pt x="1435607" y="656843"/>
                    </a:lnTo>
                    <a:lnTo>
                      <a:pt x="1438655" y="643127"/>
                    </a:lnTo>
                    <a:lnTo>
                      <a:pt x="1444751" y="632459"/>
                    </a:lnTo>
                    <a:lnTo>
                      <a:pt x="1449323" y="620267"/>
                    </a:lnTo>
                    <a:lnTo>
                      <a:pt x="1455419" y="600455"/>
                    </a:lnTo>
                    <a:lnTo>
                      <a:pt x="1459991" y="580643"/>
                    </a:lnTo>
                    <a:lnTo>
                      <a:pt x="1466087" y="560831"/>
                    </a:lnTo>
                    <a:lnTo>
                      <a:pt x="1470659" y="537971"/>
                    </a:lnTo>
                    <a:lnTo>
                      <a:pt x="1475231" y="510539"/>
                    </a:lnTo>
                    <a:lnTo>
                      <a:pt x="1478279" y="481583"/>
                    </a:lnTo>
                    <a:lnTo>
                      <a:pt x="1484375" y="452627"/>
                    </a:lnTo>
                    <a:lnTo>
                      <a:pt x="1488947" y="423671"/>
                    </a:lnTo>
                    <a:lnTo>
                      <a:pt x="1495043" y="394715"/>
                    </a:lnTo>
                    <a:lnTo>
                      <a:pt x="1499615" y="362711"/>
                    </a:lnTo>
                    <a:lnTo>
                      <a:pt x="1505711" y="338327"/>
                    </a:lnTo>
                    <a:lnTo>
                      <a:pt x="1510283" y="315467"/>
                    </a:lnTo>
                    <a:lnTo>
                      <a:pt x="1513331" y="291083"/>
                    </a:lnTo>
                    <a:lnTo>
                      <a:pt x="1517903" y="275843"/>
                    </a:lnTo>
                    <a:lnTo>
                      <a:pt x="1523999" y="262127"/>
                    </a:lnTo>
                    <a:lnTo>
                      <a:pt x="1528571" y="248411"/>
                    </a:lnTo>
                    <a:lnTo>
                      <a:pt x="1534667" y="236219"/>
                    </a:lnTo>
                    <a:lnTo>
                      <a:pt x="1539239" y="227075"/>
                    </a:lnTo>
                    <a:lnTo>
                      <a:pt x="1545335" y="214883"/>
                    </a:lnTo>
                    <a:lnTo>
                      <a:pt x="1549907" y="211835"/>
                    </a:lnTo>
                    <a:lnTo>
                      <a:pt x="1552955" y="204215"/>
                    </a:lnTo>
                    <a:lnTo>
                      <a:pt x="1557527" y="193547"/>
                    </a:lnTo>
                    <a:lnTo>
                      <a:pt x="1563623" y="187451"/>
                    </a:lnTo>
                    <a:lnTo>
                      <a:pt x="1568195" y="182879"/>
                    </a:lnTo>
                    <a:lnTo>
                      <a:pt x="1574291" y="176783"/>
                    </a:lnTo>
                    <a:lnTo>
                      <a:pt x="1578863" y="169163"/>
                    </a:lnTo>
                    <a:lnTo>
                      <a:pt x="1584959" y="164591"/>
                    </a:lnTo>
                    <a:lnTo>
                      <a:pt x="1586483" y="156971"/>
                    </a:lnTo>
                    <a:lnTo>
                      <a:pt x="1592579" y="150875"/>
                    </a:lnTo>
                    <a:lnTo>
                      <a:pt x="1597151" y="143255"/>
                    </a:lnTo>
                    <a:lnTo>
                      <a:pt x="1603247" y="135635"/>
                    </a:lnTo>
                    <a:lnTo>
                      <a:pt x="1607819" y="129539"/>
                    </a:lnTo>
                    <a:lnTo>
                      <a:pt x="1613915" y="118871"/>
                    </a:lnTo>
                    <a:lnTo>
                      <a:pt x="1618487" y="114299"/>
                    </a:lnTo>
                    <a:lnTo>
                      <a:pt x="1624583" y="103631"/>
                    </a:lnTo>
                    <a:lnTo>
                      <a:pt x="1626107" y="100583"/>
                    </a:lnTo>
                    <a:lnTo>
                      <a:pt x="1632203" y="89915"/>
                    </a:lnTo>
                    <a:lnTo>
                      <a:pt x="1636775" y="86867"/>
                    </a:lnTo>
                    <a:lnTo>
                      <a:pt x="1642871" y="82295"/>
                    </a:lnTo>
                    <a:lnTo>
                      <a:pt x="1647443" y="82295"/>
                    </a:lnTo>
                    <a:lnTo>
                      <a:pt x="1653539" y="79247"/>
                    </a:lnTo>
                    <a:lnTo>
                      <a:pt x="1661159" y="79247"/>
                    </a:lnTo>
                    <a:lnTo>
                      <a:pt x="1665731" y="82295"/>
                    </a:lnTo>
                    <a:lnTo>
                      <a:pt x="1671827" y="86867"/>
                    </a:lnTo>
                    <a:lnTo>
                      <a:pt x="1676399" y="89915"/>
                    </a:lnTo>
                    <a:lnTo>
                      <a:pt x="1682495" y="100583"/>
                    </a:lnTo>
                    <a:lnTo>
                      <a:pt x="1687067" y="100583"/>
                    </a:lnTo>
                    <a:lnTo>
                      <a:pt x="1693163" y="114299"/>
                    </a:lnTo>
                    <a:lnTo>
                      <a:pt x="1697735" y="121919"/>
                    </a:lnTo>
                    <a:lnTo>
                      <a:pt x="1700783" y="129539"/>
                    </a:lnTo>
                    <a:lnTo>
                      <a:pt x="1705355" y="143255"/>
                    </a:lnTo>
                    <a:lnTo>
                      <a:pt x="1711451" y="147827"/>
                    </a:lnTo>
                    <a:lnTo>
                      <a:pt x="1716023" y="161543"/>
                    </a:lnTo>
                    <a:lnTo>
                      <a:pt x="1722119" y="167639"/>
                    </a:lnTo>
                    <a:lnTo>
                      <a:pt x="1726691" y="175259"/>
                    </a:lnTo>
                    <a:lnTo>
                      <a:pt x="1732787" y="176783"/>
                    </a:lnTo>
                    <a:lnTo>
                      <a:pt x="1735835" y="176783"/>
                    </a:lnTo>
                    <a:lnTo>
                      <a:pt x="1740407" y="172211"/>
                    </a:lnTo>
                    <a:lnTo>
                      <a:pt x="1746503" y="176783"/>
                    </a:lnTo>
                    <a:lnTo>
                      <a:pt x="1751075" y="179831"/>
                    </a:lnTo>
                    <a:lnTo>
                      <a:pt x="1755647" y="182879"/>
                    </a:lnTo>
                    <a:lnTo>
                      <a:pt x="1761743" y="190499"/>
                    </a:lnTo>
                    <a:lnTo>
                      <a:pt x="1766315" y="201167"/>
                    </a:lnTo>
                    <a:lnTo>
                      <a:pt x="1769363" y="211835"/>
                    </a:lnTo>
                    <a:lnTo>
                      <a:pt x="1775459" y="227075"/>
                    </a:lnTo>
                    <a:lnTo>
                      <a:pt x="1780031" y="237743"/>
                    </a:lnTo>
                    <a:lnTo>
                      <a:pt x="1786127" y="257555"/>
                    </a:lnTo>
                    <a:lnTo>
                      <a:pt x="1790699" y="275843"/>
                    </a:lnTo>
                    <a:lnTo>
                      <a:pt x="1795271" y="301751"/>
                    </a:lnTo>
                    <a:lnTo>
                      <a:pt x="1801367" y="323087"/>
                    </a:lnTo>
                    <a:lnTo>
                      <a:pt x="1805939" y="348995"/>
                    </a:lnTo>
                    <a:lnTo>
                      <a:pt x="1808987" y="376427"/>
                    </a:lnTo>
                    <a:lnTo>
                      <a:pt x="1815083" y="405383"/>
                    </a:lnTo>
                    <a:lnTo>
                      <a:pt x="1819655" y="431291"/>
                    </a:lnTo>
                    <a:lnTo>
                      <a:pt x="1825751" y="463295"/>
                    </a:lnTo>
                    <a:lnTo>
                      <a:pt x="1830323" y="487679"/>
                    </a:lnTo>
                    <a:lnTo>
                      <a:pt x="1836419" y="513587"/>
                    </a:lnTo>
                    <a:lnTo>
                      <a:pt x="1840991" y="537971"/>
                    </a:lnTo>
                    <a:lnTo>
                      <a:pt x="1844039" y="560831"/>
                    </a:lnTo>
                    <a:lnTo>
                      <a:pt x="1848611" y="582167"/>
                    </a:lnTo>
                    <a:lnTo>
                      <a:pt x="1854707" y="606551"/>
                    </a:lnTo>
                    <a:lnTo>
                      <a:pt x="1859279" y="621791"/>
                    </a:lnTo>
                    <a:lnTo>
                      <a:pt x="1865375" y="641603"/>
                    </a:lnTo>
                    <a:lnTo>
                      <a:pt x="1869947" y="656843"/>
                    </a:lnTo>
                    <a:lnTo>
                      <a:pt x="1876043" y="672083"/>
                    </a:lnTo>
                    <a:lnTo>
                      <a:pt x="1880615" y="682751"/>
                    </a:lnTo>
                    <a:lnTo>
                      <a:pt x="1883663" y="696467"/>
                    </a:lnTo>
                    <a:lnTo>
                      <a:pt x="1888235" y="704087"/>
                    </a:lnTo>
                    <a:lnTo>
                      <a:pt x="1894331" y="714755"/>
                    </a:lnTo>
                    <a:lnTo>
                      <a:pt x="1898903" y="722375"/>
                    </a:lnTo>
                    <a:lnTo>
                      <a:pt x="1904999" y="731519"/>
                    </a:lnTo>
                    <a:lnTo>
                      <a:pt x="1909571" y="736091"/>
                    </a:lnTo>
                    <a:lnTo>
                      <a:pt x="1915667" y="743711"/>
                    </a:lnTo>
                    <a:lnTo>
                      <a:pt x="1917191" y="751331"/>
                    </a:lnTo>
                    <a:lnTo>
                      <a:pt x="1923287" y="757427"/>
                    </a:lnTo>
                    <a:lnTo>
                      <a:pt x="1927859" y="768095"/>
                    </a:lnTo>
                    <a:lnTo>
                      <a:pt x="1933955" y="775715"/>
                    </a:lnTo>
                    <a:lnTo>
                      <a:pt x="1938527" y="783335"/>
                    </a:lnTo>
                    <a:lnTo>
                      <a:pt x="1944623" y="794003"/>
                    </a:lnTo>
                    <a:lnTo>
                      <a:pt x="1949195" y="797051"/>
                    </a:lnTo>
                    <a:lnTo>
                      <a:pt x="1955291" y="807719"/>
                    </a:lnTo>
                    <a:lnTo>
                      <a:pt x="1956815" y="812291"/>
                    </a:lnTo>
                    <a:lnTo>
                      <a:pt x="1962911" y="815339"/>
                    </a:lnTo>
                    <a:lnTo>
                      <a:pt x="1967483" y="818387"/>
                    </a:lnTo>
                    <a:lnTo>
                      <a:pt x="1973579" y="815339"/>
                    </a:lnTo>
                    <a:lnTo>
                      <a:pt x="1978151" y="815339"/>
                    </a:lnTo>
                    <a:lnTo>
                      <a:pt x="1984247" y="812291"/>
                    </a:lnTo>
                    <a:lnTo>
                      <a:pt x="1988819" y="807719"/>
                    </a:lnTo>
                    <a:lnTo>
                      <a:pt x="1991867" y="801623"/>
                    </a:lnTo>
                    <a:lnTo>
                      <a:pt x="1996439" y="797051"/>
                    </a:lnTo>
                    <a:lnTo>
                      <a:pt x="2002535" y="786383"/>
                    </a:lnTo>
                    <a:lnTo>
                      <a:pt x="2007107" y="775715"/>
                    </a:lnTo>
                    <a:lnTo>
                      <a:pt x="2013203" y="768095"/>
                    </a:lnTo>
                    <a:lnTo>
                      <a:pt x="2017775" y="754379"/>
                    </a:lnTo>
                    <a:lnTo>
                      <a:pt x="2023871" y="739139"/>
                    </a:lnTo>
                    <a:lnTo>
                      <a:pt x="2028443" y="728471"/>
                    </a:lnTo>
                    <a:lnTo>
                      <a:pt x="2031491" y="714755"/>
                    </a:lnTo>
                    <a:lnTo>
                      <a:pt x="2036063" y="701039"/>
                    </a:lnTo>
                    <a:lnTo>
                      <a:pt x="2042159" y="688847"/>
                    </a:lnTo>
                    <a:lnTo>
                      <a:pt x="2046731" y="675131"/>
                    </a:lnTo>
                    <a:lnTo>
                      <a:pt x="2052827" y="664463"/>
                    </a:lnTo>
                    <a:lnTo>
                      <a:pt x="2057399" y="661415"/>
                    </a:lnTo>
                    <a:lnTo>
                      <a:pt x="2063495" y="661415"/>
                    </a:lnTo>
                    <a:lnTo>
                      <a:pt x="2066543" y="656843"/>
                    </a:lnTo>
                    <a:lnTo>
                      <a:pt x="2071115" y="650747"/>
                    </a:lnTo>
                    <a:lnTo>
                      <a:pt x="2075687" y="641603"/>
                    </a:lnTo>
                    <a:lnTo>
                      <a:pt x="2081783" y="632459"/>
                    </a:lnTo>
                    <a:lnTo>
                      <a:pt x="2086355" y="620267"/>
                    </a:lnTo>
                    <a:lnTo>
                      <a:pt x="2092451" y="606551"/>
                    </a:lnTo>
                    <a:lnTo>
                      <a:pt x="2097023" y="591311"/>
                    </a:lnTo>
                    <a:lnTo>
                      <a:pt x="2103119" y="566927"/>
                    </a:lnTo>
                    <a:lnTo>
                      <a:pt x="2106167" y="548639"/>
                    </a:lnTo>
                    <a:lnTo>
                      <a:pt x="2110739" y="521207"/>
                    </a:lnTo>
                    <a:lnTo>
                      <a:pt x="2116835" y="495299"/>
                    </a:lnTo>
                    <a:lnTo>
                      <a:pt x="2121407" y="470915"/>
                    </a:lnTo>
                    <a:lnTo>
                      <a:pt x="2125979" y="438911"/>
                    </a:lnTo>
                    <a:lnTo>
                      <a:pt x="2132075" y="416051"/>
                    </a:lnTo>
                    <a:lnTo>
                      <a:pt x="2136647" y="388619"/>
                    </a:lnTo>
                    <a:lnTo>
                      <a:pt x="2139695" y="365759"/>
                    </a:lnTo>
                    <a:lnTo>
                      <a:pt x="2145791" y="344423"/>
                    </a:lnTo>
                    <a:lnTo>
                      <a:pt x="2150363" y="320039"/>
                    </a:lnTo>
                    <a:lnTo>
                      <a:pt x="2156459" y="304799"/>
                    </a:lnTo>
                    <a:lnTo>
                      <a:pt x="2161031" y="283463"/>
                    </a:lnTo>
                    <a:lnTo>
                      <a:pt x="2165603" y="268223"/>
                    </a:lnTo>
                    <a:lnTo>
                      <a:pt x="2171699" y="254507"/>
                    </a:lnTo>
                    <a:lnTo>
                      <a:pt x="2176271" y="240791"/>
                    </a:lnTo>
                    <a:lnTo>
                      <a:pt x="2179319" y="227075"/>
                    </a:lnTo>
                    <a:lnTo>
                      <a:pt x="2185415" y="219455"/>
                    </a:lnTo>
                    <a:lnTo>
                      <a:pt x="2189987" y="207263"/>
                    </a:lnTo>
                    <a:lnTo>
                      <a:pt x="2196083" y="198119"/>
                    </a:lnTo>
                    <a:lnTo>
                      <a:pt x="2200655" y="187451"/>
                    </a:lnTo>
                    <a:lnTo>
                      <a:pt x="2206751" y="182879"/>
                    </a:lnTo>
                    <a:lnTo>
                      <a:pt x="2211323" y="175259"/>
                    </a:lnTo>
                    <a:lnTo>
                      <a:pt x="2214371" y="167639"/>
                    </a:lnTo>
                    <a:lnTo>
                      <a:pt x="2218943" y="161543"/>
                    </a:lnTo>
                    <a:lnTo>
                      <a:pt x="2225039" y="150875"/>
                    </a:lnTo>
                    <a:lnTo>
                      <a:pt x="2229611" y="143255"/>
                    </a:lnTo>
                    <a:lnTo>
                      <a:pt x="2235707" y="135635"/>
                    </a:lnTo>
                    <a:lnTo>
                      <a:pt x="2240279" y="126491"/>
                    </a:lnTo>
                    <a:lnTo>
                      <a:pt x="2246375" y="118871"/>
                    </a:lnTo>
                    <a:lnTo>
                      <a:pt x="2250947" y="111251"/>
                    </a:lnTo>
                    <a:lnTo>
                      <a:pt x="2253995" y="103631"/>
                    </a:lnTo>
                    <a:lnTo>
                      <a:pt x="2258567" y="96011"/>
                    </a:lnTo>
                    <a:lnTo>
                      <a:pt x="2264663" y="86867"/>
                    </a:lnTo>
                    <a:lnTo>
                      <a:pt x="2269235" y="82295"/>
                    </a:lnTo>
                    <a:lnTo>
                      <a:pt x="2275331" y="79247"/>
                    </a:lnTo>
                    <a:lnTo>
                      <a:pt x="2279903" y="74675"/>
                    </a:lnTo>
                    <a:lnTo>
                      <a:pt x="2293619" y="74675"/>
                    </a:lnTo>
                    <a:lnTo>
                      <a:pt x="2298191" y="79247"/>
                    </a:lnTo>
                    <a:lnTo>
                      <a:pt x="2304287" y="79247"/>
                    </a:lnTo>
                    <a:lnTo>
                      <a:pt x="2308859" y="85343"/>
                    </a:lnTo>
                    <a:lnTo>
                      <a:pt x="2314955" y="92963"/>
                    </a:lnTo>
                    <a:lnTo>
                      <a:pt x="2319527" y="97535"/>
                    </a:lnTo>
                    <a:lnTo>
                      <a:pt x="2325623" y="108203"/>
                    </a:lnTo>
                    <a:lnTo>
                      <a:pt x="2327147" y="118871"/>
                    </a:lnTo>
                    <a:lnTo>
                      <a:pt x="2333243" y="129539"/>
                    </a:lnTo>
                    <a:lnTo>
                      <a:pt x="2337815" y="137159"/>
                    </a:lnTo>
                    <a:lnTo>
                      <a:pt x="2343911" y="153923"/>
                    </a:lnTo>
                    <a:lnTo>
                      <a:pt x="2348483" y="164591"/>
                    </a:lnTo>
                    <a:lnTo>
                      <a:pt x="2354579" y="175259"/>
                    </a:lnTo>
                    <a:lnTo>
                      <a:pt x="2359151" y="187451"/>
                    </a:lnTo>
                    <a:lnTo>
                      <a:pt x="2362199" y="196595"/>
                    </a:lnTo>
                    <a:lnTo>
                      <a:pt x="2366771" y="201167"/>
                    </a:lnTo>
                    <a:lnTo>
                      <a:pt x="2372867" y="198119"/>
                    </a:lnTo>
                    <a:lnTo>
                      <a:pt x="2377439" y="201167"/>
                    </a:lnTo>
                    <a:lnTo>
                      <a:pt x="2383535" y="204215"/>
                    </a:lnTo>
                    <a:lnTo>
                      <a:pt x="2388107" y="208787"/>
                    </a:lnTo>
                    <a:lnTo>
                      <a:pt x="2394203" y="219455"/>
                    </a:lnTo>
                    <a:lnTo>
                      <a:pt x="2398775" y="227075"/>
                    </a:lnTo>
                    <a:lnTo>
                      <a:pt x="2401823" y="240791"/>
                    </a:lnTo>
                    <a:lnTo>
                      <a:pt x="2406395" y="257555"/>
                    </a:lnTo>
                    <a:lnTo>
                      <a:pt x="2412491" y="269747"/>
                    </a:lnTo>
                    <a:lnTo>
                      <a:pt x="2417063" y="288035"/>
                    </a:lnTo>
                    <a:lnTo>
                      <a:pt x="2423159" y="309371"/>
                    </a:lnTo>
                    <a:lnTo>
                      <a:pt x="2427731" y="330707"/>
                    </a:lnTo>
                    <a:lnTo>
                      <a:pt x="2433827" y="352043"/>
                    </a:lnTo>
                    <a:lnTo>
                      <a:pt x="2436875" y="380999"/>
                    </a:lnTo>
                    <a:lnTo>
                      <a:pt x="2441447" y="405383"/>
                    </a:lnTo>
                    <a:lnTo>
                      <a:pt x="2446019" y="431291"/>
                    </a:lnTo>
                    <a:lnTo>
                      <a:pt x="2452115" y="458723"/>
                    </a:lnTo>
                    <a:lnTo>
                      <a:pt x="2456687" y="481583"/>
                    </a:lnTo>
                    <a:lnTo>
                      <a:pt x="2462783" y="505967"/>
                    </a:lnTo>
                    <a:lnTo>
                      <a:pt x="2467355" y="527303"/>
                    </a:lnTo>
                    <a:lnTo>
                      <a:pt x="2473451" y="548639"/>
                    </a:lnTo>
                    <a:lnTo>
                      <a:pt x="2476499" y="571499"/>
                    </a:lnTo>
                    <a:lnTo>
                      <a:pt x="2481071" y="591311"/>
                    </a:lnTo>
                    <a:lnTo>
                      <a:pt x="2487167" y="606551"/>
                    </a:lnTo>
                    <a:lnTo>
                      <a:pt x="2491739" y="620267"/>
                    </a:lnTo>
                    <a:lnTo>
                      <a:pt x="2496311" y="635507"/>
                    </a:lnTo>
                    <a:lnTo>
                      <a:pt x="2502407" y="649223"/>
                    </a:lnTo>
                    <a:lnTo>
                      <a:pt x="2506979" y="656843"/>
                    </a:lnTo>
                    <a:lnTo>
                      <a:pt x="2510027" y="672083"/>
                    </a:lnTo>
                    <a:lnTo>
                      <a:pt x="2516123" y="675131"/>
                    </a:lnTo>
                    <a:lnTo>
                      <a:pt x="2520695" y="688847"/>
                    </a:lnTo>
                    <a:lnTo>
                      <a:pt x="2526791" y="693419"/>
                    </a:lnTo>
                    <a:lnTo>
                      <a:pt x="2531363" y="701039"/>
                    </a:lnTo>
                    <a:lnTo>
                      <a:pt x="2535935" y="707135"/>
                    </a:lnTo>
                    <a:lnTo>
                      <a:pt x="2542031" y="717803"/>
                    </a:lnTo>
                    <a:lnTo>
                      <a:pt x="2546603" y="722375"/>
                    </a:lnTo>
                    <a:lnTo>
                      <a:pt x="2549651" y="731519"/>
                    </a:lnTo>
                    <a:lnTo>
                      <a:pt x="2555747" y="739139"/>
                    </a:lnTo>
                    <a:lnTo>
                      <a:pt x="2560319" y="749807"/>
                    </a:lnTo>
                    <a:lnTo>
                      <a:pt x="2566415" y="751331"/>
                    </a:lnTo>
                    <a:lnTo>
                      <a:pt x="2570987" y="765047"/>
                    </a:lnTo>
                    <a:lnTo>
                      <a:pt x="2577083" y="768095"/>
                    </a:lnTo>
                    <a:lnTo>
                      <a:pt x="2581655" y="781811"/>
                    </a:lnTo>
                    <a:lnTo>
                      <a:pt x="2584703" y="789431"/>
                    </a:lnTo>
                    <a:lnTo>
                      <a:pt x="2589275" y="792479"/>
                    </a:lnTo>
                    <a:lnTo>
                      <a:pt x="2595371" y="797051"/>
                    </a:lnTo>
                    <a:lnTo>
                      <a:pt x="2610611" y="797051"/>
                    </a:lnTo>
                    <a:lnTo>
                      <a:pt x="2616707" y="794003"/>
                    </a:lnTo>
                    <a:lnTo>
                      <a:pt x="2621279" y="794003"/>
                    </a:lnTo>
                    <a:lnTo>
                      <a:pt x="2624327" y="789431"/>
                    </a:lnTo>
                    <a:lnTo>
                      <a:pt x="2628899" y="781811"/>
                    </a:lnTo>
                    <a:lnTo>
                      <a:pt x="2634995" y="772667"/>
                    </a:lnTo>
                    <a:lnTo>
                      <a:pt x="2639567" y="765047"/>
                    </a:lnTo>
                    <a:lnTo>
                      <a:pt x="2645663" y="754379"/>
                    </a:lnTo>
                    <a:lnTo>
                      <a:pt x="2650235" y="749807"/>
                    </a:lnTo>
                    <a:lnTo>
                      <a:pt x="2656331" y="739139"/>
                    </a:lnTo>
                    <a:lnTo>
                      <a:pt x="2657855" y="725423"/>
                    </a:lnTo>
                    <a:lnTo>
                      <a:pt x="2663951" y="710183"/>
                    </a:lnTo>
                    <a:lnTo>
                      <a:pt x="2668523" y="701039"/>
                    </a:lnTo>
                    <a:lnTo>
                      <a:pt x="2674619" y="685799"/>
                    </a:lnTo>
                    <a:lnTo>
                      <a:pt x="2679191" y="681227"/>
                    </a:lnTo>
                    <a:lnTo>
                      <a:pt x="2685287" y="664463"/>
                    </a:lnTo>
                    <a:lnTo>
                      <a:pt x="2689859" y="670559"/>
                    </a:lnTo>
                    <a:lnTo>
                      <a:pt x="2692907" y="670559"/>
                    </a:lnTo>
                    <a:lnTo>
                      <a:pt x="2697479" y="667511"/>
                    </a:lnTo>
                    <a:lnTo>
                      <a:pt x="2703575" y="667511"/>
                    </a:lnTo>
                    <a:lnTo>
                      <a:pt x="2708147" y="653795"/>
                    </a:lnTo>
                    <a:lnTo>
                      <a:pt x="2714243" y="649223"/>
                    </a:lnTo>
                    <a:lnTo>
                      <a:pt x="2718815" y="641603"/>
                    </a:lnTo>
                    <a:lnTo>
                      <a:pt x="2724911" y="624839"/>
                    </a:lnTo>
                    <a:lnTo>
                      <a:pt x="2729483" y="611123"/>
                    </a:lnTo>
                    <a:lnTo>
                      <a:pt x="2732531" y="595883"/>
                    </a:lnTo>
                    <a:lnTo>
                      <a:pt x="2737103" y="574547"/>
                    </a:lnTo>
                    <a:lnTo>
                      <a:pt x="2743199" y="553211"/>
                    </a:lnTo>
                    <a:lnTo>
                      <a:pt x="2747771" y="527303"/>
                    </a:lnTo>
                    <a:lnTo>
                      <a:pt x="2753867" y="502919"/>
                    </a:lnTo>
                    <a:lnTo>
                      <a:pt x="2758439" y="470915"/>
                    </a:lnTo>
                    <a:lnTo>
                      <a:pt x="2764535" y="448055"/>
                    </a:lnTo>
                    <a:lnTo>
                      <a:pt x="2767583" y="420623"/>
                    </a:lnTo>
                    <a:lnTo>
                      <a:pt x="2772155" y="394715"/>
                    </a:lnTo>
                    <a:lnTo>
                      <a:pt x="2776727" y="365759"/>
                    </a:lnTo>
                    <a:lnTo>
                      <a:pt x="2782823" y="348995"/>
                    </a:lnTo>
                    <a:lnTo>
                      <a:pt x="2787395" y="329183"/>
                    </a:lnTo>
                    <a:lnTo>
                      <a:pt x="2793491" y="307847"/>
                    </a:lnTo>
                    <a:lnTo>
                      <a:pt x="2798063" y="291083"/>
                    </a:lnTo>
                    <a:lnTo>
                      <a:pt x="2804159" y="275843"/>
                    </a:lnTo>
                    <a:lnTo>
                      <a:pt x="2807207" y="259079"/>
                    </a:lnTo>
                    <a:lnTo>
                      <a:pt x="2811779" y="248411"/>
                    </a:lnTo>
                    <a:lnTo>
                      <a:pt x="2816351" y="233171"/>
                    </a:lnTo>
                    <a:lnTo>
                      <a:pt x="2822447" y="222503"/>
                    </a:lnTo>
                    <a:lnTo>
                      <a:pt x="2827019" y="211835"/>
                    </a:lnTo>
                    <a:lnTo>
                      <a:pt x="2833115" y="201167"/>
                    </a:lnTo>
                    <a:lnTo>
                      <a:pt x="2837687" y="193547"/>
                    </a:lnTo>
                    <a:lnTo>
                      <a:pt x="2840735" y="182879"/>
                    </a:lnTo>
                    <a:lnTo>
                      <a:pt x="2846831" y="176783"/>
                    </a:lnTo>
                    <a:lnTo>
                      <a:pt x="2851403" y="167639"/>
                    </a:lnTo>
                    <a:lnTo>
                      <a:pt x="2857499" y="158495"/>
                    </a:lnTo>
                    <a:lnTo>
                      <a:pt x="2862071" y="150875"/>
                    </a:lnTo>
                    <a:lnTo>
                      <a:pt x="2866643" y="143255"/>
                    </a:lnTo>
                    <a:lnTo>
                      <a:pt x="2872739" y="132587"/>
                    </a:lnTo>
                    <a:lnTo>
                      <a:pt x="2877311" y="126491"/>
                    </a:lnTo>
                    <a:lnTo>
                      <a:pt x="2880359" y="117347"/>
                    </a:lnTo>
                    <a:lnTo>
                      <a:pt x="2886455" y="108203"/>
                    </a:lnTo>
                    <a:lnTo>
                      <a:pt x="2891027" y="100583"/>
                    </a:lnTo>
                    <a:lnTo>
                      <a:pt x="2897123" y="89915"/>
                    </a:lnTo>
                    <a:lnTo>
                      <a:pt x="2901695" y="85343"/>
                    </a:lnTo>
                    <a:lnTo>
                      <a:pt x="2907791" y="79247"/>
                    </a:lnTo>
                    <a:lnTo>
                      <a:pt x="2912363" y="76199"/>
                    </a:lnTo>
                    <a:lnTo>
                      <a:pt x="2915411" y="76199"/>
                    </a:lnTo>
                    <a:lnTo>
                      <a:pt x="2919983" y="74675"/>
                    </a:lnTo>
                    <a:lnTo>
                      <a:pt x="2926079" y="71627"/>
                    </a:lnTo>
                    <a:lnTo>
                      <a:pt x="2930651" y="76199"/>
                    </a:lnTo>
                    <a:lnTo>
                      <a:pt x="2936747" y="79247"/>
                    </a:lnTo>
                    <a:lnTo>
                      <a:pt x="2941319" y="85343"/>
                    </a:lnTo>
                    <a:lnTo>
                      <a:pt x="2947415" y="86867"/>
                    </a:lnTo>
                    <a:lnTo>
                      <a:pt x="2951987" y="92963"/>
                    </a:lnTo>
                    <a:lnTo>
                      <a:pt x="2955035" y="106679"/>
                    </a:lnTo>
                    <a:lnTo>
                      <a:pt x="2959607" y="117347"/>
                    </a:lnTo>
                    <a:lnTo>
                      <a:pt x="2965703" y="124967"/>
                    </a:lnTo>
                    <a:lnTo>
                      <a:pt x="2970275" y="135635"/>
                    </a:lnTo>
                    <a:lnTo>
                      <a:pt x="2976371" y="147827"/>
                    </a:lnTo>
                    <a:lnTo>
                      <a:pt x="2980943" y="161543"/>
                    </a:lnTo>
                    <a:lnTo>
                      <a:pt x="2987039" y="172211"/>
                    </a:lnTo>
                    <a:lnTo>
                      <a:pt x="2988563" y="187451"/>
                    </a:lnTo>
                    <a:lnTo>
                      <a:pt x="2994659" y="193547"/>
                    </a:lnTo>
                    <a:lnTo>
                      <a:pt x="2999231" y="207263"/>
                    </a:lnTo>
                    <a:lnTo>
                      <a:pt x="3005327" y="204215"/>
                    </a:lnTo>
                    <a:lnTo>
                      <a:pt x="3009899" y="208787"/>
                    </a:lnTo>
                    <a:lnTo>
                      <a:pt x="3015995" y="208787"/>
                    </a:lnTo>
                    <a:lnTo>
                      <a:pt x="3020567" y="214883"/>
                    </a:lnTo>
                    <a:lnTo>
                      <a:pt x="3026663" y="225551"/>
                    </a:lnTo>
                    <a:lnTo>
                      <a:pt x="3028187" y="233171"/>
                    </a:lnTo>
                    <a:lnTo>
                      <a:pt x="3034283" y="248411"/>
                    </a:lnTo>
                    <a:lnTo>
                      <a:pt x="3038855" y="262127"/>
                    </a:lnTo>
                    <a:lnTo>
                      <a:pt x="3044951" y="278891"/>
                    </a:lnTo>
                    <a:lnTo>
                      <a:pt x="3049523" y="294131"/>
                    </a:lnTo>
                    <a:lnTo>
                      <a:pt x="3055619" y="318515"/>
                    </a:lnTo>
                    <a:lnTo>
                      <a:pt x="3060191" y="338327"/>
                    </a:lnTo>
                    <a:lnTo>
                      <a:pt x="3063239" y="362711"/>
                    </a:lnTo>
                    <a:lnTo>
                      <a:pt x="3067811" y="388619"/>
                    </a:lnTo>
                    <a:lnTo>
                      <a:pt x="3073907" y="416051"/>
                    </a:lnTo>
                    <a:lnTo>
                      <a:pt x="3078479" y="437387"/>
                    </a:lnTo>
                    <a:lnTo>
                      <a:pt x="3084575" y="463295"/>
                    </a:lnTo>
                    <a:lnTo>
                      <a:pt x="3089147" y="489203"/>
                    </a:lnTo>
                    <a:lnTo>
                      <a:pt x="3095243" y="513587"/>
                    </a:lnTo>
                    <a:lnTo>
                      <a:pt x="3099815" y="534923"/>
                    </a:lnTo>
                    <a:lnTo>
                      <a:pt x="3102863" y="559307"/>
                    </a:lnTo>
                    <a:lnTo>
                      <a:pt x="3107435" y="574547"/>
                    </a:lnTo>
                    <a:lnTo>
                      <a:pt x="3113531" y="595883"/>
                    </a:lnTo>
                    <a:lnTo>
                      <a:pt x="3118103" y="611123"/>
                    </a:lnTo>
                    <a:lnTo>
                      <a:pt x="3124199" y="624839"/>
                    </a:lnTo>
                    <a:lnTo>
                      <a:pt x="3128771" y="638555"/>
                    </a:lnTo>
                    <a:lnTo>
                      <a:pt x="3134867" y="650747"/>
                    </a:lnTo>
                    <a:lnTo>
                      <a:pt x="3137915" y="661415"/>
                    </a:lnTo>
                    <a:lnTo>
                      <a:pt x="3142487" y="670559"/>
                    </a:lnTo>
                    <a:lnTo>
                      <a:pt x="3147059" y="682751"/>
                    </a:lnTo>
                    <a:lnTo>
                      <a:pt x="3153155" y="688847"/>
                    </a:lnTo>
                    <a:lnTo>
                      <a:pt x="3157727" y="696467"/>
                    </a:lnTo>
                    <a:lnTo>
                      <a:pt x="3163823" y="701039"/>
                    </a:lnTo>
                    <a:lnTo>
                      <a:pt x="3168395" y="710183"/>
                    </a:lnTo>
                    <a:lnTo>
                      <a:pt x="3174491" y="714755"/>
                    </a:lnTo>
                    <a:lnTo>
                      <a:pt x="3177539" y="725423"/>
                    </a:lnTo>
                    <a:lnTo>
                      <a:pt x="3182111" y="731519"/>
                    </a:lnTo>
                    <a:lnTo>
                      <a:pt x="3186683" y="739139"/>
                    </a:lnTo>
                    <a:lnTo>
                      <a:pt x="3192779" y="746759"/>
                    </a:lnTo>
                    <a:lnTo>
                      <a:pt x="3197351" y="757427"/>
                    </a:lnTo>
                    <a:lnTo>
                      <a:pt x="3203447" y="765047"/>
                    </a:lnTo>
                    <a:lnTo>
                      <a:pt x="3208019" y="771143"/>
                    </a:lnTo>
                    <a:lnTo>
                      <a:pt x="3211067" y="781811"/>
                    </a:lnTo>
                    <a:lnTo>
                      <a:pt x="3217163" y="786383"/>
                    </a:lnTo>
                    <a:lnTo>
                      <a:pt x="3221735" y="789431"/>
                    </a:lnTo>
                    <a:lnTo>
                      <a:pt x="3227831" y="794003"/>
                    </a:lnTo>
                    <a:lnTo>
                      <a:pt x="3232403" y="797051"/>
                    </a:lnTo>
                    <a:lnTo>
                      <a:pt x="3236975" y="797051"/>
                    </a:lnTo>
                    <a:lnTo>
                      <a:pt x="3243071" y="794003"/>
                    </a:lnTo>
                    <a:lnTo>
                      <a:pt x="3247643" y="792479"/>
                    </a:lnTo>
                    <a:lnTo>
                      <a:pt x="3250691" y="792479"/>
                    </a:lnTo>
                    <a:lnTo>
                      <a:pt x="3256787" y="786383"/>
                    </a:lnTo>
                    <a:lnTo>
                      <a:pt x="3261359" y="781811"/>
                    </a:lnTo>
                    <a:lnTo>
                      <a:pt x="3267455" y="772667"/>
                    </a:lnTo>
                    <a:lnTo>
                      <a:pt x="3272027" y="761999"/>
                    </a:lnTo>
                    <a:lnTo>
                      <a:pt x="3278123" y="757427"/>
                    </a:lnTo>
                    <a:lnTo>
                      <a:pt x="3282695" y="742187"/>
                    </a:lnTo>
                    <a:lnTo>
                      <a:pt x="3285743" y="731519"/>
                    </a:lnTo>
                    <a:lnTo>
                      <a:pt x="3290315" y="720851"/>
                    </a:lnTo>
                    <a:lnTo>
                      <a:pt x="3296411" y="707135"/>
                    </a:lnTo>
                    <a:lnTo>
                      <a:pt x="3300983" y="696467"/>
                    </a:lnTo>
                    <a:lnTo>
                      <a:pt x="3307079" y="682751"/>
                    </a:lnTo>
                    <a:lnTo>
                      <a:pt x="3311651" y="672083"/>
                    </a:lnTo>
                    <a:lnTo>
                      <a:pt x="3317747" y="664463"/>
                    </a:lnTo>
                    <a:lnTo>
                      <a:pt x="3329939" y="664463"/>
                    </a:lnTo>
                    <a:lnTo>
                      <a:pt x="3336035" y="659891"/>
                    </a:lnTo>
                    <a:lnTo>
                      <a:pt x="3340607" y="650747"/>
                    </a:lnTo>
                    <a:lnTo>
                      <a:pt x="3346703" y="641603"/>
                    </a:lnTo>
                    <a:lnTo>
                      <a:pt x="3351275" y="630935"/>
                    </a:lnTo>
                    <a:lnTo>
                      <a:pt x="3357371" y="620267"/>
                    </a:lnTo>
                    <a:lnTo>
                      <a:pt x="3358895" y="603503"/>
                    </a:lnTo>
                    <a:lnTo>
                      <a:pt x="3364991" y="585215"/>
                    </a:lnTo>
                    <a:lnTo>
                      <a:pt x="3369563" y="566927"/>
                    </a:lnTo>
                    <a:lnTo>
                      <a:pt x="3375659" y="545591"/>
                    </a:lnTo>
                    <a:lnTo>
                      <a:pt x="3380231" y="521207"/>
                    </a:lnTo>
                    <a:lnTo>
                      <a:pt x="3386327" y="489203"/>
                    </a:lnTo>
                    <a:lnTo>
                      <a:pt x="3390899" y="463295"/>
                    </a:lnTo>
                    <a:lnTo>
                      <a:pt x="3396995" y="437387"/>
                    </a:lnTo>
                    <a:lnTo>
                      <a:pt x="3398519" y="409955"/>
                    </a:lnTo>
                    <a:lnTo>
                      <a:pt x="3404615" y="384047"/>
                    </a:lnTo>
                    <a:lnTo>
                      <a:pt x="3409187" y="359663"/>
                    </a:lnTo>
                    <a:lnTo>
                      <a:pt x="3415283" y="338327"/>
                    </a:lnTo>
                    <a:lnTo>
                      <a:pt x="3419855" y="318515"/>
                    </a:lnTo>
                    <a:lnTo>
                      <a:pt x="3425951" y="298703"/>
                    </a:lnTo>
                    <a:lnTo>
                      <a:pt x="3430523" y="278891"/>
                    </a:lnTo>
                    <a:lnTo>
                      <a:pt x="3433571" y="265175"/>
                    </a:lnTo>
                    <a:lnTo>
                      <a:pt x="3438143" y="248411"/>
                    </a:lnTo>
                    <a:lnTo>
                      <a:pt x="3444239" y="237743"/>
                    </a:lnTo>
                    <a:lnTo>
                      <a:pt x="3448811" y="222503"/>
                    </a:lnTo>
                    <a:lnTo>
                      <a:pt x="3454907" y="211835"/>
                    </a:lnTo>
                    <a:lnTo>
                      <a:pt x="3459479" y="198119"/>
                    </a:lnTo>
                    <a:lnTo>
                      <a:pt x="3465575" y="190499"/>
                    </a:lnTo>
                    <a:lnTo>
                      <a:pt x="3470147" y="182879"/>
                    </a:lnTo>
                    <a:lnTo>
                      <a:pt x="3473195" y="172211"/>
                    </a:lnTo>
                    <a:lnTo>
                      <a:pt x="3477767" y="164591"/>
                    </a:lnTo>
                    <a:lnTo>
                      <a:pt x="3483863" y="156971"/>
                    </a:lnTo>
                    <a:lnTo>
                      <a:pt x="3488435" y="150875"/>
                    </a:lnTo>
                    <a:lnTo>
                      <a:pt x="3494531" y="143255"/>
                    </a:lnTo>
                    <a:lnTo>
                      <a:pt x="3499103" y="132587"/>
                    </a:lnTo>
                    <a:lnTo>
                      <a:pt x="3505199" y="124967"/>
                    </a:lnTo>
                    <a:lnTo>
                      <a:pt x="3508247" y="117347"/>
                    </a:lnTo>
                    <a:lnTo>
                      <a:pt x="3512819" y="106679"/>
                    </a:lnTo>
                    <a:lnTo>
                      <a:pt x="3517391" y="100583"/>
                    </a:lnTo>
                    <a:lnTo>
                      <a:pt x="3523487" y="92963"/>
                    </a:lnTo>
                    <a:lnTo>
                      <a:pt x="3528059" y="82295"/>
                    </a:lnTo>
                    <a:lnTo>
                      <a:pt x="3534155" y="79247"/>
                    </a:lnTo>
                    <a:lnTo>
                      <a:pt x="3538727" y="71627"/>
                    </a:lnTo>
                    <a:lnTo>
                      <a:pt x="3541775" y="71627"/>
                    </a:lnTo>
                    <a:lnTo>
                      <a:pt x="3547871" y="67055"/>
                    </a:lnTo>
                    <a:lnTo>
                      <a:pt x="3552443" y="68579"/>
                    </a:lnTo>
                    <a:lnTo>
                      <a:pt x="3557015" y="68579"/>
                    </a:lnTo>
                    <a:lnTo>
                      <a:pt x="3563111" y="74675"/>
                    </a:lnTo>
                    <a:lnTo>
                      <a:pt x="3567683" y="71627"/>
                    </a:lnTo>
                    <a:lnTo>
                      <a:pt x="3573779" y="82295"/>
                    </a:lnTo>
                    <a:lnTo>
                      <a:pt x="3578351" y="85343"/>
                    </a:lnTo>
                    <a:lnTo>
                      <a:pt x="3581399" y="96011"/>
                    </a:lnTo>
                    <a:lnTo>
                      <a:pt x="3587495" y="100583"/>
                    </a:lnTo>
                    <a:lnTo>
                      <a:pt x="3592067" y="114299"/>
                    </a:lnTo>
                    <a:lnTo>
                      <a:pt x="3598163" y="124967"/>
                    </a:lnTo>
                    <a:lnTo>
                      <a:pt x="3602735" y="137159"/>
                    </a:lnTo>
                    <a:lnTo>
                      <a:pt x="3607307" y="147827"/>
                    </a:lnTo>
                    <a:lnTo>
                      <a:pt x="3613403" y="161543"/>
                    </a:lnTo>
                    <a:lnTo>
                      <a:pt x="3616451" y="172211"/>
                    </a:lnTo>
                    <a:lnTo>
                      <a:pt x="3621023" y="187451"/>
                    </a:lnTo>
                    <a:lnTo>
                      <a:pt x="3627119" y="196595"/>
                    </a:lnTo>
                    <a:lnTo>
                      <a:pt x="3631691" y="208787"/>
                    </a:lnTo>
                    <a:lnTo>
                      <a:pt x="3637787" y="208787"/>
                    </a:lnTo>
                    <a:lnTo>
                      <a:pt x="3642359" y="211835"/>
                    </a:lnTo>
                    <a:lnTo>
                      <a:pt x="3648455" y="214883"/>
                    </a:lnTo>
                    <a:lnTo>
                      <a:pt x="3653027" y="214883"/>
                    </a:lnTo>
                    <a:lnTo>
                      <a:pt x="3656075" y="230123"/>
                    </a:lnTo>
                    <a:lnTo>
                      <a:pt x="3660647" y="237743"/>
                    </a:lnTo>
                    <a:lnTo>
                      <a:pt x="3666743" y="251459"/>
                    </a:lnTo>
                    <a:lnTo>
                      <a:pt x="3671315" y="265175"/>
                    </a:lnTo>
                    <a:lnTo>
                      <a:pt x="3677411" y="283463"/>
                    </a:lnTo>
                    <a:lnTo>
                      <a:pt x="3681983" y="301751"/>
                    </a:lnTo>
                    <a:lnTo>
                      <a:pt x="3688079" y="320039"/>
                    </a:lnTo>
                    <a:lnTo>
                      <a:pt x="3689603" y="344423"/>
                    </a:lnTo>
                    <a:lnTo>
                      <a:pt x="3695699" y="368807"/>
                    </a:lnTo>
                    <a:lnTo>
                      <a:pt x="3700271" y="394715"/>
                    </a:lnTo>
                    <a:lnTo>
                      <a:pt x="3706367" y="420623"/>
                    </a:lnTo>
                    <a:lnTo>
                      <a:pt x="3710939" y="441959"/>
                    </a:lnTo>
                    <a:lnTo>
                      <a:pt x="3717035" y="470915"/>
                    </a:lnTo>
                    <a:lnTo>
                      <a:pt x="3721607" y="495299"/>
                    </a:lnTo>
                    <a:lnTo>
                      <a:pt x="3727703" y="516635"/>
                    </a:lnTo>
                    <a:lnTo>
                      <a:pt x="3729227" y="542543"/>
                    </a:lnTo>
                    <a:lnTo>
                      <a:pt x="3735323" y="559307"/>
                    </a:lnTo>
                    <a:lnTo>
                      <a:pt x="3739895" y="582167"/>
                    </a:lnTo>
                    <a:lnTo>
                      <a:pt x="3745991" y="598931"/>
                    </a:lnTo>
                    <a:lnTo>
                      <a:pt x="3750563" y="617219"/>
                    </a:lnTo>
                    <a:lnTo>
                      <a:pt x="3756659" y="630935"/>
                    </a:lnTo>
                    <a:lnTo>
                      <a:pt x="3761231" y="643127"/>
                    </a:lnTo>
                    <a:lnTo>
                      <a:pt x="3764279" y="659891"/>
                    </a:lnTo>
                    <a:lnTo>
                      <a:pt x="3768851" y="667511"/>
                    </a:lnTo>
                    <a:lnTo>
                      <a:pt x="3774947" y="678179"/>
                    </a:lnTo>
                    <a:lnTo>
                      <a:pt x="3779519" y="685799"/>
                    </a:lnTo>
                    <a:lnTo>
                      <a:pt x="3785615" y="696467"/>
                    </a:lnTo>
                  </a:path>
                </a:pathLst>
              </a:custGeom>
              <a:ln w="3175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1956816" y="3214116"/>
                <a:ext cx="3785870" cy="905510"/>
              </a:xfrm>
              <a:custGeom>
                <a:avLst/>
                <a:gdLst/>
                <a:ahLst/>
                <a:cxnLst/>
                <a:rect l="l" t="t" r="r" b="b"/>
                <a:pathLst>
                  <a:path w="3785870" h="905510">
                    <a:moveTo>
                      <a:pt x="0" y="74675"/>
                    </a:moveTo>
                    <a:lnTo>
                      <a:pt x="3047" y="89915"/>
                    </a:lnTo>
                    <a:lnTo>
                      <a:pt x="7619" y="92963"/>
                    </a:lnTo>
                    <a:lnTo>
                      <a:pt x="13715" y="106679"/>
                    </a:lnTo>
                    <a:lnTo>
                      <a:pt x="18287" y="114299"/>
                    </a:lnTo>
                    <a:lnTo>
                      <a:pt x="24383" y="128015"/>
                    </a:lnTo>
                    <a:lnTo>
                      <a:pt x="28955" y="140207"/>
                    </a:lnTo>
                    <a:lnTo>
                      <a:pt x="33527" y="147827"/>
                    </a:lnTo>
                    <a:lnTo>
                      <a:pt x="36575" y="161543"/>
                    </a:lnTo>
                    <a:lnTo>
                      <a:pt x="42671" y="172211"/>
                    </a:lnTo>
                    <a:lnTo>
                      <a:pt x="47243" y="178307"/>
                    </a:lnTo>
                    <a:lnTo>
                      <a:pt x="53339" y="179831"/>
                    </a:lnTo>
                    <a:lnTo>
                      <a:pt x="57911" y="185927"/>
                    </a:lnTo>
                    <a:lnTo>
                      <a:pt x="64007" y="185927"/>
                    </a:lnTo>
                    <a:lnTo>
                      <a:pt x="68579" y="193547"/>
                    </a:lnTo>
                    <a:lnTo>
                      <a:pt x="71627" y="201167"/>
                    </a:lnTo>
                    <a:lnTo>
                      <a:pt x="76199" y="211835"/>
                    </a:lnTo>
                    <a:lnTo>
                      <a:pt x="82295" y="228599"/>
                    </a:lnTo>
                    <a:lnTo>
                      <a:pt x="86867" y="240791"/>
                    </a:lnTo>
                    <a:lnTo>
                      <a:pt x="92963" y="259079"/>
                    </a:lnTo>
                    <a:lnTo>
                      <a:pt x="97535" y="275843"/>
                    </a:lnTo>
                    <a:lnTo>
                      <a:pt x="103631" y="300227"/>
                    </a:lnTo>
                    <a:lnTo>
                      <a:pt x="108203" y="323087"/>
                    </a:lnTo>
                    <a:lnTo>
                      <a:pt x="111251" y="347471"/>
                    </a:lnTo>
                    <a:lnTo>
                      <a:pt x="115823" y="373379"/>
                    </a:lnTo>
                    <a:lnTo>
                      <a:pt x="121919" y="402335"/>
                    </a:lnTo>
                    <a:lnTo>
                      <a:pt x="126491" y="426719"/>
                    </a:lnTo>
                    <a:lnTo>
                      <a:pt x="132587" y="455675"/>
                    </a:lnTo>
                    <a:lnTo>
                      <a:pt x="137159" y="480059"/>
                    </a:lnTo>
                    <a:lnTo>
                      <a:pt x="143255" y="509015"/>
                    </a:lnTo>
                    <a:lnTo>
                      <a:pt x="144779" y="530351"/>
                    </a:lnTo>
                    <a:lnTo>
                      <a:pt x="150875" y="551687"/>
                    </a:lnTo>
                    <a:lnTo>
                      <a:pt x="155447" y="574547"/>
                    </a:lnTo>
                    <a:lnTo>
                      <a:pt x="161543" y="588263"/>
                    </a:lnTo>
                    <a:lnTo>
                      <a:pt x="166115" y="612647"/>
                    </a:lnTo>
                    <a:lnTo>
                      <a:pt x="172211" y="621791"/>
                    </a:lnTo>
                    <a:lnTo>
                      <a:pt x="176783" y="641603"/>
                    </a:lnTo>
                    <a:lnTo>
                      <a:pt x="182879" y="653795"/>
                    </a:lnTo>
                    <a:lnTo>
                      <a:pt x="184403" y="667511"/>
                    </a:lnTo>
                    <a:lnTo>
                      <a:pt x="190499" y="681227"/>
                    </a:lnTo>
                    <a:lnTo>
                      <a:pt x="195071" y="691895"/>
                    </a:lnTo>
                    <a:lnTo>
                      <a:pt x="201167" y="699515"/>
                    </a:lnTo>
                    <a:lnTo>
                      <a:pt x="205739" y="713231"/>
                    </a:lnTo>
                    <a:lnTo>
                      <a:pt x="211835" y="722375"/>
                    </a:lnTo>
                    <a:lnTo>
                      <a:pt x="216407" y="733043"/>
                    </a:lnTo>
                    <a:lnTo>
                      <a:pt x="219455" y="739139"/>
                    </a:lnTo>
                    <a:lnTo>
                      <a:pt x="224027" y="746759"/>
                    </a:lnTo>
                    <a:lnTo>
                      <a:pt x="230123" y="757427"/>
                    </a:lnTo>
                    <a:lnTo>
                      <a:pt x="234695" y="771143"/>
                    </a:lnTo>
                    <a:lnTo>
                      <a:pt x="240791" y="781811"/>
                    </a:lnTo>
                    <a:lnTo>
                      <a:pt x="245363" y="789431"/>
                    </a:lnTo>
                    <a:lnTo>
                      <a:pt x="251459" y="800099"/>
                    </a:lnTo>
                    <a:lnTo>
                      <a:pt x="256031" y="807719"/>
                    </a:lnTo>
                    <a:lnTo>
                      <a:pt x="259079" y="821435"/>
                    </a:lnTo>
                    <a:lnTo>
                      <a:pt x="263651" y="826007"/>
                    </a:lnTo>
                    <a:lnTo>
                      <a:pt x="269747" y="833627"/>
                    </a:lnTo>
                    <a:lnTo>
                      <a:pt x="274319" y="839723"/>
                    </a:lnTo>
                    <a:lnTo>
                      <a:pt x="280415" y="839723"/>
                    </a:lnTo>
                    <a:lnTo>
                      <a:pt x="284987" y="844295"/>
                    </a:lnTo>
                    <a:lnTo>
                      <a:pt x="291083" y="847343"/>
                    </a:lnTo>
                    <a:lnTo>
                      <a:pt x="294131" y="844295"/>
                    </a:lnTo>
                    <a:lnTo>
                      <a:pt x="298703" y="842771"/>
                    </a:lnTo>
                    <a:lnTo>
                      <a:pt x="304799" y="839723"/>
                    </a:lnTo>
                    <a:lnTo>
                      <a:pt x="309371" y="836675"/>
                    </a:lnTo>
                    <a:lnTo>
                      <a:pt x="313943" y="832103"/>
                    </a:lnTo>
                    <a:lnTo>
                      <a:pt x="320039" y="826007"/>
                    </a:lnTo>
                    <a:lnTo>
                      <a:pt x="324611" y="813815"/>
                    </a:lnTo>
                    <a:lnTo>
                      <a:pt x="330707" y="807719"/>
                    </a:lnTo>
                    <a:lnTo>
                      <a:pt x="333755" y="792479"/>
                    </a:lnTo>
                    <a:lnTo>
                      <a:pt x="338327" y="783335"/>
                    </a:lnTo>
                    <a:lnTo>
                      <a:pt x="344423" y="771143"/>
                    </a:lnTo>
                    <a:lnTo>
                      <a:pt x="348995" y="765047"/>
                    </a:lnTo>
                    <a:lnTo>
                      <a:pt x="355091" y="746759"/>
                    </a:lnTo>
                    <a:lnTo>
                      <a:pt x="359663" y="739139"/>
                    </a:lnTo>
                    <a:lnTo>
                      <a:pt x="364235" y="731519"/>
                    </a:lnTo>
                    <a:lnTo>
                      <a:pt x="367283" y="731519"/>
                    </a:lnTo>
                    <a:lnTo>
                      <a:pt x="373379" y="728471"/>
                    </a:lnTo>
                    <a:lnTo>
                      <a:pt x="377951" y="728471"/>
                    </a:lnTo>
                    <a:lnTo>
                      <a:pt x="399287" y="688847"/>
                    </a:lnTo>
                    <a:lnTo>
                      <a:pt x="406907" y="653795"/>
                    </a:lnTo>
                    <a:lnTo>
                      <a:pt x="413003" y="641603"/>
                    </a:lnTo>
                    <a:lnTo>
                      <a:pt x="417575" y="620267"/>
                    </a:lnTo>
                    <a:lnTo>
                      <a:pt x="423671" y="595883"/>
                    </a:lnTo>
                    <a:lnTo>
                      <a:pt x="428243" y="574547"/>
                    </a:lnTo>
                    <a:lnTo>
                      <a:pt x="434339" y="541019"/>
                    </a:lnTo>
                    <a:lnTo>
                      <a:pt x="438911" y="513587"/>
                    </a:lnTo>
                    <a:lnTo>
                      <a:pt x="441959" y="487679"/>
                    </a:lnTo>
                    <a:lnTo>
                      <a:pt x="446531" y="460247"/>
                    </a:lnTo>
                    <a:lnTo>
                      <a:pt x="452627" y="431291"/>
                    </a:lnTo>
                    <a:lnTo>
                      <a:pt x="457199" y="405383"/>
                    </a:lnTo>
                    <a:lnTo>
                      <a:pt x="463295" y="379475"/>
                    </a:lnTo>
                    <a:lnTo>
                      <a:pt x="467867" y="362711"/>
                    </a:lnTo>
                    <a:lnTo>
                      <a:pt x="473963" y="336803"/>
                    </a:lnTo>
                    <a:lnTo>
                      <a:pt x="478535" y="320039"/>
                    </a:lnTo>
                    <a:lnTo>
                      <a:pt x="481583" y="300227"/>
                    </a:lnTo>
                    <a:lnTo>
                      <a:pt x="486155" y="283463"/>
                    </a:lnTo>
                    <a:lnTo>
                      <a:pt x="492251" y="269747"/>
                    </a:lnTo>
                    <a:lnTo>
                      <a:pt x="496823" y="257555"/>
                    </a:lnTo>
                    <a:lnTo>
                      <a:pt x="502919" y="239267"/>
                    </a:lnTo>
                    <a:lnTo>
                      <a:pt x="507491" y="230123"/>
                    </a:lnTo>
                    <a:lnTo>
                      <a:pt x="513587" y="217931"/>
                    </a:lnTo>
                    <a:lnTo>
                      <a:pt x="515111" y="207263"/>
                    </a:lnTo>
                    <a:lnTo>
                      <a:pt x="521207" y="198119"/>
                    </a:lnTo>
                    <a:lnTo>
                      <a:pt x="525779" y="188975"/>
                    </a:lnTo>
                    <a:lnTo>
                      <a:pt x="531875" y="178307"/>
                    </a:lnTo>
                    <a:lnTo>
                      <a:pt x="536447" y="167639"/>
                    </a:lnTo>
                    <a:lnTo>
                      <a:pt x="542543" y="158495"/>
                    </a:lnTo>
                    <a:lnTo>
                      <a:pt x="547115" y="150875"/>
                    </a:lnTo>
                    <a:lnTo>
                      <a:pt x="553211" y="135635"/>
                    </a:lnTo>
                    <a:lnTo>
                      <a:pt x="554735" y="128015"/>
                    </a:lnTo>
                    <a:lnTo>
                      <a:pt x="560831" y="117347"/>
                    </a:lnTo>
                    <a:lnTo>
                      <a:pt x="565403" y="103631"/>
                    </a:lnTo>
                    <a:lnTo>
                      <a:pt x="571499" y="97535"/>
                    </a:lnTo>
                    <a:lnTo>
                      <a:pt x="576071" y="88391"/>
                    </a:lnTo>
                    <a:lnTo>
                      <a:pt x="582167" y="82295"/>
                    </a:lnTo>
                    <a:lnTo>
                      <a:pt x="586739" y="74675"/>
                    </a:lnTo>
                    <a:lnTo>
                      <a:pt x="589787" y="67055"/>
                    </a:lnTo>
                    <a:lnTo>
                      <a:pt x="594359" y="64007"/>
                    </a:lnTo>
                    <a:lnTo>
                      <a:pt x="600455" y="60959"/>
                    </a:lnTo>
                    <a:lnTo>
                      <a:pt x="611123" y="60959"/>
                    </a:lnTo>
                    <a:lnTo>
                      <a:pt x="615695" y="64007"/>
                    </a:lnTo>
                    <a:lnTo>
                      <a:pt x="621791" y="64007"/>
                    </a:lnTo>
                    <a:lnTo>
                      <a:pt x="626363" y="77723"/>
                    </a:lnTo>
                    <a:lnTo>
                      <a:pt x="629411" y="74675"/>
                    </a:lnTo>
                    <a:lnTo>
                      <a:pt x="633983" y="88391"/>
                    </a:lnTo>
                    <a:lnTo>
                      <a:pt x="640079" y="96011"/>
                    </a:lnTo>
                    <a:lnTo>
                      <a:pt x="644651" y="106679"/>
                    </a:lnTo>
                    <a:lnTo>
                      <a:pt x="650747" y="111251"/>
                    </a:lnTo>
                    <a:lnTo>
                      <a:pt x="655319" y="128015"/>
                    </a:lnTo>
                    <a:lnTo>
                      <a:pt x="661415" y="138683"/>
                    </a:lnTo>
                    <a:lnTo>
                      <a:pt x="664463" y="147827"/>
                    </a:lnTo>
                    <a:lnTo>
                      <a:pt x="669035" y="158495"/>
                    </a:lnTo>
                    <a:lnTo>
                      <a:pt x="675131" y="175259"/>
                    </a:lnTo>
                    <a:lnTo>
                      <a:pt x="679703" y="175259"/>
                    </a:lnTo>
                    <a:lnTo>
                      <a:pt x="684275" y="182879"/>
                    </a:lnTo>
                    <a:lnTo>
                      <a:pt x="690371" y="182879"/>
                    </a:lnTo>
                    <a:lnTo>
                      <a:pt x="694943" y="185927"/>
                    </a:lnTo>
                    <a:lnTo>
                      <a:pt x="701039" y="190499"/>
                    </a:lnTo>
                    <a:lnTo>
                      <a:pt x="704087" y="204215"/>
                    </a:lnTo>
                    <a:lnTo>
                      <a:pt x="708659" y="211835"/>
                    </a:lnTo>
                    <a:lnTo>
                      <a:pt x="714755" y="228599"/>
                    </a:lnTo>
                    <a:lnTo>
                      <a:pt x="719327" y="240791"/>
                    </a:lnTo>
                    <a:lnTo>
                      <a:pt x="725423" y="259079"/>
                    </a:lnTo>
                    <a:lnTo>
                      <a:pt x="729995" y="272795"/>
                    </a:lnTo>
                    <a:lnTo>
                      <a:pt x="734567" y="297179"/>
                    </a:lnTo>
                    <a:lnTo>
                      <a:pt x="737615" y="323087"/>
                    </a:lnTo>
                    <a:lnTo>
                      <a:pt x="743711" y="344423"/>
                    </a:lnTo>
                    <a:lnTo>
                      <a:pt x="748283" y="373379"/>
                    </a:lnTo>
                    <a:lnTo>
                      <a:pt x="754379" y="402335"/>
                    </a:lnTo>
                    <a:lnTo>
                      <a:pt x="758951" y="426719"/>
                    </a:lnTo>
                    <a:lnTo>
                      <a:pt x="765047" y="455675"/>
                    </a:lnTo>
                    <a:lnTo>
                      <a:pt x="769619" y="480059"/>
                    </a:lnTo>
                    <a:lnTo>
                      <a:pt x="774191" y="505967"/>
                    </a:lnTo>
                    <a:lnTo>
                      <a:pt x="777239" y="527303"/>
                    </a:lnTo>
                    <a:lnTo>
                      <a:pt x="783335" y="551687"/>
                    </a:lnTo>
                    <a:lnTo>
                      <a:pt x="787907" y="571499"/>
                    </a:lnTo>
                    <a:lnTo>
                      <a:pt x="794003" y="588263"/>
                    </a:lnTo>
                    <a:lnTo>
                      <a:pt x="798575" y="609599"/>
                    </a:lnTo>
                    <a:lnTo>
                      <a:pt x="804671" y="624839"/>
                    </a:lnTo>
                    <a:lnTo>
                      <a:pt x="809243" y="638555"/>
                    </a:lnTo>
                    <a:lnTo>
                      <a:pt x="812291" y="653795"/>
                    </a:lnTo>
                    <a:lnTo>
                      <a:pt x="816863" y="670559"/>
                    </a:lnTo>
                    <a:lnTo>
                      <a:pt x="822959" y="681227"/>
                    </a:lnTo>
                    <a:lnTo>
                      <a:pt x="827531" y="691895"/>
                    </a:lnTo>
                    <a:lnTo>
                      <a:pt x="833627" y="702563"/>
                    </a:lnTo>
                    <a:lnTo>
                      <a:pt x="851915" y="739139"/>
                    </a:lnTo>
                    <a:lnTo>
                      <a:pt x="856487" y="752855"/>
                    </a:lnTo>
                    <a:lnTo>
                      <a:pt x="862583" y="757427"/>
                    </a:lnTo>
                    <a:lnTo>
                      <a:pt x="867155" y="768095"/>
                    </a:lnTo>
                    <a:lnTo>
                      <a:pt x="873251" y="778763"/>
                    </a:lnTo>
                    <a:lnTo>
                      <a:pt x="877823" y="792479"/>
                    </a:lnTo>
                    <a:lnTo>
                      <a:pt x="883919" y="800099"/>
                    </a:lnTo>
                    <a:lnTo>
                      <a:pt x="885443" y="807719"/>
                    </a:lnTo>
                    <a:lnTo>
                      <a:pt x="891539" y="818387"/>
                    </a:lnTo>
                    <a:lnTo>
                      <a:pt x="896111" y="826007"/>
                    </a:lnTo>
                    <a:lnTo>
                      <a:pt x="902207" y="836675"/>
                    </a:lnTo>
                    <a:lnTo>
                      <a:pt x="906779" y="833627"/>
                    </a:lnTo>
                    <a:lnTo>
                      <a:pt x="912875" y="842771"/>
                    </a:lnTo>
                    <a:lnTo>
                      <a:pt x="917447" y="844295"/>
                    </a:lnTo>
                    <a:lnTo>
                      <a:pt x="920495" y="853439"/>
                    </a:lnTo>
                    <a:lnTo>
                      <a:pt x="925067" y="844295"/>
                    </a:lnTo>
                    <a:lnTo>
                      <a:pt x="931163" y="844295"/>
                    </a:lnTo>
                    <a:lnTo>
                      <a:pt x="935735" y="842771"/>
                    </a:lnTo>
                    <a:lnTo>
                      <a:pt x="941831" y="839723"/>
                    </a:lnTo>
                    <a:lnTo>
                      <a:pt x="946403" y="832103"/>
                    </a:lnTo>
                    <a:lnTo>
                      <a:pt x="952499" y="822959"/>
                    </a:lnTo>
                    <a:lnTo>
                      <a:pt x="957071" y="818387"/>
                    </a:lnTo>
                    <a:lnTo>
                      <a:pt x="960119" y="807719"/>
                    </a:lnTo>
                    <a:lnTo>
                      <a:pt x="964691" y="794003"/>
                    </a:lnTo>
                    <a:lnTo>
                      <a:pt x="970787" y="786383"/>
                    </a:lnTo>
                    <a:lnTo>
                      <a:pt x="975359" y="775715"/>
                    </a:lnTo>
                    <a:lnTo>
                      <a:pt x="981455" y="803147"/>
                    </a:lnTo>
                    <a:lnTo>
                      <a:pt x="986027" y="739139"/>
                    </a:lnTo>
                    <a:lnTo>
                      <a:pt x="992123" y="815339"/>
                    </a:lnTo>
                    <a:lnTo>
                      <a:pt x="995171" y="760475"/>
                    </a:lnTo>
                    <a:lnTo>
                      <a:pt x="999743" y="829055"/>
                    </a:lnTo>
                    <a:lnTo>
                      <a:pt x="1004315" y="818387"/>
                    </a:lnTo>
                    <a:lnTo>
                      <a:pt x="1010411" y="836675"/>
                    </a:lnTo>
                    <a:lnTo>
                      <a:pt x="1014983" y="847343"/>
                    </a:lnTo>
                    <a:lnTo>
                      <a:pt x="1021079" y="864107"/>
                    </a:lnTo>
                    <a:lnTo>
                      <a:pt x="1025651" y="865631"/>
                    </a:lnTo>
                    <a:lnTo>
                      <a:pt x="1031747" y="864107"/>
                    </a:lnTo>
                    <a:lnTo>
                      <a:pt x="1034795" y="882395"/>
                    </a:lnTo>
                    <a:lnTo>
                      <a:pt x="1039367" y="886967"/>
                    </a:lnTo>
                    <a:lnTo>
                      <a:pt x="1045463" y="905255"/>
                    </a:lnTo>
                    <a:lnTo>
                      <a:pt x="1050035" y="897635"/>
                    </a:lnTo>
                    <a:lnTo>
                      <a:pt x="1054607" y="886967"/>
                    </a:lnTo>
                    <a:lnTo>
                      <a:pt x="1060703" y="873251"/>
                    </a:lnTo>
                    <a:lnTo>
                      <a:pt x="1065275" y="853439"/>
                    </a:lnTo>
                    <a:lnTo>
                      <a:pt x="1068323" y="850391"/>
                    </a:lnTo>
                    <a:lnTo>
                      <a:pt x="1074419" y="833627"/>
                    </a:lnTo>
                    <a:lnTo>
                      <a:pt x="1078991" y="794003"/>
                    </a:lnTo>
                    <a:lnTo>
                      <a:pt x="1085087" y="722375"/>
                    </a:lnTo>
                    <a:lnTo>
                      <a:pt x="1089659" y="638555"/>
                    </a:lnTo>
                    <a:lnTo>
                      <a:pt x="1095755" y="577595"/>
                    </a:lnTo>
                    <a:lnTo>
                      <a:pt x="1100327" y="502919"/>
                    </a:lnTo>
                    <a:lnTo>
                      <a:pt x="1104899" y="455675"/>
                    </a:lnTo>
                    <a:lnTo>
                      <a:pt x="1107947" y="413003"/>
                    </a:lnTo>
                    <a:lnTo>
                      <a:pt x="1114043" y="355091"/>
                    </a:lnTo>
                    <a:lnTo>
                      <a:pt x="1118615" y="307847"/>
                    </a:lnTo>
                    <a:lnTo>
                      <a:pt x="1124711" y="248411"/>
                    </a:lnTo>
                    <a:lnTo>
                      <a:pt x="1129283" y="208787"/>
                    </a:lnTo>
                    <a:lnTo>
                      <a:pt x="1135379" y="167639"/>
                    </a:lnTo>
                    <a:lnTo>
                      <a:pt x="1139951" y="135635"/>
                    </a:lnTo>
                    <a:lnTo>
                      <a:pt x="1142999" y="103631"/>
                    </a:lnTo>
                    <a:lnTo>
                      <a:pt x="1147571" y="74675"/>
                    </a:lnTo>
                    <a:lnTo>
                      <a:pt x="1153667" y="67055"/>
                    </a:lnTo>
                    <a:lnTo>
                      <a:pt x="1158239" y="50291"/>
                    </a:lnTo>
                    <a:lnTo>
                      <a:pt x="1164335" y="47243"/>
                    </a:lnTo>
                    <a:lnTo>
                      <a:pt x="1168907" y="16763"/>
                    </a:lnTo>
                    <a:lnTo>
                      <a:pt x="1175003" y="6095"/>
                    </a:lnTo>
                    <a:lnTo>
                      <a:pt x="1179575" y="0"/>
                    </a:lnTo>
                    <a:lnTo>
                      <a:pt x="1182623" y="10667"/>
                    </a:lnTo>
                    <a:lnTo>
                      <a:pt x="1187195" y="32003"/>
                    </a:lnTo>
                    <a:lnTo>
                      <a:pt x="1193291" y="24383"/>
                    </a:lnTo>
                    <a:lnTo>
                      <a:pt x="1197863" y="32003"/>
                    </a:lnTo>
                    <a:lnTo>
                      <a:pt x="1203959" y="21335"/>
                    </a:lnTo>
                    <a:lnTo>
                      <a:pt x="1208531" y="32003"/>
                    </a:lnTo>
                    <a:lnTo>
                      <a:pt x="1214627" y="38099"/>
                    </a:lnTo>
                    <a:lnTo>
                      <a:pt x="1216151" y="39623"/>
                    </a:lnTo>
                    <a:lnTo>
                      <a:pt x="1222247" y="39623"/>
                    </a:lnTo>
                    <a:lnTo>
                      <a:pt x="1226819" y="24383"/>
                    </a:lnTo>
                    <a:lnTo>
                      <a:pt x="1232915" y="21335"/>
                    </a:lnTo>
                    <a:lnTo>
                      <a:pt x="1237487" y="10667"/>
                    </a:lnTo>
                    <a:lnTo>
                      <a:pt x="1243583" y="13715"/>
                    </a:lnTo>
                    <a:lnTo>
                      <a:pt x="1248155" y="13715"/>
                    </a:lnTo>
                    <a:lnTo>
                      <a:pt x="1254251" y="16763"/>
                    </a:lnTo>
                    <a:lnTo>
                      <a:pt x="1255775" y="21335"/>
                    </a:lnTo>
                    <a:lnTo>
                      <a:pt x="1261871" y="28955"/>
                    </a:lnTo>
                    <a:lnTo>
                      <a:pt x="1266443" y="35051"/>
                    </a:lnTo>
                    <a:lnTo>
                      <a:pt x="1272539" y="39623"/>
                    </a:lnTo>
                    <a:lnTo>
                      <a:pt x="1277111" y="53339"/>
                    </a:lnTo>
                    <a:lnTo>
                      <a:pt x="1283207" y="68579"/>
                    </a:lnTo>
                    <a:lnTo>
                      <a:pt x="1287779" y="85343"/>
                    </a:lnTo>
                    <a:lnTo>
                      <a:pt x="1290827" y="97535"/>
                    </a:lnTo>
                    <a:lnTo>
                      <a:pt x="1295399" y="106679"/>
                    </a:lnTo>
                    <a:lnTo>
                      <a:pt x="1312163" y="146303"/>
                    </a:lnTo>
                    <a:lnTo>
                      <a:pt x="1322831" y="156971"/>
                    </a:lnTo>
                    <a:lnTo>
                      <a:pt x="1327403" y="164591"/>
                    </a:lnTo>
                    <a:lnTo>
                      <a:pt x="1330451" y="175259"/>
                    </a:lnTo>
                    <a:lnTo>
                      <a:pt x="1335023" y="188975"/>
                    </a:lnTo>
                    <a:lnTo>
                      <a:pt x="1341119" y="201167"/>
                    </a:lnTo>
                    <a:lnTo>
                      <a:pt x="1345691" y="217931"/>
                    </a:lnTo>
                    <a:lnTo>
                      <a:pt x="1351787" y="230123"/>
                    </a:lnTo>
                    <a:lnTo>
                      <a:pt x="1356359" y="251459"/>
                    </a:lnTo>
                    <a:lnTo>
                      <a:pt x="1362455" y="269747"/>
                    </a:lnTo>
                    <a:lnTo>
                      <a:pt x="1365503" y="289559"/>
                    </a:lnTo>
                    <a:lnTo>
                      <a:pt x="1370075" y="312419"/>
                    </a:lnTo>
                    <a:lnTo>
                      <a:pt x="1376171" y="333755"/>
                    </a:lnTo>
                    <a:lnTo>
                      <a:pt x="1380743" y="362711"/>
                    </a:lnTo>
                    <a:lnTo>
                      <a:pt x="1385315" y="390143"/>
                    </a:lnTo>
                    <a:lnTo>
                      <a:pt x="1391411" y="419099"/>
                    </a:lnTo>
                    <a:lnTo>
                      <a:pt x="1395983" y="451103"/>
                    </a:lnTo>
                    <a:lnTo>
                      <a:pt x="1402079" y="477011"/>
                    </a:lnTo>
                    <a:lnTo>
                      <a:pt x="1405127" y="510539"/>
                    </a:lnTo>
                    <a:lnTo>
                      <a:pt x="1409699" y="534923"/>
                    </a:lnTo>
                    <a:lnTo>
                      <a:pt x="1415795" y="559307"/>
                    </a:lnTo>
                    <a:lnTo>
                      <a:pt x="1420367" y="585215"/>
                    </a:lnTo>
                    <a:lnTo>
                      <a:pt x="1424939" y="606551"/>
                    </a:lnTo>
                    <a:lnTo>
                      <a:pt x="1431035" y="627887"/>
                    </a:lnTo>
                    <a:lnTo>
                      <a:pt x="1435607" y="646175"/>
                    </a:lnTo>
                    <a:lnTo>
                      <a:pt x="1438655" y="664463"/>
                    </a:lnTo>
                    <a:lnTo>
                      <a:pt x="1444751" y="678179"/>
                    </a:lnTo>
                    <a:lnTo>
                      <a:pt x="1449323" y="685799"/>
                    </a:lnTo>
                    <a:lnTo>
                      <a:pt x="1455419" y="704087"/>
                    </a:lnTo>
                    <a:lnTo>
                      <a:pt x="1459991" y="713231"/>
                    </a:lnTo>
                    <a:lnTo>
                      <a:pt x="1466087" y="722375"/>
                    </a:lnTo>
                    <a:lnTo>
                      <a:pt x="1470659" y="733043"/>
                    </a:lnTo>
                    <a:lnTo>
                      <a:pt x="1475231" y="743711"/>
                    </a:lnTo>
                    <a:lnTo>
                      <a:pt x="1478279" y="754379"/>
                    </a:lnTo>
                    <a:lnTo>
                      <a:pt x="1484375" y="763523"/>
                    </a:lnTo>
                    <a:lnTo>
                      <a:pt x="1488947" y="772667"/>
                    </a:lnTo>
                    <a:lnTo>
                      <a:pt x="1495043" y="781811"/>
                    </a:lnTo>
                    <a:lnTo>
                      <a:pt x="1499615" y="792479"/>
                    </a:lnTo>
                    <a:lnTo>
                      <a:pt x="1505711" y="803147"/>
                    </a:lnTo>
                    <a:lnTo>
                      <a:pt x="1510283" y="815339"/>
                    </a:lnTo>
                    <a:lnTo>
                      <a:pt x="1513331" y="822959"/>
                    </a:lnTo>
                    <a:lnTo>
                      <a:pt x="1517903" y="833627"/>
                    </a:lnTo>
                    <a:lnTo>
                      <a:pt x="1523999" y="842771"/>
                    </a:lnTo>
                    <a:lnTo>
                      <a:pt x="1528571" y="850391"/>
                    </a:lnTo>
                    <a:lnTo>
                      <a:pt x="1534667" y="861059"/>
                    </a:lnTo>
                    <a:lnTo>
                      <a:pt x="1539239" y="861059"/>
                    </a:lnTo>
                    <a:lnTo>
                      <a:pt x="1545335" y="865631"/>
                    </a:lnTo>
                    <a:lnTo>
                      <a:pt x="1549907" y="868679"/>
                    </a:lnTo>
                    <a:lnTo>
                      <a:pt x="1552955" y="871727"/>
                    </a:lnTo>
                    <a:lnTo>
                      <a:pt x="1557527" y="865631"/>
                    </a:lnTo>
                    <a:lnTo>
                      <a:pt x="1563623" y="868679"/>
                    </a:lnTo>
                    <a:lnTo>
                      <a:pt x="1568195" y="864107"/>
                    </a:lnTo>
                    <a:lnTo>
                      <a:pt x="1574291" y="864107"/>
                    </a:lnTo>
                    <a:lnTo>
                      <a:pt x="1578863" y="853439"/>
                    </a:lnTo>
                    <a:lnTo>
                      <a:pt x="1584959" y="844295"/>
                    </a:lnTo>
                    <a:lnTo>
                      <a:pt x="1586483" y="833627"/>
                    </a:lnTo>
                    <a:lnTo>
                      <a:pt x="1592579" y="829055"/>
                    </a:lnTo>
                    <a:lnTo>
                      <a:pt x="1597151" y="813815"/>
                    </a:lnTo>
                    <a:lnTo>
                      <a:pt x="1603247" y="800099"/>
                    </a:lnTo>
                    <a:lnTo>
                      <a:pt x="1607819" y="792479"/>
                    </a:lnTo>
                    <a:lnTo>
                      <a:pt x="1613915" y="778763"/>
                    </a:lnTo>
                    <a:lnTo>
                      <a:pt x="1618487" y="771143"/>
                    </a:lnTo>
                    <a:lnTo>
                      <a:pt x="1624583" y="752855"/>
                    </a:lnTo>
                    <a:lnTo>
                      <a:pt x="1626107" y="749807"/>
                    </a:lnTo>
                    <a:lnTo>
                      <a:pt x="1632203" y="746759"/>
                    </a:lnTo>
                    <a:lnTo>
                      <a:pt x="1636775" y="743711"/>
                    </a:lnTo>
                    <a:lnTo>
                      <a:pt x="1642871" y="742187"/>
                    </a:lnTo>
                    <a:lnTo>
                      <a:pt x="1647443" y="736091"/>
                    </a:lnTo>
                    <a:lnTo>
                      <a:pt x="1653539" y="731519"/>
                    </a:lnTo>
                    <a:lnTo>
                      <a:pt x="1658111" y="714755"/>
                    </a:lnTo>
                    <a:lnTo>
                      <a:pt x="1661159" y="710183"/>
                    </a:lnTo>
                    <a:lnTo>
                      <a:pt x="1665731" y="691895"/>
                    </a:lnTo>
                    <a:lnTo>
                      <a:pt x="1671827" y="681227"/>
                    </a:lnTo>
                    <a:lnTo>
                      <a:pt x="1676399" y="656843"/>
                    </a:lnTo>
                    <a:lnTo>
                      <a:pt x="1682495" y="638555"/>
                    </a:lnTo>
                    <a:lnTo>
                      <a:pt x="1687067" y="609599"/>
                    </a:lnTo>
                    <a:lnTo>
                      <a:pt x="1693163" y="592835"/>
                    </a:lnTo>
                    <a:lnTo>
                      <a:pt x="1697735" y="556259"/>
                    </a:lnTo>
                    <a:lnTo>
                      <a:pt x="1700783" y="527303"/>
                    </a:lnTo>
                    <a:lnTo>
                      <a:pt x="1705355" y="502919"/>
                    </a:lnTo>
                    <a:lnTo>
                      <a:pt x="1711451" y="470915"/>
                    </a:lnTo>
                    <a:lnTo>
                      <a:pt x="1716023" y="441959"/>
                    </a:lnTo>
                    <a:lnTo>
                      <a:pt x="1722119" y="419099"/>
                    </a:lnTo>
                    <a:lnTo>
                      <a:pt x="1726691" y="391667"/>
                    </a:lnTo>
                    <a:lnTo>
                      <a:pt x="1732787" y="370331"/>
                    </a:lnTo>
                    <a:lnTo>
                      <a:pt x="1735835" y="352043"/>
                    </a:lnTo>
                    <a:lnTo>
                      <a:pt x="1740407" y="329183"/>
                    </a:lnTo>
                    <a:lnTo>
                      <a:pt x="1746503" y="312419"/>
                    </a:lnTo>
                    <a:lnTo>
                      <a:pt x="1751075" y="294131"/>
                    </a:lnTo>
                    <a:lnTo>
                      <a:pt x="1755647" y="275843"/>
                    </a:lnTo>
                    <a:lnTo>
                      <a:pt x="1761743" y="262127"/>
                    </a:lnTo>
                    <a:lnTo>
                      <a:pt x="1766315" y="246887"/>
                    </a:lnTo>
                    <a:lnTo>
                      <a:pt x="1769363" y="236219"/>
                    </a:lnTo>
                    <a:lnTo>
                      <a:pt x="1775459" y="222503"/>
                    </a:lnTo>
                    <a:lnTo>
                      <a:pt x="1780031" y="207263"/>
                    </a:lnTo>
                    <a:lnTo>
                      <a:pt x="1786127" y="196595"/>
                    </a:lnTo>
                    <a:lnTo>
                      <a:pt x="1790699" y="190499"/>
                    </a:lnTo>
                    <a:lnTo>
                      <a:pt x="1795271" y="179831"/>
                    </a:lnTo>
                    <a:lnTo>
                      <a:pt x="1801367" y="167639"/>
                    </a:lnTo>
                    <a:lnTo>
                      <a:pt x="1805939" y="158495"/>
                    </a:lnTo>
                    <a:lnTo>
                      <a:pt x="1808987" y="146303"/>
                    </a:lnTo>
                    <a:lnTo>
                      <a:pt x="1815083" y="138683"/>
                    </a:lnTo>
                    <a:lnTo>
                      <a:pt x="1819655" y="124967"/>
                    </a:lnTo>
                    <a:lnTo>
                      <a:pt x="1825751" y="117347"/>
                    </a:lnTo>
                    <a:lnTo>
                      <a:pt x="1830323" y="106679"/>
                    </a:lnTo>
                    <a:lnTo>
                      <a:pt x="1836419" y="92963"/>
                    </a:lnTo>
                    <a:lnTo>
                      <a:pt x="1840991" y="88391"/>
                    </a:lnTo>
                    <a:lnTo>
                      <a:pt x="1844039" y="77723"/>
                    </a:lnTo>
                    <a:lnTo>
                      <a:pt x="1848611" y="68579"/>
                    </a:lnTo>
                    <a:lnTo>
                      <a:pt x="1854707" y="67055"/>
                    </a:lnTo>
                    <a:lnTo>
                      <a:pt x="1859279" y="60959"/>
                    </a:lnTo>
                    <a:lnTo>
                      <a:pt x="1865375" y="64007"/>
                    </a:lnTo>
                    <a:lnTo>
                      <a:pt x="1869947" y="57911"/>
                    </a:lnTo>
                    <a:lnTo>
                      <a:pt x="1880615" y="57911"/>
                    </a:lnTo>
                    <a:lnTo>
                      <a:pt x="1883663" y="67055"/>
                    </a:lnTo>
                    <a:lnTo>
                      <a:pt x="1888235" y="67055"/>
                    </a:lnTo>
                    <a:lnTo>
                      <a:pt x="1894331" y="74675"/>
                    </a:lnTo>
                    <a:lnTo>
                      <a:pt x="1898903" y="82295"/>
                    </a:lnTo>
                    <a:lnTo>
                      <a:pt x="1904999" y="89915"/>
                    </a:lnTo>
                    <a:lnTo>
                      <a:pt x="1909571" y="97535"/>
                    </a:lnTo>
                    <a:lnTo>
                      <a:pt x="1915667" y="108203"/>
                    </a:lnTo>
                    <a:lnTo>
                      <a:pt x="1917191" y="121919"/>
                    </a:lnTo>
                    <a:lnTo>
                      <a:pt x="1923287" y="132587"/>
                    </a:lnTo>
                    <a:lnTo>
                      <a:pt x="1927859" y="146303"/>
                    </a:lnTo>
                    <a:lnTo>
                      <a:pt x="1933955" y="156971"/>
                    </a:lnTo>
                    <a:lnTo>
                      <a:pt x="1938527" y="172211"/>
                    </a:lnTo>
                    <a:lnTo>
                      <a:pt x="1944623" y="178307"/>
                    </a:lnTo>
                    <a:lnTo>
                      <a:pt x="1949195" y="178307"/>
                    </a:lnTo>
                    <a:lnTo>
                      <a:pt x="1955291" y="179831"/>
                    </a:lnTo>
                    <a:lnTo>
                      <a:pt x="1956815" y="182879"/>
                    </a:lnTo>
                    <a:lnTo>
                      <a:pt x="1962911" y="188975"/>
                    </a:lnTo>
                    <a:lnTo>
                      <a:pt x="1967483" y="198119"/>
                    </a:lnTo>
                    <a:lnTo>
                      <a:pt x="1973579" y="208787"/>
                    </a:lnTo>
                    <a:lnTo>
                      <a:pt x="1978151" y="225551"/>
                    </a:lnTo>
                    <a:lnTo>
                      <a:pt x="1984247" y="236219"/>
                    </a:lnTo>
                    <a:lnTo>
                      <a:pt x="1988819" y="254507"/>
                    </a:lnTo>
                    <a:lnTo>
                      <a:pt x="1991867" y="272795"/>
                    </a:lnTo>
                    <a:lnTo>
                      <a:pt x="1996439" y="297179"/>
                    </a:lnTo>
                    <a:lnTo>
                      <a:pt x="2002535" y="318515"/>
                    </a:lnTo>
                    <a:lnTo>
                      <a:pt x="2007107" y="341375"/>
                    </a:lnTo>
                    <a:lnTo>
                      <a:pt x="2013203" y="368807"/>
                    </a:lnTo>
                    <a:lnTo>
                      <a:pt x="2017775" y="394715"/>
                    </a:lnTo>
                    <a:lnTo>
                      <a:pt x="2023871" y="423671"/>
                    </a:lnTo>
                    <a:lnTo>
                      <a:pt x="2028443" y="451103"/>
                    </a:lnTo>
                    <a:lnTo>
                      <a:pt x="2031491" y="477011"/>
                    </a:lnTo>
                    <a:lnTo>
                      <a:pt x="2036063" y="501395"/>
                    </a:lnTo>
                    <a:lnTo>
                      <a:pt x="2042159" y="521207"/>
                    </a:lnTo>
                    <a:lnTo>
                      <a:pt x="2046731" y="542543"/>
                    </a:lnTo>
                    <a:lnTo>
                      <a:pt x="2052827" y="563879"/>
                    </a:lnTo>
                    <a:lnTo>
                      <a:pt x="2057399" y="585215"/>
                    </a:lnTo>
                    <a:lnTo>
                      <a:pt x="2063495" y="601979"/>
                    </a:lnTo>
                    <a:lnTo>
                      <a:pt x="2066543" y="617219"/>
                    </a:lnTo>
                    <a:lnTo>
                      <a:pt x="2071115" y="630935"/>
                    </a:lnTo>
                    <a:lnTo>
                      <a:pt x="2075687" y="646175"/>
                    </a:lnTo>
                    <a:lnTo>
                      <a:pt x="2081783" y="659891"/>
                    </a:lnTo>
                    <a:lnTo>
                      <a:pt x="2086355" y="670559"/>
                    </a:lnTo>
                    <a:lnTo>
                      <a:pt x="2092451" y="681227"/>
                    </a:lnTo>
                    <a:lnTo>
                      <a:pt x="2097023" y="691895"/>
                    </a:lnTo>
                    <a:lnTo>
                      <a:pt x="2103119" y="702563"/>
                    </a:lnTo>
                    <a:lnTo>
                      <a:pt x="2106167" y="713231"/>
                    </a:lnTo>
                    <a:lnTo>
                      <a:pt x="2110739" y="714755"/>
                    </a:lnTo>
                    <a:lnTo>
                      <a:pt x="2116835" y="733043"/>
                    </a:lnTo>
                    <a:lnTo>
                      <a:pt x="2121407" y="739139"/>
                    </a:lnTo>
                    <a:lnTo>
                      <a:pt x="2125979" y="752855"/>
                    </a:lnTo>
                    <a:lnTo>
                      <a:pt x="2132075" y="754379"/>
                    </a:lnTo>
                    <a:lnTo>
                      <a:pt x="2136647" y="768095"/>
                    </a:lnTo>
                    <a:lnTo>
                      <a:pt x="2139695" y="781811"/>
                    </a:lnTo>
                    <a:lnTo>
                      <a:pt x="2145791" y="792479"/>
                    </a:lnTo>
                    <a:lnTo>
                      <a:pt x="2150363" y="800099"/>
                    </a:lnTo>
                    <a:lnTo>
                      <a:pt x="2156459" y="815339"/>
                    </a:lnTo>
                    <a:lnTo>
                      <a:pt x="2161031" y="821435"/>
                    </a:lnTo>
                    <a:lnTo>
                      <a:pt x="2165603" y="832103"/>
                    </a:lnTo>
                    <a:lnTo>
                      <a:pt x="2171699" y="836675"/>
                    </a:lnTo>
                    <a:lnTo>
                      <a:pt x="2176271" y="842771"/>
                    </a:lnTo>
                    <a:lnTo>
                      <a:pt x="2179319" y="842771"/>
                    </a:lnTo>
                    <a:lnTo>
                      <a:pt x="2185415" y="850391"/>
                    </a:lnTo>
                    <a:lnTo>
                      <a:pt x="2189987" y="842771"/>
                    </a:lnTo>
                    <a:lnTo>
                      <a:pt x="2196083" y="847343"/>
                    </a:lnTo>
                    <a:lnTo>
                      <a:pt x="2200655" y="842771"/>
                    </a:lnTo>
                    <a:lnTo>
                      <a:pt x="2206751" y="839723"/>
                    </a:lnTo>
                    <a:lnTo>
                      <a:pt x="2211323" y="833627"/>
                    </a:lnTo>
                    <a:lnTo>
                      <a:pt x="2214371" y="826007"/>
                    </a:lnTo>
                    <a:lnTo>
                      <a:pt x="2218943" y="818387"/>
                    </a:lnTo>
                    <a:lnTo>
                      <a:pt x="2225039" y="813815"/>
                    </a:lnTo>
                    <a:lnTo>
                      <a:pt x="2229611" y="797051"/>
                    </a:lnTo>
                    <a:lnTo>
                      <a:pt x="2235707" y="786383"/>
                    </a:lnTo>
                    <a:lnTo>
                      <a:pt x="2240279" y="775715"/>
                    </a:lnTo>
                    <a:lnTo>
                      <a:pt x="2246375" y="771143"/>
                    </a:lnTo>
                    <a:lnTo>
                      <a:pt x="2250947" y="752855"/>
                    </a:lnTo>
                    <a:lnTo>
                      <a:pt x="2253995" y="742187"/>
                    </a:lnTo>
                    <a:lnTo>
                      <a:pt x="2258567" y="739139"/>
                    </a:lnTo>
                    <a:lnTo>
                      <a:pt x="2264663" y="739139"/>
                    </a:lnTo>
                    <a:lnTo>
                      <a:pt x="2269235" y="731519"/>
                    </a:lnTo>
                    <a:lnTo>
                      <a:pt x="2275331" y="728471"/>
                    </a:lnTo>
                    <a:lnTo>
                      <a:pt x="2279903" y="728471"/>
                    </a:lnTo>
                    <a:lnTo>
                      <a:pt x="2285999" y="720851"/>
                    </a:lnTo>
                    <a:lnTo>
                      <a:pt x="2287523" y="704087"/>
                    </a:lnTo>
                    <a:lnTo>
                      <a:pt x="2293619" y="699515"/>
                    </a:lnTo>
                    <a:lnTo>
                      <a:pt x="2298191" y="681227"/>
                    </a:lnTo>
                    <a:lnTo>
                      <a:pt x="2304287" y="667511"/>
                    </a:lnTo>
                    <a:lnTo>
                      <a:pt x="2308859" y="649223"/>
                    </a:lnTo>
                    <a:lnTo>
                      <a:pt x="2314955" y="630935"/>
                    </a:lnTo>
                    <a:lnTo>
                      <a:pt x="2319527" y="606551"/>
                    </a:lnTo>
                    <a:lnTo>
                      <a:pt x="2325623" y="580643"/>
                    </a:lnTo>
                    <a:lnTo>
                      <a:pt x="2327147" y="553211"/>
                    </a:lnTo>
                    <a:lnTo>
                      <a:pt x="2333243" y="527303"/>
                    </a:lnTo>
                    <a:lnTo>
                      <a:pt x="2337815" y="502919"/>
                    </a:lnTo>
                    <a:lnTo>
                      <a:pt x="2343911" y="469391"/>
                    </a:lnTo>
                    <a:lnTo>
                      <a:pt x="2348483" y="441959"/>
                    </a:lnTo>
                    <a:lnTo>
                      <a:pt x="2354579" y="419099"/>
                    </a:lnTo>
                    <a:lnTo>
                      <a:pt x="2359151" y="391667"/>
                    </a:lnTo>
                    <a:lnTo>
                      <a:pt x="2362199" y="373379"/>
                    </a:lnTo>
                    <a:lnTo>
                      <a:pt x="2366771" y="347471"/>
                    </a:lnTo>
                    <a:lnTo>
                      <a:pt x="2372867" y="323087"/>
                    </a:lnTo>
                    <a:lnTo>
                      <a:pt x="2377439" y="312419"/>
                    </a:lnTo>
                    <a:lnTo>
                      <a:pt x="2383535" y="291083"/>
                    </a:lnTo>
                    <a:lnTo>
                      <a:pt x="2388107" y="272795"/>
                    </a:lnTo>
                    <a:lnTo>
                      <a:pt x="2394203" y="257555"/>
                    </a:lnTo>
                    <a:lnTo>
                      <a:pt x="2398775" y="246887"/>
                    </a:lnTo>
                    <a:lnTo>
                      <a:pt x="2401823" y="230123"/>
                    </a:lnTo>
                    <a:lnTo>
                      <a:pt x="2406395" y="219455"/>
                    </a:lnTo>
                    <a:lnTo>
                      <a:pt x="2412491" y="211835"/>
                    </a:lnTo>
                    <a:lnTo>
                      <a:pt x="2417063" y="198119"/>
                    </a:lnTo>
                    <a:lnTo>
                      <a:pt x="2423159" y="188975"/>
                    </a:lnTo>
                    <a:lnTo>
                      <a:pt x="2427731" y="179831"/>
                    </a:lnTo>
                    <a:lnTo>
                      <a:pt x="2433827" y="169163"/>
                    </a:lnTo>
                    <a:lnTo>
                      <a:pt x="2436875" y="158495"/>
                    </a:lnTo>
                    <a:lnTo>
                      <a:pt x="2441447" y="147827"/>
                    </a:lnTo>
                    <a:lnTo>
                      <a:pt x="2446019" y="138683"/>
                    </a:lnTo>
                    <a:lnTo>
                      <a:pt x="2452115" y="129539"/>
                    </a:lnTo>
                    <a:lnTo>
                      <a:pt x="2456687" y="117347"/>
                    </a:lnTo>
                    <a:lnTo>
                      <a:pt x="2462783" y="111251"/>
                    </a:lnTo>
                    <a:lnTo>
                      <a:pt x="2467355" y="96011"/>
                    </a:lnTo>
                    <a:lnTo>
                      <a:pt x="2473451" y="88391"/>
                    </a:lnTo>
                    <a:lnTo>
                      <a:pt x="2476499" y="79247"/>
                    </a:lnTo>
                    <a:lnTo>
                      <a:pt x="2481071" y="74675"/>
                    </a:lnTo>
                    <a:lnTo>
                      <a:pt x="2487167" y="67055"/>
                    </a:lnTo>
                    <a:lnTo>
                      <a:pt x="2491739" y="64007"/>
                    </a:lnTo>
                    <a:lnTo>
                      <a:pt x="2496311" y="60959"/>
                    </a:lnTo>
                    <a:lnTo>
                      <a:pt x="2502407" y="60959"/>
                    </a:lnTo>
                    <a:lnTo>
                      <a:pt x="2506979" y="57911"/>
                    </a:lnTo>
                    <a:lnTo>
                      <a:pt x="2510027" y="67055"/>
                    </a:lnTo>
                    <a:lnTo>
                      <a:pt x="2516123" y="64007"/>
                    </a:lnTo>
                    <a:lnTo>
                      <a:pt x="2520695" y="71627"/>
                    </a:lnTo>
                    <a:lnTo>
                      <a:pt x="2526791" y="77723"/>
                    </a:lnTo>
                    <a:lnTo>
                      <a:pt x="2531363" y="88391"/>
                    </a:lnTo>
                    <a:lnTo>
                      <a:pt x="2535935" y="89915"/>
                    </a:lnTo>
                    <a:lnTo>
                      <a:pt x="2542031" y="103631"/>
                    </a:lnTo>
                    <a:lnTo>
                      <a:pt x="2546603" y="111251"/>
                    </a:lnTo>
                    <a:lnTo>
                      <a:pt x="2549651" y="121919"/>
                    </a:lnTo>
                    <a:lnTo>
                      <a:pt x="2555747" y="135635"/>
                    </a:lnTo>
                    <a:lnTo>
                      <a:pt x="2560319" y="146303"/>
                    </a:lnTo>
                    <a:lnTo>
                      <a:pt x="2566415" y="156971"/>
                    </a:lnTo>
                    <a:lnTo>
                      <a:pt x="2570987" y="172211"/>
                    </a:lnTo>
                    <a:lnTo>
                      <a:pt x="2577083" y="178307"/>
                    </a:lnTo>
                    <a:lnTo>
                      <a:pt x="2581655" y="179831"/>
                    </a:lnTo>
                    <a:lnTo>
                      <a:pt x="2584703" y="182879"/>
                    </a:lnTo>
                    <a:lnTo>
                      <a:pt x="2589275" y="185927"/>
                    </a:lnTo>
                    <a:lnTo>
                      <a:pt x="2595371" y="193547"/>
                    </a:lnTo>
                    <a:lnTo>
                      <a:pt x="2599943" y="201167"/>
                    </a:lnTo>
                    <a:lnTo>
                      <a:pt x="2606039" y="211835"/>
                    </a:lnTo>
                    <a:lnTo>
                      <a:pt x="2610611" y="225551"/>
                    </a:lnTo>
                    <a:lnTo>
                      <a:pt x="2616707" y="240791"/>
                    </a:lnTo>
                    <a:lnTo>
                      <a:pt x="2621279" y="257555"/>
                    </a:lnTo>
                    <a:lnTo>
                      <a:pt x="2624327" y="275843"/>
                    </a:lnTo>
                    <a:lnTo>
                      <a:pt x="2628899" y="294131"/>
                    </a:lnTo>
                    <a:lnTo>
                      <a:pt x="2634995" y="320039"/>
                    </a:lnTo>
                    <a:lnTo>
                      <a:pt x="2639567" y="350519"/>
                    </a:lnTo>
                    <a:lnTo>
                      <a:pt x="2645663" y="368807"/>
                    </a:lnTo>
                    <a:lnTo>
                      <a:pt x="2650235" y="400811"/>
                    </a:lnTo>
                    <a:lnTo>
                      <a:pt x="2656331" y="420623"/>
                    </a:lnTo>
                    <a:lnTo>
                      <a:pt x="2657855" y="455675"/>
                    </a:lnTo>
                    <a:lnTo>
                      <a:pt x="2663951" y="473963"/>
                    </a:lnTo>
                    <a:lnTo>
                      <a:pt x="2668523" y="502919"/>
                    </a:lnTo>
                    <a:lnTo>
                      <a:pt x="2674619" y="524255"/>
                    </a:lnTo>
                    <a:lnTo>
                      <a:pt x="2679191" y="545591"/>
                    </a:lnTo>
                    <a:lnTo>
                      <a:pt x="2685287" y="563879"/>
                    </a:lnTo>
                    <a:lnTo>
                      <a:pt x="2689859" y="591311"/>
                    </a:lnTo>
                    <a:lnTo>
                      <a:pt x="2692907" y="606551"/>
                    </a:lnTo>
                    <a:lnTo>
                      <a:pt x="2697479" y="620267"/>
                    </a:lnTo>
                    <a:lnTo>
                      <a:pt x="2703575" y="632459"/>
                    </a:lnTo>
                    <a:lnTo>
                      <a:pt x="2708147" y="652271"/>
                    </a:lnTo>
                    <a:lnTo>
                      <a:pt x="2714243" y="662939"/>
                    </a:lnTo>
                    <a:lnTo>
                      <a:pt x="2718815" y="675131"/>
                    </a:lnTo>
                    <a:lnTo>
                      <a:pt x="2724911" y="685799"/>
                    </a:lnTo>
                    <a:lnTo>
                      <a:pt x="2729483" y="693419"/>
                    </a:lnTo>
                    <a:lnTo>
                      <a:pt x="2732531" y="704087"/>
                    </a:lnTo>
                    <a:lnTo>
                      <a:pt x="2737103" y="713231"/>
                    </a:lnTo>
                    <a:lnTo>
                      <a:pt x="2743199" y="722375"/>
                    </a:lnTo>
                    <a:lnTo>
                      <a:pt x="2747771" y="731519"/>
                    </a:lnTo>
                    <a:lnTo>
                      <a:pt x="2753867" y="742187"/>
                    </a:lnTo>
                    <a:lnTo>
                      <a:pt x="2758439" y="752855"/>
                    </a:lnTo>
                    <a:lnTo>
                      <a:pt x="2764535" y="757427"/>
                    </a:lnTo>
                    <a:lnTo>
                      <a:pt x="2767583" y="772667"/>
                    </a:lnTo>
                    <a:lnTo>
                      <a:pt x="2772155" y="781811"/>
                    </a:lnTo>
                    <a:lnTo>
                      <a:pt x="2776727" y="794003"/>
                    </a:lnTo>
                    <a:lnTo>
                      <a:pt x="2782823" y="804671"/>
                    </a:lnTo>
                    <a:lnTo>
                      <a:pt x="2787395" y="818387"/>
                    </a:lnTo>
                    <a:lnTo>
                      <a:pt x="2793491" y="821435"/>
                    </a:lnTo>
                    <a:lnTo>
                      <a:pt x="2798063" y="833627"/>
                    </a:lnTo>
                    <a:lnTo>
                      <a:pt x="2804159" y="839723"/>
                    </a:lnTo>
                    <a:lnTo>
                      <a:pt x="2807207" y="842771"/>
                    </a:lnTo>
                    <a:lnTo>
                      <a:pt x="2811779" y="847343"/>
                    </a:lnTo>
                    <a:lnTo>
                      <a:pt x="2816351" y="850391"/>
                    </a:lnTo>
                    <a:lnTo>
                      <a:pt x="2822447" y="847343"/>
                    </a:lnTo>
                    <a:lnTo>
                      <a:pt x="2827019" y="850391"/>
                    </a:lnTo>
                    <a:lnTo>
                      <a:pt x="2833115" y="844295"/>
                    </a:lnTo>
                    <a:lnTo>
                      <a:pt x="2837687" y="844295"/>
                    </a:lnTo>
                    <a:lnTo>
                      <a:pt x="2840735" y="833627"/>
                    </a:lnTo>
                    <a:lnTo>
                      <a:pt x="2846831" y="829055"/>
                    </a:lnTo>
                    <a:lnTo>
                      <a:pt x="2851403" y="821435"/>
                    </a:lnTo>
                    <a:lnTo>
                      <a:pt x="2857499" y="813815"/>
                    </a:lnTo>
                    <a:lnTo>
                      <a:pt x="2862071" y="800099"/>
                    </a:lnTo>
                    <a:lnTo>
                      <a:pt x="2866643" y="789431"/>
                    </a:lnTo>
                    <a:lnTo>
                      <a:pt x="2872739" y="775715"/>
                    </a:lnTo>
                    <a:lnTo>
                      <a:pt x="2877311" y="768095"/>
                    </a:lnTo>
                    <a:lnTo>
                      <a:pt x="2880359" y="754379"/>
                    </a:lnTo>
                    <a:lnTo>
                      <a:pt x="2886455" y="746759"/>
                    </a:lnTo>
                    <a:lnTo>
                      <a:pt x="2891027" y="739139"/>
                    </a:lnTo>
                    <a:lnTo>
                      <a:pt x="2897123" y="736091"/>
                    </a:lnTo>
                    <a:lnTo>
                      <a:pt x="2901695" y="733043"/>
                    </a:lnTo>
                    <a:lnTo>
                      <a:pt x="2907791" y="728471"/>
                    </a:lnTo>
                    <a:lnTo>
                      <a:pt x="2912363" y="728471"/>
                    </a:lnTo>
                    <a:lnTo>
                      <a:pt x="2915411" y="720851"/>
                    </a:lnTo>
                    <a:lnTo>
                      <a:pt x="2919983" y="710183"/>
                    </a:lnTo>
                    <a:lnTo>
                      <a:pt x="2926079" y="696467"/>
                    </a:lnTo>
                    <a:lnTo>
                      <a:pt x="2930651" y="681227"/>
                    </a:lnTo>
                    <a:lnTo>
                      <a:pt x="2936747" y="670559"/>
                    </a:lnTo>
                    <a:lnTo>
                      <a:pt x="2941319" y="646175"/>
                    </a:lnTo>
                    <a:lnTo>
                      <a:pt x="2947415" y="632459"/>
                    </a:lnTo>
                    <a:lnTo>
                      <a:pt x="2951987" y="603503"/>
                    </a:lnTo>
                    <a:lnTo>
                      <a:pt x="2955035" y="585215"/>
                    </a:lnTo>
                    <a:lnTo>
                      <a:pt x="2959607" y="553211"/>
                    </a:lnTo>
                    <a:lnTo>
                      <a:pt x="2965703" y="521207"/>
                    </a:lnTo>
                    <a:lnTo>
                      <a:pt x="2970275" y="495299"/>
                    </a:lnTo>
                    <a:lnTo>
                      <a:pt x="2976371" y="470915"/>
                    </a:lnTo>
                    <a:lnTo>
                      <a:pt x="2980943" y="441959"/>
                    </a:lnTo>
                    <a:lnTo>
                      <a:pt x="2987039" y="413003"/>
                    </a:lnTo>
                    <a:lnTo>
                      <a:pt x="2988563" y="390143"/>
                    </a:lnTo>
                    <a:lnTo>
                      <a:pt x="2994659" y="370331"/>
                    </a:lnTo>
                    <a:lnTo>
                      <a:pt x="2999231" y="347471"/>
                    </a:lnTo>
                    <a:lnTo>
                      <a:pt x="3005327" y="329183"/>
                    </a:lnTo>
                    <a:lnTo>
                      <a:pt x="3009899" y="307847"/>
                    </a:lnTo>
                    <a:lnTo>
                      <a:pt x="3015995" y="294131"/>
                    </a:lnTo>
                    <a:lnTo>
                      <a:pt x="3020567" y="272795"/>
                    </a:lnTo>
                    <a:lnTo>
                      <a:pt x="3026663" y="262127"/>
                    </a:lnTo>
                    <a:lnTo>
                      <a:pt x="3028187" y="243839"/>
                    </a:lnTo>
                    <a:lnTo>
                      <a:pt x="3034283" y="233171"/>
                    </a:lnTo>
                    <a:lnTo>
                      <a:pt x="3038855" y="222503"/>
                    </a:lnTo>
                    <a:lnTo>
                      <a:pt x="3044951" y="214883"/>
                    </a:lnTo>
                    <a:lnTo>
                      <a:pt x="3049523" y="198119"/>
                    </a:lnTo>
                    <a:lnTo>
                      <a:pt x="3055619" y="193547"/>
                    </a:lnTo>
                    <a:lnTo>
                      <a:pt x="3060191" y="178307"/>
                    </a:lnTo>
                    <a:lnTo>
                      <a:pt x="3063239" y="175259"/>
                    </a:lnTo>
                    <a:lnTo>
                      <a:pt x="3067811" y="158495"/>
                    </a:lnTo>
                    <a:lnTo>
                      <a:pt x="3073907" y="156971"/>
                    </a:lnTo>
                    <a:lnTo>
                      <a:pt x="3078479" y="138683"/>
                    </a:lnTo>
                    <a:lnTo>
                      <a:pt x="3084575" y="129539"/>
                    </a:lnTo>
                    <a:lnTo>
                      <a:pt x="3089147" y="118871"/>
                    </a:lnTo>
                    <a:lnTo>
                      <a:pt x="3095243" y="111251"/>
                    </a:lnTo>
                    <a:lnTo>
                      <a:pt x="3099815" y="103631"/>
                    </a:lnTo>
                    <a:lnTo>
                      <a:pt x="3102863" y="92963"/>
                    </a:lnTo>
                    <a:lnTo>
                      <a:pt x="3107435" y="82295"/>
                    </a:lnTo>
                    <a:lnTo>
                      <a:pt x="3113531" y="79247"/>
                    </a:lnTo>
                    <a:lnTo>
                      <a:pt x="3118103" y="71627"/>
                    </a:lnTo>
                    <a:lnTo>
                      <a:pt x="3124199" y="68579"/>
                    </a:lnTo>
                    <a:lnTo>
                      <a:pt x="3128771" y="67055"/>
                    </a:lnTo>
                    <a:lnTo>
                      <a:pt x="3134867" y="67055"/>
                    </a:lnTo>
                    <a:lnTo>
                      <a:pt x="3137915" y="68579"/>
                    </a:lnTo>
                    <a:lnTo>
                      <a:pt x="3142487" y="64007"/>
                    </a:lnTo>
                    <a:lnTo>
                      <a:pt x="3147059" y="74675"/>
                    </a:lnTo>
                    <a:lnTo>
                      <a:pt x="3153155" y="77723"/>
                    </a:lnTo>
                    <a:lnTo>
                      <a:pt x="3157727" y="79247"/>
                    </a:lnTo>
                    <a:lnTo>
                      <a:pt x="3163823" y="88391"/>
                    </a:lnTo>
                    <a:lnTo>
                      <a:pt x="3168395" y="97535"/>
                    </a:lnTo>
                    <a:lnTo>
                      <a:pt x="3174491" y="106679"/>
                    </a:lnTo>
                    <a:lnTo>
                      <a:pt x="3177539" y="117347"/>
                    </a:lnTo>
                    <a:lnTo>
                      <a:pt x="3182111" y="128015"/>
                    </a:lnTo>
                    <a:lnTo>
                      <a:pt x="3186683" y="140207"/>
                    </a:lnTo>
                    <a:lnTo>
                      <a:pt x="3192779" y="147827"/>
                    </a:lnTo>
                    <a:lnTo>
                      <a:pt x="3197351" y="164591"/>
                    </a:lnTo>
                    <a:lnTo>
                      <a:pt x="3203447" y="175259"/>
                    </a:lnTo>
                    <a:lnTo>
                      <a:pt x="3208019" y="179831"/>
                    </a:lnTo>
                    <a:lnTo>
                      <a:pt x="3211067" y="185927"/>
                    </a:lnTo>
                    <a:lnTo>
                      <a:pt x="3217163" y="185927"/>
                    </a:lnTo>
                    <a:lnTo>
                      <a:pt x="3221735" y="190499"/>
                    </a:lnTo>
                    <a:lnTo>
                      <a:pt x="3227831" y="196595"/>
                    </a:lnTo>
                    <a:lnTo>
                      <a:pt x="3232403" y="201167"/>
                    </a:lnTo>
                    <a:lnTo>
                      <a:pt x="3236975" y="219455"/>
                    </a:lnTo>
                    <a:lnTo>
                      <a:pt x="3243071" y="225551"/>
                    </a:lnTo>
                    <a:lnTo>
                      <a:pt x="3247643" y="243839"/>
                    </a:lnTo>
                    <a:lnTo>
                      <a:pt x="3250691" y="259079"/>
                    </a:lnTo>
                    <a:lnTo>
                      <a:pt x="3256787" y="275843"/>
                    </a:lnTo>
                    <a:lnTo>
                      <a:pt x="3261359" y="297179"/>
                    </a:lnTo>
                    <a:lnTo>
                      <a:pt x="3267455" y="318515"/>
                    </a:lnTo>
                    <a:lnTo>
                      <a:pt x="3272027" y="347471"/>
                    </a:lnTo>
                    <a:lnTo>
                      <a:pt x="3278123" y="368807"/>
                    </a:lnTo>
                    <a:lnTo>
                      <a:pt x="3282695" y="402335"/>
                    </a:lnTo>
                    <a:lnTo>
                      <a:pt x="3285743" y="420623"/>
                    </a:lnTo>
                    <a:lnTo>
                      <a:pt x="3290315" y="455675"/>
                    </a:lnTo>
                    <a:lnTo>
                      <a:pt x="3296411" y="473963"/>
                    </a:lnTo>
                    <a:lnTo>
                      <a:pt x="3300983" y="501395"/>
                    </a:lnTo>
                    <a:lnTo>
                      <a:pt x="3307079" y="527303"/>
                    </a:lnTo>
                    <a:lnTo>
                      <a:pt x="3311651" y="548639"/>
                    </a:lnTo>
                    <a:lnTo>
                      <a:pt x="3317747" y="566927"/>
                    </a:lnTo>
                    <a:lnTo>
                      <a:pt x="3322319" y="585215"/>
                    </a:lnTo>
                    <a:lnTo>
                      <a:pt x="3325367" y="606551"/>
                    </a:lnTo>
                    <a:lnTo>
                      <a:pt x="3329939" y="621791"/>
                    </a:lnTo>
                    <a:lnTo>
                      <a:pt x="3336035" y="632459"/>
                    </a:lnTo>
                    <a:lnTo>
                      <a:pt x="3340607" y="652271"/>
                    </a:lnTo>
                    <a:lnTo>
                      <a:pt x="3346703" y="664463"/>
                    </a:lnTo>
                    <a:lnTo>
                      <a:pt x="3351275" y="681227"/>
                    </a:lnTo>
                    <a:lnTo>
                      <a:pt x="3357371" y="682751"/>
                    </a:lnTo>
                    <a:lnTo>
                      <a:pt x="3358895" y="696467"/>
                    </a:lnTo>
                    <a:lnTo>
                      <a:pt x="3364991" y="707135"/>
                    </a:lnTo>
                    <a:lnTo>
                      <a:pt x="3369563" y="713231"/>
                    </a:lnTo>
                    <a:lnTo>
                      <a:pt x="3375659" y="722375"/>
                    </a:lnTo>
                    <a:lnTo>
                      <a:pt x="3380231" y="733043"/>
                    </a:lnTo>
                    <a:lnTo>
                      <a:pt x="3386327" y="739139"/>
                    </a:lnTo>
                    <a:lnTo>
                      <a:pt x="3390899" y="752855"/>
                    </a:lnTo>
                    <a:lnTo>
                      <a:pt x="3396995" y="760475"/>
                    </a:lnTo>
                    <a:lnTo>
                      <a:pt x="3398519" y="771143"/>
                    </a:lnTo>
                    <a:lnTo>
                      <a:pt x="3404615" y="783335"/>
                    </a:lnTo>
                    <a:lnTo>
                      <a:pt x="3409187" y="792479"/>
                    </a:lnTo>
                    <a:lnTo>
                      <a:pt x="3415283" y="803147"/>
                    </a:lnTo>
                    <a:lnTo>
                      <a:pt x="3419855" y="815339"/>
                    </a:lnTo>
                    <a:lnTo>
                      <a:pt x="3425951" y="822959"/>
                    </a:lnTo>
                    <a:lnTo>
                      <a:pt x="3430523" y="833627"/>
                    </a:lnTo>
                    <a:lnTo>
                      <a:pt x="3433571" y="836675"/>
                    </a:lnTo>
                    <a:lnTo>
                      <a:pt x="3438143" y="839723"/>
                    </a:lnTo>
                    <a:lnTo>
                      <a:pt x="3444239" y="844295"/>
                    </a:lnTo>
                    <a:lnTo>
                      <a:pt x="3448811" y="847343"/>
                    </a:lnTo>
                    <a:lnTo>
                      <a:pt x="3459479" y="847343"/>
                    </a:lnTo>
                    <a:lnTo>
                      <a:pt x="3465575" y="842771"/>
                    </a:lnTo>
                    <a:lnTo>
                      <a:pt x="3470147" y="842771"/>
                    </a:lnTo>
                    <a:lnTo>
                      <a:pt x="3473195" y="833627"/>
                    </a:lnTo>
                    <a:lnTo>
                      <a:pt x="3477767" y="829055"/>
                    </a:lnTo>
                    <a:lnTo>
                      <a:pt x="3483863" y="818387"/>
                    </a:lnTo>
                    <a:lnTo>
                      <a:pt x="3488435" y="813815"/>
                    </a:lnTo>
                    <a:lnTo>
                      <a:pt x="3494531" y="797051"/>
                    </a:lnTo>
                    <a:lnTo>
                      <a:pt x="3499103" y="786383"/>
                    </a:lnTo>
                    <a:lnTo>
                      <a:pt x="3505199" y="775715"/>
                    </a:lnTo>
                    <a:lnTo>
                      <a:pt x="3508247" y="768095"/>
                    </a:lnTo>
                    <a:lnTo>
                      <a:pt x="3512819" y="752855"/>
                    </a:lnTo>
                    <a:lnTo>
                      <a:pt x="3517391" y="742187"/>
                    </a:lnTo>
                    <a:lnTo>
                      <a:pt x="3523487" y="736091"/>
                    </a:lnTo>
                    <a:lnTo>
                      <a:pt x="3528059" y="733043"/>
                    </a:lnTo>
                    <a:lnTo>
                      <a:pt x="3534155" y="733043"/>
                    </a:lnTo>
                    <a:lnTo>
                      <a:pt x="3538727" y="728471"/>
                    </a:lnTo>
                    <a:lnTo>
                      <a:pt x="3541775" y="725423"/>
                    </a:lnTo>
                    <a:lnTo>
                      <a:pt x="3547871" y="717803"/>
                    </a:lnTo>
                    <a:lnTo>
                      <a:pt x="3552443" y="707135"/>
                    </a:lnTo>
                    <a:lnTo>
                      <a:pt x="3557015" y="693419"/>
                    </a:lnTo>
                    <a:lnTo>
                      <a:pt x="3563111" y="681227"/>
                    </a:lnTo>
                    <a:lnTo>
                      <a:pt x="3567683" y="667511"/>
                    </a:lnTo>
                    <a:lnTo>
                      <a:pt x="3573779" y="649223"/>
                    </a:lnTo>
                    <a:lnTo>
                      <a:pt x="3578351" y="621791"/>
                    </a:lnTo>
                    <a:lnTo>
                      <a:pt x="3581399" y="606551"/>
                    </a:lnTo>
                    <a:lnTo>
                      <a:pt x="3587495" y="577595"/>
                    </a:lnTo>
                    <a:lnTo>
                      <a:pt x="3592067" y="551687"/>
                    </a:lnTo>
                    <a:lnTo>
                      <a:pt x="3598163" y="527303"/>
                    </a:lnTo>
                    <a:lnTo>
                      <a:pt x="3602735" y="495299"/>
                    </a:lnTo>
                    <a:lnTo>
                      <a:pt x="3607307" y="470915"/>
                    </a:lnTo>
                    <a:lnTo>
                      <a:pt x="3613403" y="437387"/>
                    </a:lnTo>
                    <a:lnTo>
                      <a:pt x="3616451" y="416051"/>
                    </a:lnTo>
                    <a:lnTo>
                      <a:pt x="3621023" y="391667"/>
                    </a:lnTo>
                    <a:lnTo>
                      <a:pt x="3627119" y="368807"/>
                    </a:lnTo>
                    <a:lnTo>
                      <a:pt x="3631691" y="347471"/>
                    </a:lnTo>
                    <a:lnTo>
                      <a:pt x="3637787" y="326135"/>
                    </a:lnTo>
                    <a:lnTo>
                      <a:pt x="3642359" y="307847"/>
                    </a:lnTo>
                    <a:lnTo>
                      <a:pt x="3648455" y="294131"/>
                    </a:lnTo>
                    <a:lnTo>
                      <a:pt x="3653027" y="275843"/>
                    </a:lnTo>
                    <a:lnTo>
                      <a:pt x="3656075" y="262127"/>
                    </a:lnTo>
                    <a:lnTo>
                      <a:pt x="3660647" y="243839"/>
                    </a:lnTo>
                    <a:lnTo>
                      <a:pt x="3666743" y="236219"/>
                    </a:lnTo>
                    <a:lnTo>
                      <a:pt x="3671315" y="219455"/>
                    </a:lnTo>
                    <a:lnTo>
                      <a:pt x="3677411" y="211835"/>
                    </a:lnTo>
                    <a:lnTo>
                      <a:pt x="3681983" y="201167"/>
                    </a:lnTo>
                    <a:lnTo>
                      <a:pt x="3688079" y="193547"/>
                    </a:lnTo>
                    <a:lnTo>
                      <a:pt x="3689603" y="182879"/>
                    </a:lnTo>
                    <a:lnTo>
                      <a:pt x="3695699" y="172211"/>
                    </a:lnTo>
                    <a:lnTo>
                      <a:pt x="3700271" y="164591"/>
                    </a:lnTo>
                    <a:lnTo>
                      <a:pt x="3706367" y="150875"/>
                    </a:lnTo>
                    <a:lnTo>
                      <a:pt x="3710939" y="140207"/>
                    </a:lnTo>
                    <a:lnTo>
                      <a:pt x="3717035" y="132587"/>
                    </a:lnTo>
                    <a:lnTo>
                      <a:pt x="3721607" y="121919"/>
                    </a:lnTo>
                    <a:lnTo>
                      <a:pt x="3727703" y="114299"/>
                    </a:lnTo>
                    <a:lnTo>
                      <a:pt x="3729227" y="100583"/>
                    </a:lnTo>
                    <a:lnTo>
                      <a:pt x="3735323" y="92963"/>
                    </a:lnTo>
                    <a:lnTo>
                      <a:pt x="3739895" y="88391"/>
                    </a:lnTo>
                    <a:lnTo>
                      <a:pt x="3745991" y="77723"/>
                    </a:lnTo>
                    <a:lnTo>
                      <a:pt x="3750563" y="74675"/>
                    </a:lnTo>
                    <a:lnTo>
                      <a:pt x="3756659" y="71627"/>
                    </a:lnTo>
                    <a:lnTo>
                      <a:pt x="3761231" y="67055"/>
                    </a:lnTo>
                    <a:lnTo>
                      <a:pt x="3764279" y="68579"/>
                    </a:lnTo>
                    <a:lnTo>
                      <a:pt x="3768851" y="68579"/>
                    </a:lnTo>
                    <a:lnTo>
                      <a:pt x="3774947" y="67055"/>
                    </a:lnTo>
                    <a:lnTo>
                      <a:pt x="3779519" y="71627"/>
                    </a:lnTo>
                    <a:lnTo>
                      <a:pt x="3785615" y="77723"/>
                    </a:lnTo>
                  </a:path>
                </a:pathLst>
              </a:custGeom>
              <a:ln w="3175">
                <a:solidFill>
                  <a:srgbClr val="007F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1956816" y="3214116"/>
                <a:ext cx="3785870" cy="1135380"/>
              </a:xfrm>
              <a:custGeom>
                <a:avLst/>
                <a:gdLst/>
                <a:ahLst/>
                <a:cxnLst/>
                <a:rect l="l" t="t" r="r" b="b"/>
                <a:pathLst>
                  <a:path w="3785870" h="1135379">
                    <a:moveTo>
                      <a:pt x="0" y="582167"/>
                    </a:moveTo>
                    <a:lnTo>
                      <a:pt x="3047" y="560831"/>
                    </a:lnTo>
                    <a:lnTo>
                      <a:pt x="7619" y="527303"/>
                    </a:lnTo>
                    <a:lnTo>
                      <a:pt x="13715" y="502919"/>
                    </a:lnTo>
                    <a:lnTo>
                      <a:pt x="18287" y="470915"/>
                    </a:lnTo>
                    <a:lnTo>
                      <a:pt x="24383" y="445007"/>
                    </a:lnTo>
                    <a:lnTo>
                      <a:pt x="28955" y="416051"/>
                    </a:lnTo>
                    <a:lnTo>
                      <a:pt x="33527" y="387095"/>
                    </a:lnTo>
                    <a:lnTo>
                      <a:pt x="36575" y="362711"/>
                    </a:lnTo>
                    <a:lnTo>
                      <a:pt x="42671" y="339851"/>
                    </a:lnTo>
                    <a:lnTo>
                      <a:pt x="47243" y="312419"/>
                    </a:lnTo>
                    <a:lnTo>
                      <a:pt x="53339" y="291083"/>
                    </a:lnTo>
                    <a:lnTo>
                      <a:pt x="57911" y="272795"/>
                    </a:lnTo>
                    <a:lnTo>
                      <a:pt x="64007" y="254507"/>
                    </a:lnTo>
                    <a:lnTo>
                      <a:pt x="68579" y="236219"/>
                    </a:lnTo>
                    <a:lnTo>
                      <a:pt x="71627" y="217931"/>
                    </a:lnTo>
                    <a:lnTo>
                      <a:pt x="76199" y="207263"/>
                    </a:lnTo>
                    <a:lnTo>
                      <a:pt x="82295" y="190499"/>
                    </a:lnTo>
                    <a:lnTo>
                      <a:pt x="86867" y="178307"/>
                    </a:lnTo>
                    <a:lnTo>
                      <a:pt x="92963" y="164591"/>
                    </a:lnTo>
                    <a:lnTo>
                      <a:pt x="97535" y="150875"/>
                    </a:lnTo>
                    <a:lnTo>
                      <a:pt x="103631" y="143255"/>
                    </a:lnTo>
                    <a:lnTo>
                      <a:pt x="108203" y="135635"/>
                    </a:lnTo>
                    <a:lnTo>
                      <a:pt x="111251" y="124967"/>
                    </a:lnTo>
                    <a:lnTo>
                      <a:pt x="115823" y="117347"/>
                    </a:lnTo>
                    <a:lnTo>
                      <a:pt x="121919" y="103631"/>
                    </a:lnTo>
                    <a:lnTo>
                      <a:pt x="126491" y="97535"/>
                    </a:lnTo>
                    <a:lnTo>
                      <a:pt x="132587" y="85343"/>
                    </a:lnTo>
                    <a:lnTo>
                      <a:pt x="137159" y="82295"/>
                    </a:lnTo>
                    <a:lnTo>
                      <a:pt x="143255" y="71627"/>
                    </a:lnTo>
                    <a:lnTo>
                      <a:pt x="144779" y="60959"/>
                    </a:lnTo>
                    <a:lnTo>
                      <a:pt x="150875" y="53339"/>
                    </a:lnTo>
                    <a:lnTo>
                      <a:pt x="155447" y="47243"/>
                    </a:lnTo>
                    <a:lnTo>
                      <a:pt x="161543" y="35051"/>
                    </a:lnTo>
                    <a:lnTo>
                      <a:pt x="166115" y="35051"/>
                    </a:lnTo>
                    <a:lnTo>
                      <a:pt x="172211" y="27431"/>
                    </a:lnTo>
                    <a:lnTo>
                      <a:pt x="176783" y="27431"/>
                    </a:lnTo>
                    <a:lnTo>
                      <a:pt x="182879" y="28955"/>
                    </a:lnTo>
                    <a:lnTo>
                      <a:pt x="184403" y="28955"/>
                    </a:lnTo>
                    <a:lnTo>
                      <a:pt x="190499" y="35051"/>
                    </a:lnTo>
                    <a:lnTo>
                      <a:pt x="195071" y="39623"/>
                    </a:lnTo>
                    <a:lnTo>
                      <a:pt x="201167" y="47243"/>
                    </a:lnTo>
                    <a:lnTo>
                      <a:pt x="205739" y="56387"/>
                    </a:lnTo>
                    <a:lnTo>
                      <a:pt x="211835" y="60959"/>
                    </a:lnTo>
                    <a:lnTo>
                      <a:pt x="216407" y="71627"/>
                    </a:lnTo>
                    <a:lnTo>
                      <a:pt x="219455" y="85343"/>
                    </a:lnTo>
                    <a:lnTo>
                      <a:pt x="224027" y="96011"/>
                    </a:lnTo>
                    <a:lnTo>
                      <a:pt x="230123" y="108203"/>
                    </a:lnTo>
                    <a:lnTo>
                      <a:pt x="234695" y="118871"/>
                    </a:lnTo>
                    <a:lnTo>
                      <a:pt x="240791" y="132587"/>
                    </a:lnTo>
                    <a:lnTo>
                      <a:pt x="245363" y="147827"/>
                    </a:lnTo>
                    <a:lnTo>
                      <a:pt x="251459" y="158495"/>
                    </a:lnTo>
                    <a:lnTo>
                      <a:pt x="256031" y="172211"/>
                    </a:lnTo>
                    <a:lnTo>
                      <a:pt x="259079" y="179831"/>
                    </a:lnTo>
                    <a:lnTo>
                      <a:pt x="263651" y="182879"/>
                    </a:lnTo>
                    <a:lnTo>
                      <a:pt x="269747" y="188975"/>
                    </a:lnTo>
                    <a:lnTo>
                      <a:pt x="274319" y="196595"/>
                    </a:lnTo>
                    <a:lnTo>
                      <a:pt x="280415" y="207263"/>
                    </a:lnTo>
                    <a:lnTo>
                      <a:pt x="284987" y="219455"/>
                    </a:lnTo>
                    <a:lnTo>
                      <a:pt x="291083" y="233171"/>
                    </a:lnTo>
                    <a:lnTo>
                      <a:pt x="294131" y="251459"/>
                    </a:lnTo>
                    <a:lnTo>
                      <a:pt x="298703" y="268223"/>
                    </a:lnTo>
                    <a:lnTo>
                      <a:pt x="304799" y="286511"/>
                    </a:lnTo>
                    <a:lnTo>
                      <a:pt x="309371" y="307847"/>
                    </a:lnTo>
                    <a:lnTo>
                      <a:pt x="313943" y="329183"/>
                    </a:lnTo>
                    <a:lnTo>
                      <a:pt x="320039" y="355091"/>
                    </a:lnTo>
                    <a:lnTo>
                      <a:pt x="324611" y="384047"/>
                    </a:lnTo>
                    <a:lnTo>
                      <a:pt x="330707" y="409955"/>
                    </a:lnTo>
                    <a:lnTo>
                      <a:pt x="333755" y="441959"/>
                    </a:lnTo>
                    <a:lnTo>
                      <a:pt x="338327" y="469391"/>
                    </a:lnTo>
                    <a:lnTo>
                      <a:pt x="344423" y="492251"/>
                    </a:lnTo>
                    <a:lnTo>
                      <a:pt x="348995" y="527303"/>
                    </a:lnTo>
                    <a:lnTo>
                      <a:pt x="355091" y="548639"/>
                    </a:lnTo>
                    <a:lnTo>
                      <a:pt x="359663" y="571499"/>
                    </a:lnTo>
                    <a:lnTo>
                      <a:pt x="364235" y="595883"/>
                    </a:lnTo>
                    <a:lnTo>
                      <a:pt x="367283" y="614171"/>
                    </a:lnTo>
                    <a:lnTo>
                      <a:pt x="373379" y="638555"/>
                    </a:lnTo>
                    <a:lnTo>
                      <a:pt x="377951" y="652271"/>
                    </a:lnTo>
                    <a:lnTo>
                      <a:pt x="384047" y="672083"/>
                    </a:lnTo>
                    <a:lnTo>
                      <a:pt x="388619" y="685799"/>
                    </a:lnTo>
                    <a:lnTo>
                      <a:pt x="394715" y="702563"/>
                    </a:lnTo>
                    <a:lnTo>
                      <a:pt x="399287" y="720851"/>
                    </a:lnTo>
                    <a:lnTo>
                      <a:pt x="403859" y="731519"/>
                    </a:lnTo>
                    <a:lnTo>
                      <a:pt x="406907" y="743711"/>
                    </a:lnTo>
                    <a:lnTo>
                      <a:pt x="413003" y="760475"/>
                    </a:lnTo>
                    <a:lnTo>
                      <a:pt x="417575" y="763523"/>
                    </a:lnTo>
                    <a:lnTo>
                      <a:pt x="423671" y="778763"/>
                    </a:lnTo>
                    <a:lnTo>
                      <a:pt x="428243" y="783335"/>
                    </a:lnTo>
                    <a:lnTo>
                      <a:pt x="434339" y="794003"/>
                    </a:lnTo>
                    <a:lnTo>
                      <a:pt x="438911" y="800099"/>
                    </a:lnTo>
                    <a:lnTo>
                      <a:pt x="441959" y="813815"/>
                    </a:lnTo>
                    <a:lnTo>
                      <a:pt x="446531" y="821435"/>
                    </a:lnTo>
                    <a:lnTo>
                      <a:pt x="452627" y="826007"/>
                    </a:lnTo>
                    <a:lnTo>
                      <a:pt x="457199" y="839723"/>
                    </a:lnTo>
                    <a:lnTo>
                      <a:pt x="463295" y="842771"/>
                    </a:lnTo>
                    <a:lnTo>
                      <a:pt x="467867" y="861059"/>
                    </a:lnTo>
                    <a:lnTo>
                      <a:pt x="473963" y="861059"/>
                    </a:lnTo>
                    <a:lnTo>
                      <a:pt x="478535" y="871727"/>
                    </a:lnTo>
                    <a:lnTo>
                      <a:pt x="481583" y="876299"/>
                    </a:lnTo>
                    <a:lnTo>
                      <a:pt x="486155" y="879347"/>
                    </a:lnTo>
                    <a:lnTo>
                      <a:pt x="492251" y="883919"/>
                    </a:lnTo>
                    <a:lnTo>
                      <a:pt x="496823" y="876299"/>
                    </a:lnTo>
                    <a:lnTo>
                      <a:pt x="502919" y="883919"/>
                    </a:lnTo>
                    <a:lnTo>
                      <a:pt x="507491" y="873251"/>
                    </a:lnTo>
                    <a:lnTo>
                      <a:pt x="513587" y="868679"/>
                    </a:lnTo>
                    <a:lnTo>
                      <a:pt x="515111" y="865631"/>
                    </a:lnTo>
                    <a:lnTo>
                      <a:pt x="521207" y="854963"/>
                    </a:lnTo>
                    <a:lnTo>
                      <a:pt x="525779" y="850391"/>
                    </a:lnTo>
                    <a:lnTo>
                      <a:pt x="531875" y="836675"/>
                    </a:lnTo>
                    <a:lnTo>
                      <a:pt x="536447" y="826007"/>
                    </a:lnTo>
                    <a:lnTo>
                      <a:pt x="542543" y="815339"/>
                    </a:lnTo>
                    <a:lnTo>
                      <a:pt x="547115" y="803147"/>
                    </a:lnTo>
                    <a:lnTo>
                      <a:pt x="553211" y="792479"/>
                    </a:lnTo>
                    <a:lnTo>
                      <a:pt x="554735" y="775715"/>
                    </a:lnTo>
                    <a:lnTo>
                      <a:pt x="560831" y="768095"/>
                    </a:lnTo>
                    <a:lnTo>
                      <a:pt x="565403" y="749807"/>
                    </a:lnTo>
                    <a:lnTo>
                      <a:pt x="571499" y="742187"/>
                    </a:lnTo>
                    <a:lnTo>
                      <a:pt x="576071" y="728471"/>
                    </a:lnTo>
                    <a:lnTo>
                      <a:pt x="582167" y="731519"/>
                    </a:lnTo>
                    <a:lnTo>
                      <a:pt x="586739" y="722375"/>
                    </a:lnTo>
                    <a:lnTo>
                      <a:pt x="589787" y="713231"/>
                    </a:lnTo>
                    <a:lnTo>
                      <a:pt x="594359" y="704087"/>
                    </a:lnTo>
                    <a:lnTo>
                      <a:pt x="600455" y="696467"/>
                    </a:lnTo>
                    <a:lnTo>
                      <a:pt x="605027" y="681227"/>
                    </a:lnTo>
                    <a:lnTo>
                      <a:pt x="611123" y="664463"/>
                    </a:lnTo>
                    <a:lnTo>
                      <a:pt x="615695" y="649223"/>
                    </a:lnTo>
                    <a:lnTo>
                      <a:pt x="621791" y="627887"/>
                    </a:lnTo>
                    <a:lnTo>
                      <a:pt x="626363" y="612647"/>
                    </a:lnTo>
                    <a:lnTo>
                      <a:pt x="629411" y="585215"/>
                    </a:lnTo>
                    <a:lnTo>
                      <a:pt x="633983" y="560831"/>
                    </a:lnTo>
                    <a:lnTo>
                      <a:pt x="640079" y="531875"/>
                    </a:lnTo>
                    <a:lnTo>
                      <a:pt x="644651" y="509015"/>
                    </a:lnTo>
                    <a:lnTo>
                      <a:pt x="650747" y="473963"/>
                    </a:lnTo>
                    <a:lnTo>
                      <a:pt x="655319" y="445007"/>
                    </a:lnTo>
                    <a:lnTo>
                      <a:pt x="661415" y="419099"/>
                    </a:lnTo>
                    <a:lnTo>
                      <a:pt x="664463" y="391667"/>
                    </a:lnTo>
                    <a:lnTo>
                      <a:pt x="669035" y="362711"/>
                    </a:lnTo>
                    <a:lnTo>
                      <a:pt x="675131" y="339851"/>
                    </a:lnTo>
                    <a:lnTo>
                      <a:pt x="679703" y="315467"/>
                    </a:lnTo>
                    <a:lnTo>
                      <a:pt x="684275" y="300227"/>
                    </a:lnTo>
                    <a:lnTo>
                      <a:pt x="690371" y="275843"/>
                    </a:lnTo>
                    <a:lnTo>
                      <a:pt x="694943" y="257555"/>
                    </a:lnTo>
                    <a:lnTo>
                      <a:pt x="701039" y="239267"/>
                    </a:lnTo>
                    <a:lnTo>
                      <a:pt x="704087" y="222503"/>
                    </a:lnTo>
                    <a:lnTo>
                      <a:pt x="708659" y="207263"/>
                    </a:lnTo>
                    <a:lnTo>
                      <a:pt x="714755" y="188975"/>
                    </a:lnTo>
                    <a:lnTo>
                      <a:pt x="719327" y="178307"/>
                    </a:lnTo>
                    <a:lnTo>
                      <a:pt x="725423" y="164591"/>
                    </a:lnTo>
                    <a:lnTo>
                      <a:pt x="729995" y="153923"/>
                    </a:lnTo>
                    <a:lnTo>
                      <a:pt x="734567" y="143255"/>
                    </a:lnTo>
                    <a:lnTo>
                      <a:pt x="737615" y="132587"/>
                    </a:lnTo>
                    <a:lnTo>
                      <a:pt x="743711" y="124967"/>
                    </a:lnTo>
                    <a:lnTo>
                      <a:pt x="748283" y="117347"/>
                    </a:lnTo>
                    <a:lnTo>
                      <a:pt x="754379" y="106679"/>
                    </a:lnTo>
                    <a:lnTo>
                      <a:pt x="758951" y="97535"/>
                    </a:lnTo>
                    <a:lnTo>
                      <a:pt x="765047" y="88391"/>
                    </a:lnTo>
                    <a:lnTo>
                      <a:pt x="769619" y="82295"/>
                    </a:lnTo>
                    <a:lnTo>
                      <a:pt x="774191" y="71627"/>
                    </a:lnTo>
                    <a:lnTo>
                      <a:pt x="777239" y="64007"/>
                    </a:lnTo>
                    <a:lnTo>
                      <a:pt x="783335" y="56387"/>
                    </a:lnTo>
                    <a:lnTo>
                      <a:pt x="787907" y="45719"/>
                    </a:lnTo>
                    <a:lnTo>
                      <a:pt x="794003" y="38099"/>
                    </a:lnTo>
                    <a:lnTo>
                      <a:pt x="798575" y="28955"/>
                    </a:lnTo>
                    <a:lnTo>
                      <a:pt x="804671" y="28955"/>
                    </a:lnTo>
                    <a:lnTo>
                      <a:pt x="809243" y="27431"/>
                    </a:lnTo>
                    <a:lnTo>
                      <a:pt x="812291" y="28955"/>
                    </a:lnTo>
                    <a:lnTo>
                      <a:pt x="816863" y="28955"/>
                    </a:lnTo>
                    <a:lnTo>
                      <a:pt x="822959" y="35051"/>
                    </a:lnTo>
                    <a:lnTo>
                      <a:pt x="827531" y="42671"/>
                    </a:lnTo>
                    <a:lnTo>
                      <a:pt x="833627" y="45719"/>
                    </a:lnTo>
                    <a:lnTo>
                      <a:pt x="838199" y="56387"/>
                    </a:lnTo>
                    <a:lnTo>
                      <a:pt x="844295" y="64007"/>
                    </a:lnTo>
                    <a:lnTo>
                      <a:pt x="848867" y="71627"/>
                    </a:lnTo>
                    <a:lnTo>
                      <a:pt x="851915" y="82295"/>
                    </a:lnTo>
                    <a:lnTo>
                      <a:pt x="856487" y="92963"/>
                    </a:lnTo>
                    <a:lnTo>
                      <a:pt x="862583" y="106679"/>
                    </a:lnTo>
                    <a:lnTo>
                      <a:pt x="867155" y="121919"/>
                    </a:lnTo>
                    <a:lnTo>
                      <a:pt x="873251" y="132587"/>
                    </a:lnTo>
                    <a:lnTo>
                      <a:pt x="877823" y="146303"/>
                    </a:lnTo>
                    <a:lnTo>
                      <a:pt x="883919" y="158495"/>
                    </a:lnTo>
                    <a:lnTo>
                      <a:pt x="885443" y="175259"/>
                    </a:lnTo>
                    <a:lnTo>
                      <a:pt x="891539" y="179831"/>
                    </a:lnTo>
                    <a:lnTo>
                      <a:pt x="896111" y="185927"/>
                    </a:lnTo>
                    <a:lnTo>
                      <a:pt x="917447" y="219455"/>
                    </a:lnTo>
                    <a:lnTo>
                      <a:pt x="920495" y="233171"/>
                    </a:lnTo>
                    <a:lnTo>
                      <a:pt x="925067" y="251459"/>
                    </a:lnTo>
                    <a:lnTo>
                      <a:pt x="931163" y="265175"/>
                    </a:lnTo>
                    <a:lnTo>
                      <a:pt x="935735" y="286511"/>
                    </a:lnTo>
                    <a:lnTo>
                      <a:pt x="941831" y="304799"/>
                    </a:lnTo>
                    <a:lnTo>
                      <a:pt x="946403" y="330707"/>
                    </a:lnTo>
                    <a:lnTo>
                      <a:pt x="952499" y="355091"/>
                    </a:lnTo>
                    <a:lnTo>
                      <a:pt x="957071" y="380999"/>
                    </a:lnTo>
                    <a:lnTo>
                      <a:pt x="960119" y="408431"/>
                    </a:lnTo>
                    <a:lnTo>
                      <a:pt x="964691" y="441959"/>
                    </a:lnTo>
                    <a:lnTo>
                      <a:pt x="970787" y="469391"/>
                    </a:lnTo>
                    <a:lnTo>
                      <a:pt x="975359" y="495299"/>
                    </a:lnTo>
                    <a:lnTo>
                      <a:pt x="981455" y="580643"/>
                    </a:lnTo>
                    <a:lnTo>
                      <a:pt x="986027" y="531875"/>
                    </a:lnTo>
                    <a:lnTo>
                      <a:pt x="992123" y="646175"/>
                    </a:lnTo>
                    <a:lnTo>
                      <a:pt x="995171" y="652271"/>
                    </a:lnTo>
                    <a:lnTo>
                      <a:pt x="999743" y="720851"/>
                    </a:lnTo>
                    <a:lnTo>
                      <a:pt x="1004315" y="710183"/>
                    </a:lnTo>
                    <a:lnTo>
                      <a:pt x="1010411" y="775715"/>
                    </a:lnTo>
                    <a:lnTo>
                      <a:pt x="1014983" y="792479"/>
                    </a:lnTo>
                    <a:lnTo>
                      <a:pt x="1021079" y="822959"/>
                    </a:lnTo>
                    <a:lnTo>
                      <a:pt x="1025651" y="853439"/>
                    </a:lnTo>
                    <a:lnTo>
                      <a:pt x="1031747" y="879347"/>
                    </a:lnTo>
                    <a:lnTo>
                      <a:pt x="1034795" y="922019"/>
                    </a:lnTo>
                    <a:lnTo>
                      <a:pt x="1039367" y="950975"/>
                    </a:lnTo>
                    <a:lnTo>
                      <a:pt x="1045463" y="972311"/>
                    </a:lnTo>
                    <a:lnTo>
                      <a:pt x="1050035" y="1008887"/>
                    </a:lnTo>
                    <a:lnTo>
                      <a:pt x="1054607" y="1033271"/>
                    </a:lnTo>
                    <a:lnTo>
                      <a:pt x="1060703" y="1043939"/>
                    </a:lnTo>
                    <a:lnTo>
                      <a:pt x="1065275" y="1075943"/>
                    </a:lnTo>
                    <a:lnTo>
                      <a:pt x="1068323" y="1115567"/>
                    </a:lnTo>
                    <a:lnTo>
                      <a:pt x="1074419" y="1135379"/>
                    </a:lnTo>
                    <a:lnTo>
                      <a:pt x="1078991" y="1123187"/>
                    </a:lnTo>
                    <a:lnTo>
                      <a:pt x="1085087" y="1101851"/>
                    </a:lnTo>
                    <a:lnTo>
                      <a:pt x="1089659" y="1062227"/>
                    </a:lnTo>
                    <a:lnTo>
                      <a:pt x="1095755" y="1033271"/>
                    </a:lnTo>
                    <a:lnTo>
                      <a:pt x="1100327" y="1004315"/>
                    </a:lnTo>
                    <a:lnTo>
                      <a:pt x="1104899" y="972311"/>
                    </a:lnTo>
                    <a:lnTo>
                      <a:pt x="1107947" y="954023"/>
                    </a:lnTo>
                    <a:lnTo>
                      <a:pt x="1114043" y="918971"/>
                    </a:lnTo>
                    <a:lnTo>
                      <a:pt x="1118615" y="882395"/>
                    </a:lnTo>
                    <a:lnTo>
                      <a:pt x="1124711" y="844295"/>
                    </a:lnTo>
                    <a:lnTo>
                      <a:pt x="1129283" y="844295"/>
                    </a:lnTo>
                    <a:lnTo>
                      <a:pt x="1135379" y="833627"/>
                    </a:lnTo>
                    <a:lnTo>
                      <a:pt x="1139951" y="807719"/>
                    </a:lnTo>
                    <a:lnTo>
                      <a:pt x="1142999" y="786383"/>
                    </a:lnTo>
                    <a:lnTo>
                      <a:pt x="1147571" y="765047"/>
                    </a:lnTo>
                    <a:lnTo>
                      <a:pt x="1153667" y="772667"/>
                    </a:lnTo>
                    <a:lnTo>
                      <a:pt x="1158239" y="760475"/>
                    </a:lnTo>
                    <a:lnTo>
                      <a:pt x="1164335" y="742187"/>
                    </a:lnTo>
                    <a:lnTo>
                      <a:pt x="1168907" y="710183"/>
                    </a:lnTo>
                    <a:lnTo>
                      <a:pt x="1175003" y="717803"/>
                    </a:lnTo>
                    <a:lnTo>
                      <a:pt x="1179575" y="710183"/>
                    </a:lnTo>
                    <a:lnTo>
                      <a:pt x="1182623" y="714755"/>
                    </a:lnTo>
                    <a:lnTo>
                      <a:pt x="1187195" y="717803"/>
                    </a:lnTo>
                    <a:lnTo>
                      <a:pt x="1193291" y="713231"/>
                    </a:lnTo>
                    <a:lnTo>
                      <a:pt x="1197863" y="704087"/>
                    </a:lnTo>
                    <a:lnTo>
                      <a:pt x="1203959" y="704087"/>
                    </a:lnTo>
                    <a:lnTo>
                      <a:pt x="1208531" y="725423"/>
                    </a:lnTo>
                    <a:lnTo>
                      <a:pt x="1214627" y="731519"/>
                    </a:lnTo>
                    <a:lnTo>
                      <a:pt x="1216151" y="728471"/>
                    </a:lnTo>
                    <a:lnTo>
                      <a:pt x="1222247" y="713231"/>
                    </a:lnTo>
                    <a:lnTo>
                      <a:pt x="1226819" y="704087"/>
                    </a:lnTo>
                    <a:lnTo>
                      <a:pt x="1232915" y="696467"/>
                    </a:lnTo>
                    <a:lnTo>
                      <a:pt x="1237487" y="675131"/>
                    </a:lnTo>
                    <a:lnTo>
                      <a:pt x="1243583" y="652271"/>
                    </a:lnTo>
                    <a:lnTo>
                      <a:pt x="1248155" y="627887"/>
                    </a:lnTo>
                    <a:lnTo>
                      <a:pt x="1254251" y="612647"/>
                    </a:lnTo>
                    <a:lnTo>
                      <a:pt x="1255775" y="582167"/>
                    </a:lnTo>
                    <a:lnTo>
                      <a:pt x="1261871" y="551687"/>
                    </a:lnTo>
                    <a:lnTo>
                      <a:pt x="1266443" y="519683"/>
                    </a:lnTo>
                    <a:lnTo>
                      <a:pt x="1272539" y="490727"/>
                    </a:lnTo>
                    <a:lnTo>
                      <a:pt x="1277111" y="469391"/>
                    </a:lnTo>
                    <a:lnTo>
                      <a:pt x="1283207" y="437387"/>
                    </a:lnTo>
                    <a:lnTo>
                      <a:pt x="1287779" y="408431"/>
                    </a:lnTo>
                    <a:lnTo>
                      <a:pt x="1290827" y="379475"/>
                    </a:lnTo>
                    <a:lnTo>
                      <a:pt x="1295399" y="355091"/>
                    </a:lnTo>
                    <a:lnTo>
                      <a:pt x="1301495" y="329183"/>
                    </a:lnTo>
                    <a:lnTo>
                      <a:pt x="1306067" y="309371"/>
                    </a:lnTo>
                    <a:lnTo>
                      <a:pt x="1312163" y="286511"/>
                    </a:lnTo>
                    <a:lnTo>
                      <a:pt x="1316735" y="265175"/>
                    </a:lnTo>
                    <a:lnTo>
                      <a:pt x="1322831" y="248411"/>
                    </a:lnTo>
                    <a:lnTo>
                      <a:pt x="1327403" y="222503"/>
                    </a:lnTo>
                    <a:lnTo>
                      <a:pt x="1330451" y="211835"/>
                    </a:lnTo>
                    <a:lnTo>
                      <a:pt x="1335023" y="190499"/>
                    </a:lnTo>
                    <a:lnTo>
                      <a:pt x="1341119" y="175259"/>
                    </a:lnTo>
                    <a:lnTo>
                      <a:pt x="1345691" y="158495"/>
                    </a:lnTo>
                    <a:lnTo>
                      <a:pt x="1351787" y="140207"/>
                    </a:lnTo>
                    <a:lnTo>
                      <a:pt x="1356359" y="128015"/>
                    </a:lnTo>
                    <a:lnTo>
                      <a:pt x="1362455" y="117347"/>
                    </a:lnTo>
                    <a:lnTo>
                      <a:pt x="1365503" y="106679"/>
                    </a:lnTo>
                    <a:lnTo>
                      <a:pt x="1370075" y="88391"/>
                    </a:lnTo>
                    <a:lnTo>
                      <a:pt x="1376171" y="79247"/>
                    </a:lnTo>
                    <a:lnTo>
                      <a:pt x="1380743" y="74675"/>
                    </a:lnTo>
                    <a:lnTo>
                      <a:pt x="1385315" y="60959"/>
                    </a:lnTo>
                    <a:lnTo>
                      <a:pt x="1391411" y="57911"/>
                    </a:lnTo>
                    <a:lnTo>
                      <a:pt x="1395983" y="47243"/>
                    </a:lnTo>
                    <a:lnTo>
                      <a:pt x="1402079" y="38099"/>
                    </a:lnTo>
                    <a:lnTo>
                      <a:pt x="1405127" y="35051"/>
                    </a:lnTo>
                    <a:lnTo>
                      <a:pt x="1409699" y="27431"/>
                    </a:lnTo>
                    <a:lnTo>
                      <a:pt x="1415795" y="27431"/>
                    </a:lnTo>
                    <a:lnTo>
                      <a:pt x="1420367" y="18287"/>
                    </a:lnTo>
                    <a:lnTo>
                      <a:pt x="1424939" y="10667"/>
                    </a:lnTo>
                    <a:lnTo>
                      <a:pt x="1431035" y="7619"/>
                    </a:lnTo>
                    <a:lnTo>
                      <a:pt x="1435607" y="6095"/>
                    </a:lnTo>
                    <a:lnTo>
                      <a:pt x="1438655" y="0"/>
                    </a:lnTo>
                    <a:lnTo>
                      <a:pt x="1444751" y="3047"/>
                    </a:lnTo>
                    <a:lnTo>
                      <a:pt x="1449323" y="7619"/>
                    </a:lnTo>
                    <a:lnTo>
                      <a:pt x="1455419" y="7619"/>
                    </a:lnTo>
                    <a:lnTo>
                      <a:pt x="1459991" y="18287"/>
                    </a:lnTo>
                    <a:lnTo>
                      <a:pt x="1466087" y="21335"/>
                    </a:lnTo>
                    <a:lnTo>
                      <a:pt x="1470659" y="32003"/>
                    </a:lnTo>
                    <a:lnTo>
                      <a:pt x="1475231" y="42671"/>
                    </a:lnTo>
                    <a:lnTo>
                      <a:pt x="1478279" y="50291"/>
                    </a:lnTo>
                    <a:lnTo>
                      <a:pt x="1484375" y="64007"/>
                    </a:lnTo>
                    <a:lnTo>
                      <a:pt x="1488947" y="74675"/>
                    </a:lnTo>
                    <a:lnTo>
                      <a:pt x="1495043" y="89915"/>
                    </a:lnTo>
                    <a:lnTo>
                      <a:pt x="1499615" y="103631"/>
                    </a:lnTo>
                    <a:lnTo>
                      <a:pt x="1505711" y="118871"/>
                    </a:lnTo>
                    <a:lnTo>
                      <a:pt x="1510283" y="135635"/>
                    </a:lnTo>
                    <a:lnTo>
                      <a:pt x="1513331" y="147827"/>
                    </a:lnTo>
                    <a:lnTo>
                      <a:pt x="1517903" y="161543"/>
                    </a:lnTo>
                    <a:lnTo>
                      <a:pt x="1523999" y="169163"/>
                    </a:lnTo>
                    <a:lnTo>
                      <a:pt x="1528571" y="178307"/>
                    </a:lnTo>
                    <a:lnTo>
                      <a:pt x="1534667" y="182879"/>
                    </a:lnTo>
                    <a:lnTo>
                      <a:pt x="1539239" y="193547"/>
                    </a:lnTo>
                    <a:lnTo>
                      <a:pt x="1545335" y="204215"/>
                    </a:lnTo>
                    <a:lnTo>
                      <a:pt x="1549907" y="217931"/>
                    </a:lnTo>
                    <a:lnTo>
                      <a:pt x="1552955" y="233171"/>
                    </a:lnTo>
                    <a:lnTo>
                      <a:pt x="1557527" y="246887"/>
                    </a:lnTo>
                    <a:lnTo>
                      <a:pt x="1563623" y="265175"/>
                    </a:lnTo>
                    <a:lnTo>
                      <a:pt x="1568195" y="280415"/>
                    </a:lnTo>
                    <a:lnTo>
                      <a:pt x="1574291" y="307847"/>
                    </a:lnTo>
                    <a:lnTo>
                      <a:pt x="1578863" y="326135"/>
                    </a:lnTo>
                    <a:lnTo>
                      <a:pt x="1584959" y="355091"/>
                    </a:lnTo>
                    <a:lnTo>
                      <a:pt x="1586483" y="380999"/>
                    </a:lnTo>
                    <a:lnTo>
                      <a:pt x="1592579" y="409955"/>
                    </a:lnTo>
                    <a:lnTo>
                      <a:pt x="1597151" y="440435"/>
                    </a:lnTo>
                    <a:lnTo>
                      <a:pt x="1603247" y="466343"/>
                    </a:lnTo>
                    <a:lnTo>
                      <a:pt x="1607819" y="501395"/>
                    </a:lnTo>
                    <a:lnTo>
                      <a:pt x="1613915" y="521207"/>
                    </a:lnTo>
                    <a:lnTo>
                      <a:pt x="1618487" y="548639"/>
                    </a:lnTo>
                    <a:lnTo>
                      <a:pt x="1624583" y="574547"/>
                    </a:lnTo>
                    <a:lnTo>
                      <a:pt x="1626107" y="603503"/>
                    </a:lnTo>
                    <a:lnTo>
                      <a:pt x="1632203" y="617219"/>
                    </a:lnTo>
                    <a:lnTo>
                      <a:pt x="1636775" y="638555"/>
                    </a:lnTo>
                    <a:lnTo>
                      <a:pt x="1642871" y="662939"/>
                    </a:lnTo>
                    <a:lnTo>
                      <a:pt x="1647443" y="681227"/>
                    </a:lnTo>
                    <a:lnTo>
                      <a:pt x="1653539" y="696467"/>
                    </a:lnTo>
                    <a:lnTo>
                      <a:pt x="1658111" y="713231"/>
                    </a:lnTo>
                    <a:lnTo>
                      <a:pt x="1661159" y="725423"/>
                    </a:lnTo>
                    <a:lnTo>
                      <a:pt x="1665731" y="739139"/>
                    </a:lnTo>
                    <a:lnTo>
                      <a:pt x="1671827" y="752855"/>
                    </a:lnTo>
                    <a:lnTo>
                      <a:pt x="1676399" y="757427"/>
                    </a:lnTo>
                    <a:lnTo>
                      <a:pt x="1682495" y="778763"/>
                    </a:lnTo>
                    <a:lnTo>
                      <a:pt x="1687067" y="781811"/>
                    </a:lnTo>
                    <a:lnTo>
                      <a:pt x="1693163" y="794003"/>
                    </a:lnTo>
                    <a:lnTo>
                      <a:pt x="1697735" y="797051"/>
                    </a:lnTo>
                    <a:lnTo>
                      <a:pt x="1700783" y="810767"/>
                    </a:lnTo>
                    <a:lnTo>
                      <a:pt x="1705355" y="822959"/>
                    </a:lnTo>
                    <a:lnTo>
                      <a:pt x="1711451" y="822959"/>
                    </a:lnTo>
                    <a:lnTo>
                      <a:pt x="1716023" y="836675"/>
                    </a:lnTo>
                    <a:lnTo>
                      <a:pt x="1722119" y="842771"/>
                    </a:lnTo>
                    <a:lnTo>
                      <a:pt x="1726691" y="853439"/>
                    </a:lnTo>
                    <a:lnTo>
                      <a:pt x="1732787" y="864107"/>
                    </a:lnTo>
                    <a:lnTo>
                      <a:pt x="1735835" y="876299"/>
                    </a:lnTo>
                    <a:lnTo>
                      <a:pt x="1740407" y="879347"/>
                    </a:lnTo>
                    <a:lnTo>
                      <a:pt x="1746503" y="886967"/>
                    </a:lnTo>
                    <a:lnTo>
                      <a:pt x="1751075" y="894587"/>
                    </a:lnTo>
                    <a:lnTo>
                      <a:pt x="1755647" y="890015"/>
                    </a:lnTo>
                    <a:lnTo>
                      <a:pt x="1761743" y="894587"/>
                    </a:lnTo>
                    <a:lnTo>
                      <a:pt x="1766315" y="886967"/>
                    </a:lnTo>
                    <a:lnTo>
                      <a:pt x="1769363" y="883919"/>
                    </a:lnTo>
                    <a:lnTo>
                      <a:pt x="1775459" y="882395"/>
                    </a:lnTo>
                    <a:lnTo>
                      <a:pt x="1780031" y="873251"/>
                    </a:lnTo>
                    <a:lnTo>
                      <a:pt x="1786127" y="868679"/>
                    </a:lnTo>
                    <a:lnTo>
                      <a:pt x="1790699" y="854963"/>
                    </a:lnTo>
                    <a:lnTo>
                      <a:pt x="1795271" y="847343"/>
                    </a:lnTo>
                    <a:lnTo>
                      <a:pt x="1801367" y="833627"/>
                    </a:lnTo>
                    <a:lnTo>
                      <a:pt x="1805939" y="822959"/>
                    </a:lnTo>
                    <a:lnTo>
                      <a:pt x="1808987" y="813815"/>
                    </a:lnTo>
                    <a:lnTo>
                      <a:pt x="1815083" y="800099"/>
                    </a:lnTo>
                    <a:lnTo>
                      <a:pt x="1819655" y="783335"/>
                    </a:lnTo>
                    <a:lnTo>
                      <a:pt x="1825751" y="775715"/>
                    </a:lnTo>
                    <a:lnTo>
                      <a:pt x="1830323" y="760475"/>
                    </a:lnTo>
                    <a:lnTo>
                      <a:pt x="1836419" y="746759"/>
                    </a:lnTo>
                    <a:lnTo>
                      <a:pt x="1840991" y="736091"/>
                    </a:lnTo>
                    <a:lnTo>
                      <a:pt x="1844039" y="739139"/>
                    </a:lnTo>
                    <a:lnTo>
                      <a:pt x="1848611" y="731519"/>
                    </a:lnTo>
                    <a:lnTo>
                      <a:pt x="1854707" y="725423"/>
                    </a:lnTo>
                    <a:lnTo>
                      <a:pt x="1859279" y="714755"/>
                    </a:lnTo>
                    <a:lnTo>
                      <a:pt x="1865375" y="702563"/>
                    </a:lnTo>
                    <a:lnTo>
                      <a:pt x="1869947" y="693419"/>
                    </a:lnTo>
                    <a:lnTo>
                      <a:pt x="1876043" y="681227"/>
                    </a:lnTo>
                    <a:lnTo>
                      <a:pt x="1880615" y="659891"/>
                    </a:lnTo>
                    <a:lnTo>
                      <a:pt x="1883663" y="643127"/>
                    </a:lnTo>
                    <a:lnTo>
                      <a:pt x="1888235" y="621791"/>
                    </a:lnTo>
                    <a:lnTo>
                      <a:pt x="1894331" y="601979"/>
                    </a:lnTo>
                    <a:lnTo>
                      <a:pt x="1898903" y="574547"/>
                    </a:lnTo>
                    <a:lnTo>
                      <a:pt x="1904999" y="548639"/>
                    </a:lnTo>
                    <a:lnTo>
                      <a:pt x="1909571" y="516635"/>
                    </a:lnTo>
                    <a:lnTo>
                      <a:pt x="1915667" y="487679"/>
                    </a:lnTo>
                    <a:lnTo>
                      <a:pt x="1917191" y="458723"/>
                    </a:lnTo>
                    <a:lnTo>
                      <a:pt x="1923287" y="429767"/>
                    </a:lnTo>
                    <a:lnTo>
                      <a:pt x="1927859" y="400811"/>
                    </a:lnTo>
                    <a:lnTo>
                      <a:pt x="1933955" y="373379"/>
                    </a:lnTo>
                    <a:lnTo>
                      <a:pt x="1938527" y="350519"/>
                    </a:lnTo>
                    <a:lnTo>
                      <a:pt x="1944623" y="326135"/>
                    </a:lnTo>
                    <a:lnTo>
                      <a:pt x="1949195" y="301751"/>
                    </a:lnTo>
                    <a:lnTo>
                      <a:pt x="1955291" y="286511"/>
                    </a:lnTo>
                    <a:lnTo>
                      <a:pt x="1956815" y="268223"/>
                    </a:lnTo>
                    <a:lnTo>
                      <a:pt x="1962911" y="248411"/>
                    </a:lnTo>
                    <a:lnTo>
                      <a:pt x="1967483" y="233171"/>
                    </a:lnTo>
                    <a:lnTo>
                      <a:pt x="1973579" y="214883"/>
                    </a:lnTo>
                    <a:lnTo>
                      <a:pt x="1978151" y="204215"/>
                    </a:lnTo>
                    <a:lnTo>
                      <a:pt x="1984247" y="185927"/>
                    </a:lnTo>
                    <a:lnTo>
                      <a:pt x="1988819" y="175259"/>
                    </a:lnTo>
                    <a:lnTo>
                      <a:pt x="1991867" y="167639"/>
                    </a:lnTo>
                    <a:lnTo>
                      <a:pt x="1996439" y="150875"/>
                    </a:lnTo>
                    <a:lnTo>
                      <a:pt x="2002535" y="143255"/>
                    </a:lnTo>
                    <a:lnTo>
                      <a:pt x="2007107" y="129539"/>
                    </a:lnTo>
                    <a:lnTo>
                      <a:pt x="2013203" y="121919"/>
                    </a:lnTo>
                    <a:lnTo>
                      <a:pt x="2017775" y="114299"/>
                    </a:lnTo>
                    <a:lnTo>
                      <a:pt x="2023871" y="100583"/>
                    </a:lnTo>
                    <a:lnTo>
                      <a:pt x="2028443" y="96011"/>
                    </a:lnTo>
                    <a:lnTo>
                      <a:pt x="2031491" y="82295"/>
                    </a:lnTo>
                    <a:lnTo>
                      <a:pt x="2036063" y="79247"/>
                    </a:lnTo>
                    <a:lnTo>
                      <a:pt x="2042159" y="64007"/>
                    </a:lnTo>
                    <a:lnTo>
                      <a:pt x="2046731" y="57911"/>
                    </a:lnTo>
                    <a:lnTo>
                      <a:pt x="2052827" y="47243"/>
                    </a:lnTo>
                    <a:lnTo>
                      <a:pt x="2057399" y="39623"/>
                    </a:lnTo>
                    <a:lnTo>
                      <a:pt x="2063495" y="32003"/>
                    </a:lnTo>
                    <a:lnTo>
                      <a:pt x="2071115" y="32003"/>
                    </a:lnTo>
                    <a:lnTo>
                      <a:pt x="2075687" y="24383"/>
                    </a:lnTo>
                    <a:lnTo>
                      <a:pt x="2081783" y="28955"/>
                    </a:lnTo>
                    <a:lnTo>
                      <a:pt x="2086355" y="38099"/>
                    </a:lnTo>
                    <a:lnTo>
                      <a:pt x="2092451" y="38099"/>
                    </a:lnTo>
                    <a:lnTo>
                      <a:pt x="2097023" y="47243"/>
                    </a:lnTo>
                    <a:lnTo>
                      <a:pt x="2103119" y="50291"/>
                    </a:lnTo>
                    <a:lnTo>
                      <a:pt x="2106167" y="60959"/>
                    </a:lnTo>
                    <a:lnTo>
                      <a:pt x="2110739" y="68579"/>
                    </a:lnTo>
                    <a:lnTo>
                      <a:pt x="2116835" y="82295"/>
                    </a:lnTo>
                    <a:lnTo>
                      <a:pt x="2121407" y="92963"/>
                    </a:lnTo>
                    <a:lnTo>
                      <a:pt x="2125979" y="103631"/>
                    </a:lnTo>
                    <a:lnTo>
                      <a:pt x="2132075" y="117347"/>
                    </a:lnTo>
                    <a:lnTo>
                      <a:pt x="2136647" y="129539"/>
                    </a:lnTo>
                    <a:lnTo>
                      <a:pt x="2139695" y="140207"/>
                    </a:lnTo>
                    <a:lnTo>
                      <a:pt x="2145791" y="158495"/>
                    </a:lnTo>
                    <a:lnTo>
                      <a:pt x="2150363" y="167639"/>
                    </a:lnTo>
                    <a:lnTo>
                      <a:pt x="2156459" y="175259"/>
                    </a:lnTo>
                    <a:lnTo>
                      <a:pt x="2161031" y="179831"/>
                    </a:lnTo>
                    <a:lnTo>
                      <a:pt x="2165603" y="185927"/>
                    </a:lnTo>
                    <a:lnTo>
                      <a:pt x="2171699" y="190499"/>
                    </a:lnTo>
                    <a:lnTo>
                      <a:pt x="2176271" y="207263"/>
                    </a:lnTo>
                    <a:lnTo>
                      <a:pt x="2179319" y="217931"/>
                    </a:lnTo>
                    <a:lnTo>
                      <a:pt x="2185415" y="230123"/>
                    </a:lnTo>
                    <a:lnTo>
                      <a:pt x="2189987" y="248411"/>
                    </a:lnTo>
                    <a:lnTo>
                      <a:pt x="2196083" y="262127"/>
                    </a:lnTo>
                    <a:lnTo>
                      <a:pt x="2200655" y="280415"/>
                    </a:lnTo>
                    <a:lnTo>
                      <a:pt x="2206751" y="307847"/>
                    </a:lnTo>
                    <a:lnTo>
                      <a:pt x="2211323" y="323087"/>
                    </a:lnTo>
                    <a:lnTo>
                      <a:pt x="2214371" y="350519"/>
                    </a:lnTo>
                    <a:lnTo>
                      <a:pt x="2218943" y="380999"/>
                    </a:lnTo>
                    <a:lnTo>
                      <a:pt x="2225039" y="405383"/>
                    </a:lnTo>
                    <a:lnTo>
                      <a:pt x="2229611" y="434339"/>
                    </a:lnTo>
                    <a:lnTo>
                      <a:pt x="2235707" y="463295"/>
                    </a:lnTo>
                    <a:lnTo>
                      <a:pt x="2240279" y="490727"/>
                    </a:lnTo>
                    <a:lnTo>
                      <a:pt x="2246375" y="519683"/>
                    </a:lnTo>
                    <a:lnTo>
                      <a:pt x="2250947" y="542543"/>
                    </a:lnTo>
                    <a:lnTo>
                      <a:pt x="2253995" y="569975"/>
                    </a:lnTo>
                    <a:lnTo>
                      <a:pt x="2258567" y="592835"/>
                    </a:lnTo>
                    <a:lnTo>
                      <a:pt x="2264663" y="614171"/>
                    </a:lnTo>
                    <a:lnTo>
                      <a:pt x="2269235" y="632459"/>
                    </a:lnTo>
                    <a:lnTo>
                      <a:pt x="2275331" y="656843"/>
                    </a:lnTo>
                    <a:lnTo>
                      <a:pt x="2279903" y="670559"/>
                    </a:lnTo>
                    <a:lnTo>
                      <a:pt x="2285999" y="688847"/>
                    </a:lnTo>
                    <a:lnTo>
                      <a:pt x="2287523" y="702563"/>
                    </a:lnTo>
                    <a:lnTo>
                      <a:pt x="2293619" y="720851"/>
                    </a:lnTo>
                    <a:lnTo>
                      <a:pt x="2298191" y="736091"/>
                    </a:lnTo>
                    <a:lnTo>
                      <a:pt x="2304287" y="743711"/>
                    </a:lnTo>
                    <a:lnTo>
                      <a:pt x="2308859" y="757427"/>
                    </a:lnTo>
                    <a:lnTo>
                      <a:pt x="2314955" y="765047"/>
                    </a:lnTo>
                    <a:lnTo>
                      <a:pt x="2319527" y="778763"/>
                    </a:lnTo>
                    <a:lnTo>
                      <a:pt x="2325623" y="789431"/>
                    </a:lnTo>
                    <a:lnTo>
                      <a:pt x="2327147" y="794003"/>
                    </a:lnTo>
                    <a:lnTo>
                      <a:pt x="2333243" y="810767"/>
                    </a:lnTo>
                    <a:lnTo>
                      <a:pt x="2337815" y="810767"/>
                    </a:lnTo>
                    <a:lnTo>
                      <a:pt x="2343911" y="826007"/>
                    </a:lnTo>
                    <a:lnTo>
                      <a:pt x="2348483" y="832103"/>
                    </a:lnTo>
                    <a:lnTo>
                      <a:pt x="2354579" y="839723"/>
                    </a:lnTo>
                    <a:lnTo>
                      <a:pt x="2359151" y="850391"/>
                    </a:lnTo>
                    <a:lnTo>
                      <a:pt x="2362199" y="858011"/>
                    </a:lnTo>
                    <a:lnTo>
                      <a:pt x="2366771" y="868679"/>
                    </a:lnTo>
                    <a:lnTo>
                      <a:pt x="2372867" y="876299"/>
                    </a:lnTo>
                    <a:lnTo>
                      <a:pt x="2377439" y="883919"/>
                    </a:lnTo>
                    <a:lnTo>
                      <a:pt x="2383535" y="886967"/>
                    </a:lnTo>
                    <a:lnTo>
                      <a:pt x="2388107" y="890015"/>
                    </a:lnTo>
                    <a:lnTo>
                      <a:pt x="2394203" y="886967"/>
                    </a:lnTo>
                    <a:lnTo>
                      <a:pt x="2398775" y="890015"/>
                    </a:lnTo>
                    <a:lnTo>
                      <a:pt x="2401823" y="883919"/>
                    </a:lnTo>
                    <a:lnTo>
                      <a:pt x="2406395" y="873251"/>
                    </a:lnTo>
                    <a:lnTo>
                      <a:pt x="2412491" y="871727"/>
                    </a:lnTo>
                    <a:lnTo>
                      <a:pt x="2417063" y="865631"/>
                    </a:lnTo>
                    <a:lnTo>
                      <a:pt x="2423159" y="854963"/>
                    </a:lnTo>
                    <a:lnTo>
                      <a:pt x="2427731" y="847343"/>
                    </a:lnTo>
                    <a:lnTo>
                      <a:pt x="2433827" y="832103"/>
                    </a:lnTo>
                    <a:lnTo>
                      <a:pt x="2436875" y="826007"/>
                    </a:lnTo>
                    <a:lnTo>
                      <a:pt x="2441447" y="810767"/>
                    </a:lnTo>
                    <a:lnTo>
                      <a:pt x="2446019" y="797051"/>
                    </a:lnTo>
                    <a:lnTo>
                      <a:pt x="2452115" y="786383"/>
                    </a:lnTo>
                    <a:lnTo>
                      <a:pt x="2456687" y="768095"/>
                    </a:lnTo>
                    <a:lnTo>
                      <a:pt x="2462783" y="757427"/>
                    </a:lnTo>
                    <a:lnTo>
                      <a:pt x="2467355" y="746759"/>
                    </a:lnTo>
                    <a:lnTo>
                      <a:pt x="2473451" y="739139"/>
                    </a:lnTo>
                    <a:lnTo>
                      <a:pt x="2476499" y="739139"/>
                    </a:lnTo>
                    <a:lnTo>
                      <a:pt x="2481071" y="731519"/>
                    </a:lnTo>
                    <a:lnTo>
                      <a:pt x="2487167" y="720851"/>
                    </a:lnTo>
                    <a:lnTo>
                      <a:pt x="2491739" y="713231"/>
                    </a:lnTo>
                    <a:lnTo>
                      <a:pt x="2496311" y="702563"/>
                    </a:lnTo>
                    <a:lnTo>
                      <a:pt x="2502407" y="691895"/>
                    </a:lnTo>
                    <a:lnTo>
                      <a:pt x="2506979" y="672083"/>
                    </a:lnTo>
                    <a:lnTo>
                      <a:pt x="2510027" y="659891"/>
                    </a:lnTo>
                    <a:lnTo>
                      <a:pt x="2516123" y="635507"/>
                    </a:lnTo>
                    <a:lnTo>
                      <a:pt x="2520695" y="617219"/>
                    </a:lnTo>
                    <a:lnTo>
                      <a:pt x="2526791" y="592835"/>
                    </a:lnTo>
                    <a:lnTo>
                      <a:pt x="2531363" y="571499"/>
                    </a:lnTo>
                    <a:lnTo>
                      <a:pt x="2535935" y="542543"/>
                    </a:lnTo>
                    <a:lnTo>
                      <a:pt x="2542031" y="516635"/>
                    </a:lnTo>
                    <a:lnTo>
                      <a:pt x="2546603" y="481583"/>
                    </a:lnTo>
                    <a:lnTo>
                      <a:pt x="2549651" y="455675"/>
                    </a:lnTo>
                    <a:lnTo>
                      <a:pt x="2555747" y="426719"/>
                    </a:lnTo>
                    <a:lnTo>
                      <a:pt x="2560319" y="397763"/>
                    </a:lnTo>
                    <a:lnTo>
                      <a:pt x="2566415" y="370331"/>
                    </a:lnTo>
                    <a:lnTo>
                      <a:pt x="2570987" y="347471"/>
                    </a:lnTo>
                    <a:lnTo>
                      <a:pt x="2577083" y="315467"/>
                    </a:lnTo>
                    <a:lnTo>
                      <a:pt x="2581655" y="301751"/>
                    </a:lnTo>
                    <a:lnTo>
                      <a:pt x="2584703" y="278891"/>
                    </a:lnTo>
                    <a:lnTo>
                      <a:pt x="2589275" y="262127"/>
                    </a:lnTo>
                    <a:lnTo>
                      <a:pt x="2595371" y="246887"/>
                    </a:lnTo>
                    <a:lnTo>
                      <a:pt x="2599943" y="222503"/>
                    </a:lnTo>
                    <a:lnTo>
                      <a:pt x="2606039" y="208787"/>
                    </a:lnTo>
                    <a:lnTo>
                      <a:pt x="2610611" y="193547"/>
                    </a:lnTo>
                    <a:lnTo>
                      <a:pt x="2616707" y="182879"/>
                    </a:lnTo>
                    <a:lnTo>
                      <a:pt x="2621279" y="169163"/>
                    </a:lnTo>
                    <a:lnTo>
                      <a:pt x="2624327" y="156971"/>
                    </a:lnTo>
                    <a:lnTo>
                      <a:pt x="2628899" y="146303"/>
                    </a:lnTo>
                    <a:lnTo>
                      <a:pt x="2634995" y="135635"/>
                    </a:lnTo>
                    <a:lnTo>
                      <a:pt x="2639567" y="128015"/>
                    </a:lnTo>
                    <a:lnTo>
                      <a:pt x="2645663" y="117347"/>
                    </a:lnTo>
                    <a:lnTo>
                      <a:pt x="2650235" y="108203"/>
                    </a:lnTo>
                    <a:lnTo>
                      <a:pt x="2656331" y="97535"/>
                    </a:lnTo>
                    <a:lnTo>
                      <a:pt x="2657855" y="92963"/>
                    </a:lnTo>
                    <a:lnTo>
                      <a:pt x="2663951" y="79247"/>
                    </a:lnTo>
                    <a:lnTo>
                      <a:pt x="2668523" y="74675"/>
                    </a:lnTo>
                    <a:lnTo>
                      <a:pt x="2674619" y="60959"/>
                    </a:lnTo>
                    <a:lnTo>
                      <a:pt x="2679191" y="56387"/>
                    </a:lnTo>
                    <a:lnTo>
                      <a:pt x="2685287" y="42671"/>
                    </a:lnTo>
                    <a:lnTo>
                      <a:pt x="2689859" y="38099"/>
                    </a:lnTo>
                    <a:lnTo>
                      <a:pt x="2692907" y="28955"/>
                    </a:lnTo>
                    <a:lnTo>
                      <a:pt x="2697479" y="27431"/>
                    </a:lnTo>
                    <a:lnTo>
                      <a:pt x="2703575" y="27431"/>
                    </a:lnTo>
                    <a:lnTo>
                      <a:pt x="2708147" y="24383"/>
                    </a:lnTo>
                    <a:lnTo>
                      <a:pt x="2714243" y="32003"/>
                    </a:lnTo>
                    <a:lnTo>
                      <a:pt x="2718815" y="35051"/>
                    </a:lnTo>
                    <a:lnTo>
                      <a:pt x="2724911" y="39623"/>
                    </a:lnTo>
                    <a:lnTo>
                      <a:pt x="2729483" y="42671"/>
                    </a:lnTo>
                    <a:lnTo>
                      <a:pt x="2732531" y="50291"/>
                    </a:lnTo>
                    <a:lnTo>
                      <a:pt x="2737103" y="60959"/>
                    </a:lnTo>
                    <a:lnTo>
                      <a:pt x="2743199" y="67055"/>
                    </a:lnTo>
                    <a:lnTo>
                      <a:pt x="2747771" y="79247"/>
                    </a:lnTo>
                    <a:lnTo>
                      <a:pt x="2753867" y="92963"/>
                    </a:lnTo>
                    <a:lnTo>
                      <a:pt x="2758439" y="103631"/>
                    </a:lnTo>
                    <a:lnTo>
                      <a:pt x="2764535" y="118871"/>
                    </a:lnTo>
                    <a:lnTo>
                      <a:pt x="2767583" y="129539"/>
                    </a:lnTo>
                    <a:lnTo>
                      <a:pt x="2772155" y="146303"/>
                    </a:lnTo>
                    <a:lnTo>
                      <a:pt x="2776727" y="156971"/>
                    </a:lnTo>
                    <a:lnTo>
                      <a:pt x="2782823" y="169163"/>
                    </a:lnTo>
                    <a:lnTo>
                      <a:pt x="2787395" y="178307"/>
                    </a:lnTo>
                    <a:lnTo>
                      <a:pt x="2793491" y="185927"/>
                    </a:lnTo>
                    <a:lnTo>
                      <a:pt x="2798063" y="188975"/>
                    </a:lnTo>
                    <a:lnTo>
                      <a:pt x="2804159" y="196595"/>
                    </a:lnTo>
                    <a:lnTo>
                      <a:pt x="2807207" y="207263"/>
                    </a:lnTo>
                    <a:lnTo>
                      <a:pt x="2811779" y="219455"/>
                    </a:lnTo>
                    <a:lnTo>
                      <a:pt x="2816351" y="233171"/>
                    </a:lnTo>
                    <a:lnTo>
                      <a:pt x="2822447" y="248411"/>
                    </a:lnTo>
                    <a:lnTo>
                      <a:pt x="2827019" y="269747"/>
                    </a:lnTo>
                    <a:lnTo>
                      <a:pt x="2833115" y="283463"/>
                    </a:lnTo>
                    <a:lnTo>
                      <a:pt x="2837687" y="307847"/>
                    </a:lnTo>
                    <a:lnTo>
                      <a:pt x="2840735" y="326135"/>
                    </a:lnTo>
                    <a:lnTo>
                      <a:pt x="2846831" y="355091"/>
                    </a:lnTo>
                    <a:lnTo>
                      <a:pt x="2851403" y="379475"/>
                    </a:lnTo>
                    <a:lnTo>
                      <a:pt x="2857499" y="408431"/>
                    </a:lnTo>
                    <a:lnTo>
                      <a:pt x="2862071" y="434339"/>
                    </a:lnTo>
                    <a:lnTo>
                      <a:pt x="2866643" y="466343"/>
                    </a:lnTo>
                    <a:lnTo>
                      <a:pt x="2872739" y="492251"/>
                    </a:lnTo>
                    <a:lnTo>
                      <a:pt x="2877311" y="521207"/>
                    </a:lnTo>
                    <a:lnTo>
                      <a:pt x="2880359" y="542543"/>
                    </a:lnTo>
                    <a:lnTo>
                      <a:pt x="2886455" y="566927"/>
                    </a:lnTo>
                    <a:lnTo>
                      <a:pt x="2891027" y="595883"/>
                    </a:lnTo>
                    <a:lnTo>
                      <a:pt x="2897123" y="614171"/>
                    </a:lnTo>
                    <a:lnTo>
                      <a:pt x="2901695" y="635507"/>
                    </a:lnTo>
                    <a:lnTo>
                      <a:pt x="2907791" y="653795"/>
                    </a:lnTo>
                    <a:lnTo>
                      <a:pt x="2912363" y="670559"/>
                    </a:lnTo>
                    <a:lnTo>
                      <a:pt x="2915411" y="688847"/>
                    </a:lnTo>
                    <a:lnTo>
                      <a:pt x="2919983" y="704087"/>
                    </a:lnTo>
                    <a:lnTo>
                      <a:pt x="2926079" y="717803"/>
                    </a:lnTo>
                    <a:lnTo>
                      <a:pt x="2930651" y="731519"/>
                    </a:lnTo>
                    <a:lnTo>
                      <a:pt x="2936747" y="743711"/>
                    </a:lnTo>
                    <a:lnTo>
                      <a:pt x="2941319" y="754379"/>
                    </a:lnTo>
                    <a:lnTo>
                      <a:pt x="2947415" y="765047"/>
                    </a:lnTo>
                    <a:lnTo>
                      <a:pt x="2951987" y="775715"/>
                    </a:lnTo>
                    <a:lnTo>
                      <a:pt x="2955035" y="783335"/>
                    </a:lnTo>
                    <a:lnTo>
                      <a:pt x="2959607" y="794003"/>
                    </a:lnTo>
                    <a:lnTo>
                      <a:pt x="2965703" y="803147"/>
                    </a:lnTo>
                    <a:lnTo>
                      <a:pt x="2970275" y="813815"/>
                    </a:lnTo>
                    <a:lnTo>
                      <a:pt x="2976371" y="818387"/>
                    </a:lnTo>
                    <a:lnTo>
                      <a:pt x="2980943" y="826007"/>
                    </a:lnTo>
                    <a:lnTo>
                      <a:pt x="2987039" y="832103"/>
                    </a:lnTo>
                    <a:lnTo>
                      <a:pt x="2988563" y="847343"/>
                    </a:lnTo>
                    <a:lnTo>
                      <a:pt x="2994659" y="853439"/>
                    </a:lnTo>
                    <a:lnTo>
                      <a:pt x="2999231" y="864107"/>
                    </a:lnTo>
                    <a:lnTo>
                      <a:pt x="3005327" y="865631"/>
                    </a:lnTo>
                    <a:lnTo>
                      <a:pt x="3009899" y="879347"/>
                    </a:lnTo>
                    <a:lnTo>
                      <a:pt x="3015995" y="879347"/>
                    </a:lnTo>
                    <a:lnTo>
                      <a:pt x="3020567" y="882395"/>
                    </a:lnTo>
                    <a:lnTo>
                      <a:pt x="3026663" y="883919"/>
                    </a:lnTo>
                    <a:lnTo>
                      <a:pt x="3028187" y="879347"/>
                    </a:lnTo>
                    <a:lnTo>
                      <a:pt x="3034283" y="876299"/>
                    </a:lnTo>
                    <a:lnTo>
                      <a:pt x="3038855" y="871727"/>
                    </a:lnTo>
                    <a:lnTo>
                      <a:pt x="3044951" y="865631"/>
                    </a:lnTo>
                    <a:lnTo>
                      <a:pt x="3049523" y="854963"/>
                    </a:lnTo>
                    <a:lnTo>
                      <a:pt x="3055619" y="853439"/>
                    </a:lnTo>
                    <a:lnTo>
                      <a:pt x="3060191" y="842771"/>
                    </a:lnTo>
                    <a:lnTo>
                      <a:pt x="3063239" y="826007"/>
                    </a:lnTo>
                    <a:lnTo>
                      <a:pt x="3067811" y="821435"/>
                    </a:lnTo>
                    <a:lnTo>
                      <a:pt x="3073907" y="803147"/>
                    </a:lnTo>
                    <a:lnTo>
                      <a:pt x="3078479" y="792479"/>
                    </a:lnTo>
                    <a:lnTo>
                      <a:pt x="3084575" y="781811"/>
                    </a:lnTo>
                    <a:lnTo>
                      <a:pt x="3089147" y="768095"/>
                    </a:lnTo>
                    <a:lnTo>
                      <a:pt x="3095243" y="754379"/>
                    </a:lnTo>
                    <a:lnTo>
                      <a:pt x="3099815" y="739139"/>
                    </a:lnTo>
                    <a:lnTo>
                      <a:pt x="3102863" y="733043"/>
                    </a:lnTo>
                    <a:lnTo>
                      <a:pt x="3107435" y="725423"/>
                    </a:lnTo>
                    <a:lnTo>
                      <a:pt x="3113531" y="728471"/>
                    </a:lnTo>
                    <a:lnTo>
                      <a:pt x="3118103" y="717803"/>
                    </a:lnTo>
                    <a:lnTo>
                      <a:pt x="3124199" y="707135"/>
                    </a:lnTo>
                    <a:lnTo>
                      <a:pt x="3128771" y="699515"/>
                    </a:lnTo>
                    <a:lnTo>
                      <a:pt x="3134867" y="682751"/>
                    </a:lnTo>
                    <a:lnTo>
                      <a:pt x="3137915" y="672083"/>
                    </a:lnTo>
                    <a:lnTo>
                      <a:pt x="3142487" y="652271"/>
                    </a:lnTo>
                    <a:lnTo>
                      <a:pt x="3147059" y="641603"/>
                    </a:lnTo>
                    <a:lnTo>
                      <a:pt x="3153155" y="617219"/>
                    </a:lnTo>
                    <a:lnTo>
                      <a:pt x="3157727" y="592835"/>
                    </a:lnTo>
                    <a:lnTo>
                      <a:pt x="3163823" y="569975"/>
                    </a:lnTo>
                    <a:lnTo>
                      <a:pt x="3168395" y="542543"/>
                    </a:lnTo>
                    <a:lnTo>
                      <a:pt x="3174491" y="513587"/>
                    </a:lnTo>
                    <a:lnTo>
                      <a:pt x="3177539" y="484631"/>
                    </a:lnTo>
                    <a:lnTo>
                      <a:pt x="3182111" y="455675"/>
                    </a:lnTo>
                    <a:lnTo>
                      <a:pt x="3186683" y="426719"/>
                    </a:lnTo>
                    <a:lnTo>
                      <a:pt x="3192779" y="397763"/>
                    </a:lnTo>
                    <a:lnTo>
                      <a:pt x="3197351" y="376427"/>
                    </a:lnTo>
                    <a:lnTo>
                      <a:pt x="3203447" y="347471"/>
                    </a:lnTo>
                    <a:lnTo>
                      <a:pt x="3208019" y="323087"/>
                    </a:lnTo>
                    <a:lnTo>
                      <a:pt x="3211067" y="304799"/>
                    </a:lnTo>
                    <a:lnTo>
                      <a:pt x="3217163" y="283463"/>
                    </a:lnTo>
                    <a:lnTo>
                      <a:pt x="3221735" y="262127"/>
                    </a:lnTo>
                    <a:lnTo>
                      <a:pt x="3227831" y="243839"/>
                    </a:lnTo>
                    <a:lnTo>
                      <a:pt x="3232403" y="228599"/>
                    </a:lnTo>
                    <a:lnTo>
                      <a:pt x="3236975" y="211835"/>
                    </a:lnTo>
                    <a:lnTo>
                      <a:pt x="3243071" y="196595"/>
                    </a:lnTo>
                    <a:lnTo>
                      <a:pt x="3247643" y="182879"/>
                    </a:lnTo>
                    <a:lnTo>
                      <a:pt x="3250691" y="169163"/>
                    </a:lnTo>
                    <a:lnTo>
                      <a:pt x="3256787" y="158495"/>
                    </a:lnTo>
                    <a:lnTo>
                      <a:pt x="3261359" y="150875"/>
                    </a:lnTo>
                    <a:lnTo>
                      <a:pt x="3267455" y="140207"/>
                    </a:lnTo>
                    <a:lnTo>
                      <a:pt x="3272027" y="128015"/>
                    </a:lnTo>
                    <a:lnTo>
                      <a:pt x="3278123" y="124967"/>
                    </a:lnTo>
                    <a:lnTo>
                      <a:pt x="3282695" y="108203"/>
                    </a:lnTo>
                    <a:lnTo>
                      <a:pt x="3285743" y="106679"/>
                    </a:lnTo>
                    <a:lnTo>
                      <a:pt x="3290315" y="96011"/>
                    </a:lnTo>
                    <a:lnTo>
                      <a:pt x="3296411" y="85343"/>
                    </a:lnTo>
                    <a:lnTo>
                      <a:pt x="3300983" y="77723"/>
                    </a:lnTo>
                    <a:lnTo>
                      <a:pt x="3307079" y="64007"/>
                    </a:lnTo>
                    <a:lnTo>
                      <a:pt x="3311651" y="57911"/>
                    </a:lnTo>
                    <a:lnTo>
                      <a:pt x="3317747" y="47243"/>
                    </a:lnTo>
                    <a:lnTo>
                      <a:pt x="3322319" y="42671"/>
                    </a:lnTo>
                    <a:lnTo>
                      <a:pt x="3325367" y="32003"/>
                    </a:lnTo>
                    <a:lnTo>
                      <a:pt x="3329939" y="28955"/>
                    </a:lnTo>
                    <a:lnTo>
                      <a:pt x="3336035" y="28955"/>
                    </a:lnTo>
                    <a:lnTo>
                      <a:pt x="3340607" y="27431"/>
                    </a:lnTo>
                    <a:lnTo>
                      <a:pt x="3346703" y="28955"/>
                    </a:lnTo>
                    <a:lnTo>
                      <a:pt x="3351275" y="28955"/>
                    </a:lnTo>
                    <a:lnTo>
                      <a:pt x="3357371" y="38099"/>
                    </a:lnTo>
                    <a:lnTo>
                      <a:pt x="3358895" y="45719"/>
                    </a:lnTo>
                    <a:lnTo>
                      <a:pt x="3364991" y="53339"/>
                    </a:lnTo>
                    <a:lnTo>
                      <a:pt x="3369563" y="60959"/>
                    </a:lnTo>
                    <a:lnTo>
                      <a:pt x="3375659" y="68579"/>
                    </a:lnTo>
                    <a:lnTo>
                      <a:pt x="3380231" y="82295"/>
                    </a:lnTo>
                    <a:lnTo>
                      <a:pt x="3386327" y="92963"/>
                    </a:lnTo>
                    <a:lnTo>
                      <a:pt x="3390899" y="103631"/>
                    </a:lnTo>
                    <a:lnTo>
                      <a:pt x="3396995" y="117347"/>
                    </a:lnTo>
                    <a:lnTo>
                      <a:pt x="3398519" y="132587"/>
                    </a:lnTo>
                    <a:lnTo>
                      <a:pt x="3404615" y="143255"/>
                    </a:lnTo>
                    <a:lnTo>
                      <a:pt x="3409187" y="156971"/>
                    </a:lnTo>
                    <a:lnTo>
                      <a:pt x="3415283" y="172211"/>
                    </a:lnTo>
                    <a:lnTo>
                      <a:pt x="3419855" y="175259"/>
                    </a:lnTo>
                    <a:lnTo>
                      <a:pt x="3425951" y="188975"/>
                    </a:lnTo>
                    <a:lnTo>
                      <a:pt x="3430523" y="185927"/>
                    </a:lnTo>
                    <a:lnTo>
                      <a:pt x="3433571" y="198119"/>
                    </a:lnTo>
                    <a:lnTo>
                      <a:pt x="3438143" y="207263"/>
                    </a:lnTo>
                    <a:lnTo>
                      <a:pt x="3444239" y="222503"/>
                    </a:lnTo>
                    <a:lnTo>
                      <a:pt x="3448811" y="230123"/>
                    </a:lnTo>
                    <a:lnTo>
                      <a:pt x="3454907" y="248411"/>
                    </a:lnTo>
                    <a:lnTo>
                      <a:pt x="3459479" y="268223"/>
                    </a:lnTo>
                    <a:lnTo>
                      <a:pt x="3465575" y="283463"/>
                    </a:lnTo>
                    <a:lnTo>
                      <a:pt x="3470147" y="307847"/>
                    </a:lnTo>
                    <a:lnTo>
                      <a:pt x="3473195" y="326135"/>
                    </a:lnTo>
                    <a:lnTo>
                      <a:pt x="3477767" y="352043"/>
                    </a:lnTo>
                    <a:lnTo>
                      <a:pt x="3483863" y="376427"/>
                    </a:lnTo>
                    <a:lnTo>
                      <a:pt x="3488435" y="405383"/>
                    </a:lnTo>
                    <a:lnTo>
                      <a:pt x="3494531" y="437387"/>
                    </a:lnTo>
                    <a:lnTo>
                      <a:pt x="3499103" y="463295"/>
                    </a:lnTo>
                    <a:lnTo>
                      <a:pt x="3505199" y="490727"/>
                    </a:lnTo>
                    <a:lnTo>
                      <a:pt x="3508247" y="519683"/>
                    </a:lnTo>
                    <a:lnTo>
                      <a:pt x="3512819" y="542543"/>
                    </a:lnTo>
                    <a:lnTo>
                      <a:pt x="3517391" y="571499"/>
                    </a:lnTo>
                    <a:lnTo>
                      <a:pt x="3523487" y="592835"/>
                    </a:lnTo>
                    <a:lnTo>
                      <a:pt x="3528059" y="614171"/>
                    </a:lnTo>
                    <a:lnTo>
                      <a:pt x="3534155" y="632459"/>
                    </a:lnTo>
                    <a:lnTo>
                      <a:pt x="3538727" y="649223"/>
                    </a:lnTo>
                    <a:lnTo>
                      <a:pt x="3541775" y="667511"/>
                    </a:lnTo>
                    <a:lnTo>
                      <a:pt x="3547871" y="682751"/>
                    </a:lnTo>
                    <a:lnTo>
                      <a:pt x="3552443" y="704087"/>
                    </a:lnTo>
                    <a:lnTo>
                      <a:pt x="3557015" y="714755"/>
                    </a:lnTo>
                    <a:lnTo>
                      <a:pt x="3563111" y="733043"/>
                    </a:lnTo>
                    <a:lnTo>
                      <a:pt x="3567683" y="742187"/>
                    </a:lnTo>
                    <a:lnTo>
                      <a:pt x="3573779" y="754379"/>
                    </a:lnTo>
                    <a:lnTo>
                      <a:pt x="3578351" y="765047"/>
                    </a:lnTo>
                    <a:lnTo>
                      <a:pt x="3581399" y="775715"/>
                    </a:lnTo>
                    <a:lnTo>
                      <a:pt x="3587495" y="786383"/>
                    </a:lnTo>
                    <a:lnTo>
                      <a:pt x="3592067" y="792479"/>
                    </a:lnTo>
                    <a:lnTo>
                      <a:pt x="3598163" y="803147"/>
                    </a:lnTo>
                    <a:lnTo>
                      <a:pt x="3602735" y="810767"/>
                    </a:lnTo>
                    <a:lnTo>
                      <a:pt x="3607307" y="815339"/>
                    </a:lnTo>
                    <a:lnTo>
                      <a:pt x="3613403" y="829055"/>
                    </a:lnTo>
                    <a:lnTo>
                      <a:pt x="3616451" y="832103"/>
                    </a:lnTo>
                    <a:lnTo>
                      <a:pt x="3621023" y="847343"/>
                    </a:lnTo>
                    <a:lnTo>
                      <a:pt x="3627119" y="850391"/>
                    </a:lnTo>
                    <a:lnTo>
                      <a:pt x="3631691" y="864107"/>
                    </a:lnTo>
                    <a:lnTo>
                      <a:pt x="3637787" y="868679"/>
                    </a:lnTo>
                    <a:lnTo>
                      <a:pt x="3642359" y="879347"/>
                    </a:lnTo>
                    <a:lnTo>
                      <a:pt x="3648455" y="886967"/>
                    </a:lnTo>
                    <a:lnTo>
                      <a:pt x="3653027" y="876299"/>
                    </a:lnTo>
                    <a:lnTo>
                      <a:pt x="3656075" y="886967"/>
                    </a:lnTo>
                    <a:lnTo>
                      <a:pt x="3660647" y="882395"/>
                    </a:lnTo>
                    <a:lnTo>
                      <a:pt x="3666743" y="876299"/>
                    </a:lnTo>
                    <a:lnTo>
                      <a:pt x="3671315" y="871727"/>
                    </a:lnTo>
                    <a:lnTo>
                      <a:pt x="3677411" y="865631"/>
                    </a:lnTo>
                    <a:lnTo>
                      <a:pt x="3681983" y="861059"/>
                    </a:lnTo>
                    <a:lnTo>
                      <a:pt x="3688079" y="853439"/>
                    </a:lnTo>
                    <a:lnTo>
                      <a:pt x="3689603" y="839723"/>
                    </a:lnTo>
                    <a:lnTo>
                      <a:pt x="3695699" y="829055"/>
                    </a:lnTo>
                    <a:lnTo>
                      <a:pt x="3700271" y="818387"/>
                    </a:lnTo>
                    <a:lnTo>
                      <a:pt x="3706367" y="807719"/>
                    </a:lnTo>
                    <a:lnTo>
                      <a:pt x="3710939" y="792479"/>
                    </a:lnTo>
                    <a:lnTo>
                      <a:pt x="3717035" y="781811"/>
                    </a:lnTo>
                    <a:lnTo>
                      <a:pt x="3721607" y="765047"/>
                    </a:lnTo>
                    <a:lnTo>
                      <a:pt x="3727703" y="752855"/>
                    </a:lnTo>
                    <a:lnTo>
                      <a:pt x="3729227" y="743711"/>
                    </a:lnTo>
                    <a:lnTo>
                      <a:pt x="3735323" y="731519"/>
                    </a:lnTo>
                    <a:lnTo>
                      <a:pt x="3739895" y="728471"/>
                    </a:lnTo>
                    <a:lnTo>
                      <a:pt x="3745991" y="725423"/>
                    </a:lnTo>
                    <a:lnTo>
                      <a:pt x="3750563" y="720851"/>
                    </a:lnTo>
                    <a:lnTo>
                      <a:pt x="3756659" y="710183"/>
                    </a:lnTo>
                    <a:lnTo>
                      <a:pt x="3761231" y="699515"/>
                    </a:lnTo>
                    <a:lnTo>
                      <a:pt x="3764279" y="691895"/>
                    </a:lnTo>
                    <a:lnTo>
                      <a:pt x="3768851" y="670559"/>
                    </a:lnTo>
                    <a:lnTo>
                      <a:pt x="3774947" y="656843"/>
                    </a:lnTo>
                    <a:lnTo>
                      <a:pt x="3779519" y="638555"/>
                    </a:lnTo>
                    <a:lnTo>
                      <a:pt x="3785615" y="617219"/>
                    </a:lnTo>
                  </a:path>
                </a:pathLst>
              </a:custGeom>
              <a:ln w="3175">
                <a:solidFill>
                  <a:srgbClr val="0000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1914144" y="1909572"/>
                <a:ext cx="4020820" cy="2560320"/>
              </a:xfrm>
              <a:custGeom>
                <a:avLst/>
                <a:gdLst/>
                <a:ahLst/>
                <a:cxnLst/>
                <a:rect l="l" t="t" r="r" b="b"/>
                <a:pathLst>
                  <a:path w="4020820" h="2560320">
                    <a:moveTo>
                      <a:pt x="42671" y="2499359"/>
                    </a:moveTo>
                    <a:lnTo>
                      <a:pt x="4020311" y="2499359"/>
                    </a:lnTo>
                    <a:lnTo>
                      <a:pt x="4020311" y="0"/>
                    </a:lnTo>
                    <a:lnTo>
                      <a:pt x="42671" y="0"/>
                    </a:lnTo>
                    <a:lnTo>
                      <a:pt x="42671" y="2499359"/>
                    </a:lnTo>
                    <a:close/>
                  </a:path>
                  <a:path w="4020820" h="2560320">
                    <a:moveTo>
                      <a:pt x="85343" y="1182623"/>
                    </a:moveTo>
                    <a:lnTo>
                      <a:pt x="0" y="1182623"/>
                    </a:lnTo>
                  </a:path>
                  <a:path w="4020820" h="2560320">
                    <a:moveTo>
                      <a:pt x="85343" y="944879"/>
                    </a:moveTo>
                    <a:lnTo>
                      <a:pt x="0" y="944879"/>
                    </a:lnTo>
                  </a:path>
                  <a:path w="4020820" h="2560320">
                    <a:moveTo>
                      <a:pt x="85343" y="708659"/>
                    </a:moveTo>
                    <a:lnTo>
                      <a:pt x="0" y="708659"/>
                    </a:lnTo>
                  </a:path>
                  <a:path w="4020820" h="2560320">
                    <a:moveTo>
                      <a:pt x="85343" y="473963"/>
                    </a:moveTo>
                    <a:lnTo>
                      <a:pt x="0" y="473963"/>
                    </a:lnTo>
                  </a:path>
                  <a:path w="4020820" h="2560320">
                    <a:moveTo>
                      <a:pt x="85343" y="234695"/>
                    </a:moveTo>
                    <a:lnTo>
                      <a:pt x="0" y="234695"/>
                    </a:lnTo>
                  </a:path>
                  <a:path w="4020820" h="2560320">
                    <a:moveTo>
                      <a:pt x="42671" y="0"/>
                    </a:moveTo>
                    <a:lnTo>
                      <a:pt x="0" y="0"/>
                    </a:lnTo>
                  </a:path>
                  <a:path w="4020820" h="2560320">
                    <a:moveTo>
                      <a:pt x="85343" y="2435351"/>
                    </a:moveTo>
                    <a:lnTo>
                      <a:pt x="0" y="2435351"/>
                    </a:lnTo>
                  </a:path>
                  <a:path w="4020820" h="2560320">
                    <a:moveTo>
                      <a:pt x="85343" y="2098547"/>
                    </a:moveTo>
                    <a:lnTo>
                      <a:pt x="0" y="2098547"/>
                    </a:lnTo>
                  </a:path>
                  <a:path w="4020820" h="2560320">
                    <a:moveTo>
                      <a:pt x="85343" y="1763267"/>
                    </a:moveTo>
                    <a:lnTo>
                      <a:pt x="0" y="1763267"/>
                    </a:lnTo>
                  </a:path>
                  <a:path w="4020820" h="2560320">
                    <a:moveTo>
                      <a:pt x="85343" y="1426463"/>
                    </a:moveTo>
                    <a:lnTo>
                      <a:pt x="0" y="1426463"/>
                    </a:lnTo>
                  </a:path>
                  <a:path w="4020820" h="2560320">
                    <a:moveTo>
                      <a:pt x="42671" y="2449067"/>
                    </a:moveTo>
                    <a:lnTo>
                      <a:pt x="42671" y="2560319"/>
                    </a:lnTo>
                  </a:path>
                  <a:path w="4020820" h="2560320">
                    <a:moveTo>
                      <a:pt x="798575" y="2449067"/>
                    </a:moveTo>
                    <a:lnTo>
                      <a:pt x="798575" y="2560319"/>
                    </a:lnTo>
                  </a:path>
                  <a:path w="4020820" h="2560320">
                    <a:moveTo>
                      <a:pt x="1557527" y="2449067"/>
                    </a:moveTo>
                    <a:lnTo>
                      <a:pt x="1557527" y="2560319"/>
                    </a:lnTo>
                  </a:path>
                  <a:path w="4020820" h="2560320">
                    <a:moveTo>
                      <a:pt x="2314955" y="2449067"/>
                    </a:moveTo>
                    <a:lnTo>
                      <a:pt x="2314955" y="2560319"/>
                    </a:lnTo>
                  </a:path>
                  <a:path w="4020820" h="2560320">
                    <a:moveTo>
                      <a:pt x="3073907" y="2449067"/>
                    </a:moveTo>
                    <a:lnTo>
                      <a:pt x="3073907" y="2560319"/>
                    </a:lnTo>
                  </a:path>
                  <a:path w="4020820" h="2560320">
                    <a:moveTo>
                      <a:pt x="3832859" y="2449067"/>
                    </a:moveTo>
                    <a:lnTo>
                      <a:pt x="3832859" y="2560319"/>
                    </a:lnTo>
                  </a:path>
                  <a:path w="4020820" h="2560320">
                    <a:moveTo>
                      <a:pt x="42671" y="2499359"/>
                    </a:moveTo>
                    <a:lnTo>
                      <a:pt x="4020311" y="2499359"/>
                    </a:lnTo>
                    <a:lnTo>
                      <a:pt x="4020311" y="0"/>
                    </a:lnTo>
                    <a:lnTo>
                      <a:pt x="42671" y="0"/>
                    </a:lnTo>
                    <a:lnTo>
                      <a:pt x="42671" y="24993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9" name="object 9"/>
            <p:cNvGrpSpPr/>
            <p:nvPr/>
          </p:nvGrpSpPr>
          <p:grpSpPr>
            <a:xfrm>
              <a:off x="4766554" y="5859944"/>
              <a:ext cx="240665" cy="30480"/>
              <a:chOff x="2167371" y="1740652"/>
              <a:chExt cx="240665" cy="30480"/>
            </a:xfrm>
          </p:grpSpPr>
          <p:sp>
            <p:nvSpPr>
              <p:cNvPr id="10" name="object 10"/>
              <p:cNvSpPr/>
              <p:nvPr/>
            </p:nvSpPr>
            <p:spPr>
              <a:xfrm>
                <a:off x="2168651" y="1741932"/>
                <a:ext cx="23812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27939">
                    <a:moveTo>
                      <a:pt x="237743" y="0"/>
                    </a:moveTo>
                    <a:lnTo>
                      <a:pt x="0" y="0"/>
                    </a:lnTo>
                    <a:lnTo>
                      <a:pt x="0" y="27431"/>
                    </a:lnTo>
                    <a:lnTo>
                      <a:pt x="237743" y="27431"/>
                    </a:lnTo>
                    <a:lnTo>
                      <a:pt x="237743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2168651" y="1741932"/>
                <a:ext cx="23812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27939">
                    <a:moveTo>
                      <a:pt x="0" y="27431"/>
                    </a:moveTo>
                    <a:lnTo>
                      <a:pt x="237743" y="27431"/>
                    </a:lnTo>
                    <a:lnTo>
                      <a:pt x="237743" y="0"/>
                    </a:lnTo>
                    <a:lnTo>
                      <a:pt x="0" y="0"/>
                    </a:lnTo>
                    <a:lnTo>
                      <a:pt x="0" y="2743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2" name="object 12"/>
            <p:cNvGrpSpPr/>
            <p:nvPr/>
          </p:nvGrpSpPr>
          <p:grpSpPr>
            <a:xfrm>
              <a:off x="5427970" y="5859944"/>
              <a:ext cx="240665" cy="30480"/>
              <a:chOff x="2828787" y="1740652"/>
              <a:chExt cx="240665" cy="30480"/>
            </a:xfrm>
          </p:grpSpPr>
          <p:sp>
            <p:nvSpPr>
              <p:cNvPr id="13" name="object 13"/>
              <p:cNvSpPr/>
              <p:nvPr/>
            </p:nvSpPr>
            <p:spPr>
              <a:xfrm>
                <a:off x="2830067" y="1741932"/>
                <a:ext cx="23812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27939">
                    <a:moveTo>
                      <a:pt x="237743" y="0"/>
                    </a:moveTo>
                    <a:lnTo>
                      <a:pt x="0" y="0"/>
                    </a:lnTo>
                    <a:lnTo>
                      <a:pt x="0" y="27431"/>
                    </a:lnTo>
                    <a:lnTo>
                      <a:pt x="237743" y="27431"/>
                    </a:lnTo>
                    <a:lnTo>
                      <a:pt x="237743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2830067" y="1741932"/>
                <a:ext cx="23812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27939">
                    <a:moveTo>
                      <a:pt x="0" y="27431"/>
                    </a:moveTo>
                    <a:lnTo>
                      <a:pt x="237743" y="27431"/>
                    </a:lnTo>
                    <a:lnTo>
                      <a:pt x="237743" y="0"/>
                    </a:lnTo>
                    <a:lnTo>
                      <a:pt x="0" y="0"/>
                    </a:lnTo>
                    <a:lnTo>
                      <a:pt x="0" y="2743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5" name="object 15"/>
            <p:cNvGrpSpPr/>
            <p:nvPr/>
          </p:nvGrpSpPr>
          <p:grpSpPr>
            <a:xfrm>
              <a:off x="6089386" y="5859944"/>
              <a:ext cx="240665" cy="30480"/>
              <a:chOff x="3490203" y="1740652"/>
              <a:chExt cx="240665" cy="30480"/>
            </a:xfrm>
          </p:grpSpPr>
          <p:sp>
            <p:nvSpPr>
              <p:cNvPr id="16" name="object 16"/>
              <p:cNvSpPr/>
              <p:nvPr/>
            </p:nvSpPr>
            <p:spPr>
              <a:xfrm>
                <a:off x="3491483" y="1741932"/>
                <a:ext cx="23812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27939">
                    <a:moveTo>
                      <a:pt x="237743" y="0"/>
                    </a:moveTo>
                    <a:lnTo>
                      <a:pt x="0" y="0"/>
                    </a:lnTo>
                    <a:lnTo>
                      <a:pt x="0" y="27431"/>
                    </a:lnTo>
                    <a:lnTo>
                      <a:pt x="237743" y="27431"/>
                    </a:lnTo>
                    <a:lnTo>
                      <a:pt x="237743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3491483" y="1741932"/>
                <a:ext cx="23812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27939">
                    <a:moveTo>
                      <a:pt x="0" y="27431"/>
                    </a:moveTo>
                    <a:lnTo>
                      <a:pt x="237743" y="27431"/>
                    </a:lnTo>
                    <a:lnTo>
                      <a:pt x="237743" y="0"/>
                    </a:lnTo>
                    <a:lnTo>
                      <a:pt x="0" y="0"/>
                    </a:lnTo>
                    <a:lnTo>
                      <a:pt x="0" y="2743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8" name="object 18"/>
            <p:cNvGrpSpPr/>
            <p:nvPr/>
          </p:nvGrpSpPr>
          <p:grpSpPr>
            <a:xfrm>
              <a:off x="6750802" y="5859944"/>
              <a:ext cx="240665" cy="30480"/>
              <a:chOff x="4151619" y="1740652"/>
              <a:chExt cx="240665" cy="30480"/>
            </a:xfrm>
          </p:grpSpPr>
          <p:sp>
            <p:nvSpPr>
              <p:cNvPr id="19" name="object 19"/>
              <p:cNvSpPr/>
              <p:nvPr/>
            </p:nvSpPr>
            <p:spPr>
              <a:xfrm>
                <a:off x="4152900" y="1741932"/>
                <a:ext cx="23812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27939">
                    <a:moveTo>
                      <a:pt x="237743" y="0"/>
                    </a:moveTo>
                    <a:lnTo>
                      <a:pt x="0" y="0"/>
                    </a:lnTo>
                    <a:lnTo>
                      <a:pt x="0" y="27431"/>
                    </a:lnTo>
                    <a:lnTo>
                      <a:pt x="237743" y="27431"/>
                    </a:lnTo>
                    <a:lnTo>
                      <a:pt x="237743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20"/>
              <p:cNvSpPr/>
              <p:nvPr/>
            </p:nvSpPr>
            <p:spPr>
              <a:xfrm>
                <a:off x="4152900" y="1741932"/>
                <a:ext cx="23812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27939">
                    <a:moveTo>
                      <a:pt x="0" y="27431"/>
                    </a:moveTo>
                    <a:lnTo>
                      <a:pt x="237743" y="27431"/>
                    </a:lnTo>
                    <a:lnTo>
                      <a:pt x="237743" y="0"/>
                    </a:lnTo>
                    <a:lnTo>
                      <a:pt x="0" y="0"/>
                    </a:lnTo>
                    <a:lnTo>
                      <a:pt x="0" y="2743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1" name="object 21"/>
            <p:cNvGrpSpPr/>
            <p:nvPr/>
          </p:nvGrpSpPr>
          <p:grpSpPr>
            <a:xfrm>
              <a:off x="7412218" y="5859944"/>
              <a:ext cx="240665" cy="30480"/>
              <a:chOff x="4813035" y="1740652"/>
              <a:chExt cx="240665" cy="30480"/>
            </a:xfrm>
          </p:grpSpPr>
          <p:sp>
            <p:nvSpPr>
              <p:cNvPr id="22" name="object 22"/>
              <p:cNvSpPr/>
              <p:nvPr/>
            </p:nvSpPr>
            <p:spPr>
              <a:xfrm>
                <a:off x="4814315" y="1741932"/>
                <a:ext cx="23812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27939">
                    <a:moveTo>
                      <a:pt x="237743" y="0"/>
                    </a:moveTo>
                    <a:lnTo>
                      <a:pt x="0" y="0"/>
                    </a:lnTo>
                    <a:lnTo>
                      <a:pt x="0" y="27431"/>
                    </a:lnTo>
                    <a:lnTo>
                      <a:pt x="237743" y="27431"/>
                    </a:lnTo>
                    <a:lnTo>
                      <a:pt x="237743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4814315" y="1741932"/>
                <a:ext cx="23812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27939">
                    <a:moveTo>
                      <a:pt x="0" y="27431"/>
                    </a:moveTo>
                    <a:lnTo>
                      <a:pt x="237743" y="27431"/>
                    </a:lnTo>
                    <a:lnTo>
                      <a:pt x="237743" y="0"/>
                    </a:lnTo>
                    <a:lnTo>
                      <a:pt x="0" y="0"/>
                    </a:lnTo>
                    <a:lnTo>
                      <a:pt x="0" y="2743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4" name="object 24"/>
            <p:cNvGrpSpPr/>
            <p:nvPr/>
          </p:nvGrpSpPr>
          <p:grpSpPr>
            <a:xfrm>
              <a:off x="8072110" y="5859944"/>
              <a:ext cx="241935" cy="30480"/>
              <a:chOff x="5472927" y="1740652"/>
              <a:chExt cx="241935" cy="30480"/>
            </a:xfrm>
          </p:grpSpPr>
          <p:sp>
            <p:nvSpPr>
              <p:cNvPr id="25" name="object 25"/>
              <p:cNvSpPr/>
              <p:nvPr/>
            </p:nvSpPr>
            <p:spPr>
              <a:xfrm>
                <a:off x="5474207" y="1741932"/>
                <a:ext cx="23939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39395" h="27939">
                    <a:moveTo>
                      <a:pt x="239267" y="0"/>
                    </a:moveTo>
                    <a:lnTo>
                      <a:pt x="0" y="0"/>
                    </a:lnTo>
                    <a:lnTo>
                      <a:pt x="0" y="27431"/>
                    </a:lnTo>
                    <a:lnTo>
                      <a:pt x="239267" y="27431"/>
                    </a:lnTo>
                    <a:lnTo>
                      <a:pt x="239267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26"/>
              <p:cNvSpPr/>
              <p:nvPr/>
            </p:nvSpPr>
            <p:spPr>
              <a:xfrm>
                <a:off x="5474207" y="1741932"/>
                <a:ext cx="239395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239395" h="27939">
                    <a:moveTo>
                      <a:pt x="0" y="27431"/>
                    </a:moveTo>
                    <a:lnTo>
                      <a:pt x="239267" y="27431"/>
                    </a:lnTo>
                    <a:lnTo>
                      <a:pt x="239267" y="0"/>
                    </a:lnTo>
                    <a:lnTo>
                      <a:pt x="0" y="0"/>
                    </a:lnTo>
                    <a:lnTo>
                      <a:pt x="0" y="2743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7" name="object 27"/>
            <p:cNvSpPr/>
            <p:nvPr/>
          </p:nvSpPr>
          <p:spPr>
            <a:xfrm>
              <a:off x="3518154" y="5745399"/>
              <a:ext cx="5933440" cy="3223260"/>
            </a:xfrm>
            <a:custGeom>
              <a:avLst/>
              <a:gdLst/>
              <a:ahLst/>
              <a:cxnLst/>
              <a:rect l="l" t="t" r="r" b="b"/>
              <a:pathLst>
                <a:path w="5933440" h="3223260">
                  <a:moveTo>
                    <a:pt x="5932932" y="0"/>
                  </a:moveTo>
                  <a:lnTo>
                    <a:pt x="5926836" y="0"/>
                  </a:lnTo>
                  <a:lnTo>
                    <a:pt x="5926836" y="6096"/>
                  </a:lnTo>
                  <a:lnTo>
                    <a:pt x="5926836" y="3217164"/>
                  </a:lnTo>
                  <a:lnTo>
                    <a:pt x="12192" y="3217164"/>
                  </a:lnTo>
                  <a:lnTo>
                    <a:pt x="6096" y="3217164"/>
                  </a:lnTo>
                  <a:lnTo>
                    <a:pt x="6096" y="6096"/>
                  </a:lnTo>
                  <a:lnTo>
                    <a:pt x="5926836" y="6096"/>
                  </a:lnTo>
                  <a:lnTo>
                    <a:pt x="5926836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3217164"/>
                  </a:lnTo>
                  <a:lnTo>
                    <a:pt x="0" y="3223260"/>
                  </a:lnTo>
                  <a:lnTo>
                    <a:pt x="6096" y="3223260"/>
                  </a:lnTo>
                  <a:lnTo>
                    <a:pt x="12192" y="3223260"/>
                  </a:lnTo>
                  <a:lnTo>
                    <a:pt x="5926836" y="3223260"/>
                  </a:lnTo>
                  <a:lnTo>
                    <a:pt x="5932932" y="3223260"/>
                  </a:lnTo>
                  <a:lnTo>
                    <a:pt x="5932932" y="3217164"/>
                  </a:lnTo>
                  <a:lnTo>
                    <a:pt x="5932932" y="6096"/>
                  </a:lnTo>
                  <a:lnTo>
                    <a:pt x="59329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 txBox="1"/>
            <p:nvPr/>
          </p:nvSpPr>
          <p:spPr>
            <a:xfrm>
              <a:off x="4847043" y="5954190"/>
              <a:ext cx="104139" cy="436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200" spc="-10" dirty="0">
                  <a:latin typeface="Arial Unicode MS"/>
                  <a:cs typeface="Arial Unicode MS"/>
                </a:rPr>
                <a:t>Virginia</a:t>
              </a:r>
              <a:endParaRPr sz="200">
                <a:latin typeface="Arial Unicode MS"/>
                <a:cs typeface="Arial Unicode MS"/>
              </a:endParaRPr>
            </a:p>
          </p:txBody>
        </p:sp>
        <p:sp>
          <p:nvSpPr>
            <p:cNvPr id="91" name="object 91"/>
            <p:cNvSpPr txBox="1"/>
            <p:nvPr/>
          </p:nvSpPr>
          <p:spPr>
            <a:xfrm>
              <a:off x="5506934" y="5909741"/>
              <a:ext cx="97790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5" dirty="0">
                  <a:latin typeface="Arial Unicode MS"/>
                  <a:cs typeface="Arial Unicode MS"/>
                </a:rPr>
                <a:t>Vb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92" name="object 92"/>
            <p:cNvSpPr txBox="1"/>
            <p:nvPr/>
          </p:nvSpPr>
          <p:spPr>
            <a:xfrm>
              <a:off x="6172922" y="5909741"/>
              <a:ext cx="119380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v.c.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93" name="object 93"/>
            <p:cNvSpPr txBox="1"/>
            <p:nvPr/>
          </p:nvSpPr>
          <p:spPr>
            <a:xfrm>
              <a:off x="6838948" y="5909741"/>
              <a:ext cx="93980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dirty="0">
                  <a:latin typeface="Arial Unicode MS"/>
                  <a:cs typeface="Arial Unicode MS"/>
                </a:rPr>
                <a:t>I</a:t>
              </a:r>
              <a:r>
                <a:rPr sz="550" spc="20" dirty="0">
                  <a:latin typeface="Arial Unicode MS"/>
                  <a:cs typeface="Arial Unicode MS"/>
                </a:rPr>
                <a:t> </a:t>
              </a:r>
              <a:r>
                <a:rPr sz="550" spc="-50" dirty="0">
                  <a:latin typeface="Arial Unicode MS"/>
                  <a:cs typeface="Arial Unicode MS"/>
                </a:rPr>
                <a:t>a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94" name="object 94"/>
            <p:cNvSpPr txBox="1"/>
            <p:nvPr/>
          </p:nvSpPr>
          <p:spPr>
            <a:xfrm>
              <a:off x="7500365" y="5909741"/>
              <a:ext cx="7937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5" dirty="0">
                  <a:latin typeface="Arial Unicode MS"/>
                  <a:cs typeface="Arial Unicode MS"/>
                </a:rPr>
                <a:t>Ib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95" name="object 95"/>
            <p:cNvSpPr txBox="1"/>
            <p:nvPr/>
          </p:nvSpPr>
          <p:spPr>
            <a:xfrm>
              <a:off x="8164828" y="5909741"/>
              <a:ext cx="64769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550" spc="-25" dirty="0">
                  <a:latin typeface="Arial Unicode MS"/>
                  <a:cs typeface="Arial Unicode MS"/>
                </a:rPr>
                <a:t>ic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96" name="object 96"/>
            <p:cNvSpPr txBox="1"/>
            <p:nvPr/>
          </p:nvSpPr>
          <p:spPr>
            <a:xfrm>
              <a:off x="4382262" y="5962574"/>
              <a:ext cx="129539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50" spc="-25" dirty="0">
                  <a:latin typeface="Arial Unicode MS"/>
                  <a:cs typeface="Arial Unicode MS"/>
                </a:rPr>
                <a:t>1.5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97" name="object 97"/>
            <p:cNvSpPr txBox="1"/>
            <p:nvPr/>
          </p:nvSpPr>
          <p:spPr>
            <a:xfrm>
              <a:off x="4353305" y="6198793"/>
              <a:ext cx="158750" cy="107978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spcBef>
                  <a:spcPts val="100"/>
                </a:spcBef>
              </a:pPr>
              <a:r>
                <a:rPr sz="650" spc="-25" dirty="0">
                  <a:latin typeface="Arial Unicode MS"/>
                  <a:cs typeface="Arial Unicode MS"/>
                </a:rPr>
                <a:t>1.0</a:t>
              </a:r>
              <a:endParaRPr sz="650">
                <a:latin typeface="Arial Unicode MS"/>
                <a:cs typeface="Arial Unicode MS"/>
              </a:endParaRPr>
            </a:p>
            <a:p>
              <a:pPr>
                <a:spcBef>
                  <a:spcPts val="45"/>
                </a:spcBef>
              </a:pPr>
              <a:endParaRPr sz="600">
                <a:latin typeface="Arial Unicode MS"/>
                <a:cs typeface="Arial Unicode MS"/>
              </a:endParaRPr>
            </a:p>
            <a:p>
              <a:pPr marR="5080" algn="r"/>
              <a:r>
                <a:rPr sz="650" spc="-25" dirty="0">
                  <a:latin typeface="Arial Unicode MS"/>
                  <a:cs typeface="Arial Unicode MS"/>
                </a:rPr>
                <a:t>0.5</a:t>
              </a:r>
              <a:endParaRPr sz="650">
                <a:latin typeface="Arial Unicode MS"/>
                <a:cs typeface="Arial Unicode MS"/>
              </a:endParaRPr>
            </a:p>
            <a:p>
              <a:pPr>
                <a:spcBef>
                  <a:spcPts val="35"/>
                </a:spcBef>
              </a:pPr>
              <a:endParaRPr sz="600">
                <a:latin typeface="Arial Unicode MS"/>
                <a:cs typeface="Arial Unicode MS"/>
              </a:endParaRPr>
            </a:p>
            <a:p>
              <a:pPr marR="10160" algn="r"/>
              <a:r>
                <a:rPr sz="650" spc="10" dirty="0">
                  <a:latin typeface="Arial Unicode MS"/>
                  <a:cs typeface="Arial Unicode MS"/>
                </a:rPr>
                <a:t>0</a:t>
              </a:r>
              <a:endParaRPr sz="650">
                <a:latin typeface="Arial Unicode MS"/>
                <a:cs typeface="Arial Unicode MS"/>
              </a:endParaRPr>
            </a:p>
            <a:p>
              <a:pPr>
                <a:spcBef>
                  <a:spcPts val="10"/>
                </a:spcBef>
              </a:pPr>
              <a:endParaRPr sz="700">
                <a:latin typeface="Arial Unicode MS"/>
                <a:cs typeface="Arial Unicode MS"/>
              </a:endParaRPr>
            </a:p>
            <a:p>
              <a:pPr>
                <a:spcBef>
                  <a:spcPts val="5"/>
                </a:spcBef>
              </a:pPr>
              <a:r>
                <a:rPr sz="500" dirty="0">
                  <a:latin typeface="Arial Unicode MS"/>
                  <a:cs typeface="Arial Unicode MS"/>
                </a:rPr>
                <a:t>-</a:t>
              </a:r>
              <a:r>
                <a:rPr sz="500" spc="-20" dirty="0">
                  <a:latin typeface="Arial Unicode MS"/>
                  <a:cs typeface="Arial Unicode MS"/>
                </a:rPr>
                <a:t> </a:t>
              </a:r>
              <a:r>
                <a:rPr sz="500" spc="-25" dirty="0">
                  <a:latin typeface="Arial Unicode MS"/>
                  <a:cs typeface="Arial Unicode MS"/>
                </a:rPr>
                <a:t>0.5</a:t>
              </a:r>
              <a:endParaRPr sz="500">
                <a:latin typeface="Arial Unicode MS"/>
                <a:cs typeface="Arial Unicode MS"/>
              </a:endParaRPr>
            </a:p>
            <a:p>
              <a:pPr>
                <a:spcBef>
                  <a:spcPts val="50"/>
                </a:spcBef>
              </a:pPr>
              <a:endParaRPr sz="700">
                <a:latin typeface="Arial Unicode MS"/>
                <a:cs typeface="Arial Unicode MS"/>
              </a:endParaRPr>
            </a:p>
            <a:p>
              <a:pPr>
                <a:lnSpc>
                  <a:spcPct val="100000"/>
                </a:lnSpc>
              </a:pPr>
              <a:r>
                <a:rPr sz="500" dirty="0">
                  <a:latin typeface="Arial Unicode MS"/>
                  <a:cs typeface="Arial Unicode MS"/>
                </a:rPr>
                <a:t>-</a:t>
              </a:r>
              <a:r>
                <a:rPr sz="500" spc="-20" dirty="0">
                  <a:latin typeface="Arial Unicode MS"/>
                  <a:cs typeface="Arial Unicode MS"/>
                </a:rPr>
                <a:t> </a:t>
              </a:r>
              <a:r>
                <a:rPr sz="500" spc="-25" dirty="0">
                  <a:latin typeface="Arial Unicode MS"/>
                  <a:cs typeface="Arial Unicode MS"/>
                </a:rPr>
                <a:t>1.0</a:t>
              </a:r>
              <a:endParaRPr sz="500">
                <a:latin typeface="Arial Unicode MS"/>
                <a:cs typeface="Arial Unicode MS"/>
              </a:endParaRPr>
            </a:p>
            <a:p>
              <a:pPr>
                <a:spcBef>
                  <a:spcPts val="40"/>
                </a:spcBef>
              </a:pPr>
              <a:endParaRPr sz="650">
                <a:latin typeface="Arial Unicode MS"/>
                <a:cs typeface="Arial Unicode MS"/>
              </a:endParaRPr>
            </a:p>
            <a:p>
              <a:pPr marR="10160" algn="r"/>
              <a:r>
                <a:rPr sz="650" spc="10" dirty="0">
                  <a:latin typeface="Arial Unicode MS"/>
                  <a:cs typeface="Arial Unicode MS"/>
                </a:rPr>
                <a:t>5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98" name="object 98"/>
            <p:cNvSpPr txBox="1"/>
            <p:nvPr/>
          </p:nvSpPr>
          <p:spPr>
            <a:xfrm>
              <a:off x="4376166" y="7725840"/>
              <a:ext cx="155575" cy="63607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29845" algn="r">
                <a:spcBef>
                  <a:spcPts val="100"/>
                </a:spcBef>
              </a:pPr>
              <a:r>
                <a:rPr sz="650" spc="10" dirty="0">
                  <a:latin typeface="Arial Unicode MS"/>
                  <a:cs typeface="Arial Unicode MS"/>
                </a:rPr>
                <a:t>0</a:t>
              </a:r>
              <a:endParaRPr sz="650">
                <a:latin typeface="Arial Unicode MS"/>
                <a:cs typeface="Arial Unicode MS"/>
              </a:endParaRPr>
            </a:p>
            <a:p>
              <a:pPr>
                <a:spcBef>
                  <a:spcPts val="40"/>
                </a:spcBef>
              </a:pPr>
              <a:endParaRPr sz="1050">
                <a:latin typeface="Arial Unicode MS"/>
                <a:cs typeface="Arial Unicode MS"/>
              </a:endParaRPr>
            </a:p>
            <a:p>
              <a:pPr marR="9525" algn="r">
                <a:spcBef>
                  <a:spcPts val="5"/>
                </a:spcBef>
              </a:pPr>
              <a:r>
                <a:rPr sz="650" dirty="0">
                  <a:latin typeface="Arial Unicode MS"/>
                  <a:cs typeface="Arial Unicode MS"/>
                </a:rPr>
                <a:t>-</a:t>
              </a:r>
              <a:r>
                <a:rPr sz="650" spc="-25" dirty="0">
                  <a:latin typeface="Arial Unicode MS"/>
                  <a:cs typeface="Arial Unicode MS"/>
                </a:rPr>
                <a:t> </a:t>
              </a:r>
              <a:r>
                <a:rPr sz="650" spc="-50" dirty="0">
                  <a:latin typeface="Arial Unicode MS"/>
                  <a:cs typeface="Arial Unicode MS"/>
                </a:rPr>
                <a:t>5</a:t>
              </a:r>
              <a:endParaRPr sz="650">
                <a:latin typeface="Arial Unicode MS"/>
                <a:cs typeface="Arial Unicode MS"/>
              </a:endParaRPr>
            </a:p>
            <a:p>
              <a:pPr>
                <a:spcBef>
                  <a:spcPts val="40"/>
                </a:spcBef>
              </a:pPr>
              <a:endParaRPr sz="1050">
                <a:latin typeface="Arial Unicode MS"/>
                <a:cs typeface="Arial Unicode MS"/>
              </a:endParaRPr>
            </a:p>
            <a:p>
              <a:pPr marR="5080" algn="r"/>
              <a:r>
                <a:rPr sz="650" dirty="0">
                  <a:latin typeface="Arial Unicode MS"/>
                  <a:cs typeface="Arial Unicode MS"/>
                </a:rPr>
                <a:t>-</a:t>
              </a:r>
              <a:r>
                <a:rPr sz="650" spc="-25" dirty="0">
                  <a:latin typeface="Arial Unicode MS"/>
                  <a:cs typeface="Arial Unicode MS"/>
                </a:rPr>
                <a:t> 10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99" name="object 99"/>
            <p:cNvSpPr txBox="1"/>
            <p:nvPr/>
          </p:nvSpPr>
          <p:spPr>
            <a:xfrm>
              <a:off x="4536186" y="8565565"/>
              <a:ext cx="60325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50" spc="10" dirty="0">
                  <a:latin typeface="Arial Unicode MS"/>
                  <a:cs typeface="Arial Unicode MS"/>
                </a:rPr>
                <a:t>0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100" name="object 100"/>
            <p:cNvSpPr txBox="1"/>
            <p:nvPr/>
          </p:nvSpPr>
          <p:spPr>
            <a:xfrm>
              <a:off x="5238748" y="8565565"/>
              <a:ext cx="176530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50" spc="-20" dirty="0">
                  <a:latin typeface="Arial Unicode MS"/>
                  <a:cs typeface="Arial Unicode MS"/>
                </a:rPr>
                <a:t>0.02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101" name="object 101"/>
            <p:cNvSpPr txBox="1"/>
            <p:nvPr/>
          </p:nvSpPr>
          <p:spPr>
            <a:xfrm>
              <a:off x="5997700" y="8565565"/>
              <a:ext cx="176530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50" spc="-20" dirty="0">
                  <a:latin typeface="Arial Unicode MS"/>
                  <a:cs typeface="Arial Unicode MS"/>
                </a:rPr>
                <a:t>0.04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102" name="object 102"/>
            <p:cNvSpPr txBox="1"/>
            <p:nvPr/>
          </p:nvSpPr>
          <p:spPr>
            <a:xfrm>
              <a:off x="6755128" y="8565565"/>
              <a:ext cx="176530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50" spc="-20" dirty="0">
                  <a:latin typeface="Arial Unicode MS"/>
                  <a:cs typeface="Arial Unicode MS"/>
                </a:rPr>
                <a:t>0.06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103" name="object 103"/>
            <p:cNvSpPr txBox="1"/>
            <p:nvPr/>
          </p:nvSpPr>
          <p:spPr>
            <a:xfrm>
              <a:off x="7514080" y="8565565"/>
              <a:ext cx="176530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50" spc="-20" dirty="0">
                  <a:latin typeface="Arial Unicode MS"/>
                  <a:cs typeface="Arial Unicode MS"/>
                </a:rPr>
                <a:t>0.08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104" name="object 104"/>
            <p:cNvSpPr txBox="1"/>
            <p:nvPr/>
          </p:nvSpPr>
          <p:spPr>
            <a:xfrm>
              <a:off x="8273031" y="8565565"/>
              <a:ext cx="176530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650" spc="-20" dirty="0">
                  <a:latin typeface="Arial Unicode MS"/>
                  <a:cs typeface="Arial Unicode MS"/>
                </a:rPr>
                <a:t>0.10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105" name="object 105"/>
            <p:cNvSpPr txBox="1"/>
            <p:nvPr/>
          </p:nvSpPr>
          <p:spPr>
            <a:xfrm>
              <a:off x="6399999" y="8694596"/>
              <a:ext cx="291465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spcBef>
                  <a:spcPts val="100"/>
                </a:spcBef>
              </a:pPr>
              <a:r>
                <a:rPr sz="450" dirty="0">
                  <a:latin typeface="Arial Unicode MS"/>
                  <a:cs typeface="Arial Unicode MS"/>
                </a:rPr>
                <a:t>Tiempo</a:t>
              </a:r>
              <a:r>
                <a:rPr sz="450" spc="65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(s)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152" name="object 152"/>
            <p:cNvSpPr txBox="1"/>
            <p:nvPr/>
          </p:nvSpPr>
          <p:spPr>
            <a:xfrm>
              <a:off x="4219383" y="7713971"/>
              <a:ext cx="76944" cy="401955"/>
            </a:xfrm>
            <a:prstGeom prst="rect">
              <a:avLst/>
            </a:prstGeom>
          </p:spPr>
          <p:txBody>
            <a:bodyPr vert="vert270" wrap="square" lIns="0" tIns="17145" rIns="0" bIns="0" rtlCol="0">
              <a:spAutoFit/>
            </a:bodyPr>
            <a:lstStyle/>
            <a:p>
              <a:pPr marL="12700">
                <a:spcBef>
                  <a:spcPts val="135"/>
                </a:spcBef>
              </a:pPr>
              <a:r>
                <a:rPr sz="500" dirty="0">
                  <a:latin typeface="Arial Unicode MS"/>
                  <a:cs typeface="Arial Unicode MS"/>
                </a:rPr>
                <a:t>Corriente</a:t>
              </a:r>
              <a:r>
                <a:rPr sz="500" spc="130" dirty="0">
                  <a:latin typeface="Arial Unicode MS"/>
                  <a:cs typeface="Arial Unicode MS"/>
                </a:rPr>
                <a:t> </a:t>
              </a:r>
              <a:r>
                <a:rPr sz="500" spc="-25" dirty="0">
                  <a:latin typeface="Arial Unicode MS"/>
                  <a:cs typeface="Arial Unicode MS"/>
                </a:rPr>
                <a:t>(A)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153" name="object 153"/>
            <p:cNvSpPr txBox="1"/>
            <p:nvPr/>
          </p:nvSpPr>
          <p:spPr>
            <a:xfrm>
              <a:off x="4205808" y="6456604"/>
              <a:ext cx="92333" cy="429259"/>
            </a:xfrm>
            <a:prstGeom prst="rect">
              <a:avLst/>
            </a:prstGeom>
          </p:spPr>
          <p:txBody>
            <a:bodyPr vert="vert270" wrap="square" lIns="0" tIns="17780" rIns="0" bIns="0" rtlCol="0">
              <a:spAutoFit/>
            </a:bodyPr>
            <a:lstStyle/>
            <a:p>
              <a:pPr marL="12700">
                <a:spcBef>
                  <a:spcPts val="140"/>
                </a:spcBef>
              </a:pPr>
              <a:r>
                <a:rPr sz="600" dirty="0">
                  <a:latin typeface="Arial Unicode MS"/>
                  <a:cs typeface="Arial Unicode MS"/>
                </a:rPr>
                <a:t>Voltaje</a:t>
              </a:r>
              <a:r>
                <a:rPr sz="600" spc="55" dirty="0">
                  <a:latin typeface="Arial Unicode MS"/>
                  <a:cs typeface="Arial Unicode MS"/>
                </a:rPr>
                <a:t> </a:t>
              </a:r>
              <a:r>
                <a:rPr sz="600" spc="-20" dirty="0">
                  <a:latin typeface="Arial Unicode MS"/>
                  <a:cs typeface="Arial Unicode MS"/>
                </a:rPr>
                <a:t>(pu)</a:t>
              </a:r>
              <a:endParaRPr sz="600">
                <a:latin typeface="Arial Unicode MS"/>
                <a:cs typeface="Arial Unicode MS"/>
              </a:endParaRPr>
            </a:p>
          </p:txBody>
        </p:sp>
      </p:grpSp>
      <p:sp>
        <p:nvSpPr>
          <p:cNvPr id="157" name="Rectángulo 156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object 106"/>
          <p:cNvSpPr txBox="1"/>
          <p:nvPr/>
        </p:nvSpPr>
        <p:spPr>
          <a:xfrm>
            <a:off x="228600" y="381000"/>
            <a:ext cx="12877800" cy="2705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00"/>
              </a:lnSpc>
            </a:pPr>
            <a:r>
              <a:rPr sz="2000" b="1" spc="-1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Caso</a:t>
            </a:r>
            <a:r>
              <a:rPr sz="2000" b="1" spc="9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4:</a:t>
            </a:r>
            <a:r>
              <a:rPr sz="2000" b="1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Falla</a:t>
            </a:r>
            <a:r>
              <a:rPr sz="2000" b="1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</a:t>
            </a:r>
            <a:r>
              <a:rPr sz="2000" b="1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arco</a:t>
            </a:r>
            <a:r>
              <a:rPr sz="2000" b="1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en</a:t>
            </a:r>
            <a:r>
              <a:rPr sz="2000" b="1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alimentadores</a:t>
            </a:r>
            <a:r>
              <a:rPr sz="2000" b="1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</a:t>
            </a:r>
            <a:r>
              <a:rPr sz="2000" b="1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distribución</a:t>
            </a:r>
            <a:r>
              <a:rPr sz="2000" b="1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y</a:t>
            </a:r>
            <a:r>
              <a:rPr sz="2000" b="1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transmisión</a:t>
            </a:r>
            <a:endParaRPr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/>
              <a:cs typeface="Arial Unicode MS"/>
            </a:endParaRPr>
          </a:p>
          <a:p>
            <a:pPr algn="just">
              <a:lnSpc>
                <a:spcPts val="2100"/>
              </a:lnSpc>
              <a:spcBef>
                <a:spcPts val="25"/>
              </a:spcBef>
            </a:pPr>
            <a:endParaRPr sz="200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00"/>
              </a:lnSpc>
              <a:spcBef>
                <a:spcPts val="5"/>
              </a:spcBef>
            </a:pP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arco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comunes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alimentadores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distribución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transmisión.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causados</a:t>
            </a:r>
            <a:r>
              <a:rPr sz="2000" spc="250" dirty="0">
                <a:latin typeface="Arial Unicode MS"/>
                <a:cs typeface="Arial Unicode MS"/>
              </a:rPr>
              <a:t> 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tormentas,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contactos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ramas</a:t>
            </a:r>
            <a:r>
              <a:rPr sz="2000" dirty="0">
                <a:latin typeface="Arial Unicode MS"/>
                <a:cs typeface="Arial Unicode MS"/>
              </a:rPr>
              <a:t> de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árboles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línea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contactos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animales.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ejemplo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arco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66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involucró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tres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fases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ocurrió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durante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un</a:t>
            </a:r>
            <a:r>
              <a:rPr sz="2000" spc="4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período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carga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ligera.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Esta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caracterizó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cambio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repentino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capacitores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alimentador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que</a:t>
            </a:r>
            <a:r>
              <a:rPr sz="2000" dirty="0">
                <a:latin typeface="Arial Unicode MS"/>
                <a:cs typeface="Arial Unicode MS"/>
              </a:rPr>
              <a:t> resultó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pico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inicial.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timbre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continúa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durante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toda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caída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lugar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solo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ciclo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porque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debido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</a:t>
            </a:r>
            <a:r>
              <a:rPr sz="2000" dirty="0">
                <a:latin typeface="Arial Unicode MS"/>
                <a:cs typeface="Arial Unicode MS"/>
              </a:rPr>
              <a:t> arco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parece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mucho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onda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cuadrada.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inversión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polaridad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voltaje,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comienza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nuevo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transitorio.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embargo,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</a:t>
            </a:r>
            <a:r>
              <a:rPr sz="2000" dirty="0">
                <a:latin typeface="Arial Unicode MS"/>
                <a:cs typeface="Arial Unicode MS"/>
              </a:rPr>
              <a:t> magnitud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transitorio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sucesivo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amortigua,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cual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evidente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forma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onda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actual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parece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encajar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dentro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</a:t>
            </a:r>
            <a:r>
              <a:rPr sz="2000" spc="40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envolvente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228600" y="7977688"/>
            <a:ext cx="12877800" cy="22331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00"/>
              </a:lnSpc>
              <a:spcBef>
                <a:spcPts val="100"/>
              </a:spcBef>
              <a:tabLst>
                <a:tab pos="3610610" algn="l"/>
              </a:tabLst>
            </a:pPr>
            <a:r>
              <a:rPr dirty="0">
                <a:latin typeface="Arial Unicode MS"/>
                <a:cs typeface="Arial Unicode MS"/>
              </a:rPr>
              <a:t>Figura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66.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Transitorios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subestación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alimentadora</a:t>
            </a:r>
            <a:r>
              <a:rPr dirty="0">
                <a:latin typeface="Arial Unicode MS"/>
                <a:cs typeface="Arial Unicode MS"/>
              </a:rPr>
              <a:t>	Formas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onda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capturadas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Mid-Feeder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PQ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Monitor</a:t>
            </a:r>
            <a:endParaRPr dirty="0">
              <a:latin typeface="Arial Unicode MS"/>
              <a:cs typeface="Arial Unicode MS"/>
            </a:endParaRPr>
          </a:p>
          <a:p>
            <a:pPr>
              <a:lnSpc>
                <a:spcPts val="2100"/>
              </a:lnSpc>
              <a:spcBef>
                <a:spcPts val="30"/>
              </a:spcBef>
            </a:pPr>
            <a:endParaRPr dirty="0">
              <a:latin typeface="Arial Unicode MS"/>
              <a:cs typeface="Arial Unicode MS"/>
            </a:endParaRPr>
          </a:p>
          <a:p>
            <a:pPr marL="12700" marR="5080">
              <a:lnSpc>
                <a:spcPts val="2100"/>
              </a:lnSpc>
            </a:pPr>
            <a:r>
              <a:rPr dirty="0">
                <a:latin typeface="Arial Unicode MS"/>
                <a:cs typeface="Arial Unicode MS"/>
              </a:rPr>
              <a:t>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trifásica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provoca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hundimiento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alrededor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0,25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unidad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magnitud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medio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alimentador.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registro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forma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onda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muestra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transitorio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oscilatorio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durante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frecuencia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alrededor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700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Hz.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Las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oscilaciones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deben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la</a:t>
            </a:r>
            <a:r>
              <a:rPr lang="es-ES" spc="-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combinación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inductancia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resistencia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alimentador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bancos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condensadores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600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kvar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principio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final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del</a:t>
            </a:r>
            <a:r>
              <a:rPr lang="es-ES" sz="20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alimentador.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>
              <a:lnSpc>
                <a:spcPct val="135700"/>
              </a:lnSpc>
            </a:pPr>
            <a:endParaRPr dirty="0">
              <a:latin typeface="Arial Unicode MS"/>
              <a:cs typeface="Arial Unicode MS"/>
            </a:endParaRPr>
          </a:p>
        </p:txBody>
      </p:sp>
      <p:grpSp>
        <p:nvGrpSpPr>
          <p:cNvPr id="88" name="Grupo 87"/>
          <p:cNvGrpSpPr/>
          <p:nvPr/>
        </p:nvGrpSpPr>
        <p:grpSpPr>
          <a:xfrm>
            <a:off x="533400" y="3086869"/>
            <a:ext cx="12344400" cy="4890819"/>
            <a:chOff x="3479292" y="6627877"/>
            <a:chExt cx="6452870" cy="2304415"/>
          </a:xfrm>
        </p:grpSpPr>
        <p:grpSp>
          <p:nvGrpSpPr>
            <p:cNvPr id="28" name="object 28"/>
            <p:cNvGrpSpPr/>
            <p:nvPr/>
          </p:nvGrpSpPr>
          <p:grpSpPr>
            <a:xfrm>
              <a:off x="3753612" y="6869338"/>
              <a:ext cx="2686685" cy="1720214"/>
              <a:chOff x="934211" y="6869338"/>
              <a:chExt cx="2686685" cy="1720214"/>
            </a:xfrm>
          </p:grpSpPr>
          <p:sp>
            <p:nvSpPr>
              <p:cNvPr id="29" name="object 29"/>
              <p:cNvSpPr/>
              <p:nvPr/>
            </p:nvSpPr>
            <p:spPr>
              <a:xfrm>
                <a:off x="961643" y="6870192"/>
                <a:ext cx="2658110" cy="1679575"/>
              </a:xfrm>
              <a:custGeom>
                <a:avLst/>
                <a:gdLst/>
                <a:ahLst/>
                <a:cxnLst/>
                <a:rect l="l" t="t" r="r" b="b"/>
                <a:pathLst>
                  <a:path w="2658110" h="1679575">
                    <a:moveTo>
                      <a:pt x="0" y="1679447"/>
                    </a:moveTo>
                    <a:lnTo>
                      <a:pt x="2657855" y="1679447"/>
                    </a:lnTo>
                    <a:lnTo>
                      <a:pt x="2657855" y="0"/>
                    </a:lnTo>
                    <a:lnTo>
                      <a:pt x="0" y="0"/>
                    </a:lnTo>
                    <a:lnTo>
                      <a:pt x="0" y="1679447"/>
                    </a:lnTo>
                    <a:close/>
                  </a:path>
                  <a:path w="2658110" h="1679575">
                    <a:moveTo>
                      <a:pt x="0" y="809243"/>
                    </a:moveTo>
                    <a:lnTo>
                      <a:pt x="28955" y="809243"/>
                    </a:lnTo>
                  </a:path>
                  <a:path w="2658110" h="1679575">
                    <a:moveTo>
                      <a:pt x="28955" y="775715"/>
                    </a:moveTo>
                    <a:lnTo>
                      <a:pt x="0" y="775715"/>
                    </a:lnTo>
                  </a:path>
                  <a:path w="2658110" h="1679575">
                    <a:moveTo>
                      <a:pt x="0" y="745235"/>
                    </a:moveTo>
                    <a:lnTo>
                      <a:pt x="28955" y="745235"/>
                    </a:lnTo>
                  </a:path>
                  <a:path w="2658110" h="1679575">
                    <a:moveTo>
                      <a:pt x="0" y="711707"/>
                    </a:moveTo>
                    <a:lnTo>
                      <a:pt x="28955" y="711707"/>
                    </a:lnTo>
                  </a:path>
                  <a:path w="2658110" h="1679575">
                    <a:moveTo>
                      <a:pt x="0" y="679703"/>
                    </a:moveTo>
                    <a:lnTo>
                      <a:pt x="28955" y="679703"/>
                    </a:lnTo>
                  </a:path>
                  <a:path w="2658110" h="1679575">
                    <a:moveTo>
                      <a:pt x="0" y="646175"/>
                    </a:moveTo>
                    <a:lnTo>
                      <a:pt x="28955" y="646175"/>
                    </a:lnTo>
                  </a:path>
                  <a:path w="2658110" h="1679575">
                    <a:moveTo>
                      <a:pt x="28955" y="612647"/>
                    </a:moveTo>
                    <a:lnTo>
                      <a:pt x="0" y="612647"/>
                    </a:lnTo>
                  </a:path>
                  <a:path w="2658110" h="1679575">
                    <a:moveTo>
                      <a:pt x="0" y="580643"/>
                    </a:moveTo>
                    <a:lnTo>
                      <a:pt x="28955" y="580643"/>
                    </a:lnTo>
                  </a:path>
                  <a:path w="2658110" h="1679575">
                    <a:moveTo>
                      <a:pt x="0" y="547115"/>
                    </a:moveTo>
                    <a:lnTo>
                      <a:pt x="28955" y="547115"/>
                    </a:lnTo>
                  </a:path>
                  <a:path w="2658110" h="1679575">
                    <a:moveTo>
                      <a:pt x="0" y="513587"/>
                    </a:moveTo>
                    <a:lnTo>
                      <a:pt x="28955" y="513587"/>
                    </a:lnTo>
                  </a:path>
                  <a:path w="2658110" h="1679575">
                    <a:moveTo>
                      <a:pt x="0" y="481583"/>
                    </a:moveTo>
                    <a:lnTo>
                      <a:pt x="28955" y="481583"/>
                    </a:lnTo>
                  </a:path>
                  <a:path w="2658110" h="1679575">
                    <a:moveTo>
                      <a:pt x="28955" y="448055"/>
                    </a:moveTo>
                    <a:lnTo>
                      <a:pt x="0" y="448055"/>
                    </a:lnTo>
                  </a:path>
                  <a:path w="2658110" h="1679575">
                    <a:moveTo>
                      <a:pt x="0" y="416051"/>
                    </a:moveTo>
                    <a:lnTo>
                      <a:pt x="28955" y="416051"/>
                    </a:lnTo>
                  </a:path>
                  <a:path w="2658110" h="1679575">
                    <a:moveTo>
                      <a:pt x="0" y="382523"/>
                    </a:moveTo>
                    <a:lnTo>
                      <a:pt x="28955" y="382523"/>
                    </a:lnTo>
                  </a:path>
                  <a:path w="2658110" h="1679575">
                    <a:moveTo>
                      <a:pt x="0" y="348995"/>
                    </a:moveTo>
                    <a:lnTo>
                      <a:pt x="28955" y="348995"/>
                    </a:lnTo>
                  </a:path>
                  <a:path w="2658110" h="1679575">
                    <a:moveTo>
                      <a:pt x="0" y="318515"/>
                    </a:moveTo>
                    <a:lnTo>
                      <a:pt x="28955" y="318515"/>
                    </a:lnTo>
                  </a:path>
                  <a:path w="2658110" h="1679575">
                    <a:moveTo>
                      <a:pt x="28955" y="284987"/>
                    </a:moveTo>
                    <a:lnTo>
                      <a:pt x="0" y="284987"/>
                    </a:lnTo>
                  </a:path>
                  <a:path w="2658110" h="1679575">
                    <a:moveTo>
                      <a:pt x="0" y="251459"/>
                    </a:moveTo>
                    <a:lnTo>
                      <a:pt x="28955" y="251459"/>
                    </a:lnTo>
                  </a:path>
                  <a:path w="2658110" h="1679575">
                    <a:moveTo>
                      <a:pt x="0" y="219455"/>
                    </a:moveTo>
                    <a:lnTo>
                      <a:pt x="28955" y="219455"/>
                    </a:lnTo>
                  </a:path>
                  <a:path w="2658110" h="1679575">
                    <a:moveTo>
                      <a:pt x="0" y="185927"/>
                    </a:moveTo>
                    <a:lnTo>
                      <a:pt x="28955" y="185927"/>
                    </a:lnTo>
                  </a:path>
                  <a:path w="2658110" h="1679575">
                    <a:moveTo>
                      <a:pt x="0" y="153923"/>
                    </a:moveTo>
                    <a:lnTo>
                      <a:pt x="28955" y="153923"/>
                    </a:lnTo>
                  </a:path>
                  <a:path w="2658110" h="1679575">
                    <a:moveTo>
                      <a:pt x="28955" y="120395"/>
                    </a:moveTo>
                    <a:lnTo>
                      <a:pt x="0" y="120395"/>
                    </a:lnTo>
                  </a:path>
                  <a:path w="2658110" h="1679575">
                    <a:moveTo>
                      <a:pt x="0" y="86867"/>
                    </a:moveTo>
                    <a:lnTo>
                      <a:pt x="28955" y="86867"/>
                    </a:lnTo>
                  </a:path>
                  <a:path w="2658110" h="1679575">
                    <a:moveTo>
                      <a:pt x="0" y="54863"/>
                    </a:moveTo>
                    <a:lnTo>
                      <a:pt x="28955" y="54863"/>
                    </a:lnTo>
                  </a:path>
                  <a:path w="2658110" h="1679575">
                    <a:moveTo>
                      <a:pt x="0" y="21335"/>
                    </a:moveTo>
                    <a:lnTo>
                      <a:pt x="28955" y="21335"/>
                    </a:lnTo>
                  </a:path>
                  <a:path w="2658110" h="1679575">
                    <a:moveTo>
                      <a:pt x="0" y="839723"/>
                    </a:moveTo>
                    <a:lnTo>
                      <a:pt x="2657855" y="839723"/>
                    </a:lnTo>
                  </a:path>
                  <a:path w="2658110" h="1679575">
                    <a:moveTo>
                      <a:pt x="28955" y="1668779"/>
                    </a:moveTo>
                    <a:lnTo>
                      <a:pt x="0" y="1668779"/>
                    </a:lnTo>
                  </a:path>
                  <a:path w="2658110" h="1679575">
                    <a:moveTo>
                      <a:pt x="0" y="1641347"/>
                    </a:moveTo>
                    <a:lnTo>
                      <a:pt x="28955" y="1641347"/>
                    </a:lnTo>
                  </a:path>
                  <a:path w="2658110" h="1679575">
                    <a:moveTo>
                      <a:pt x="0" y="1613915"/>
                    </a:moveTo>
                    <a:lnTo>
                      <a:pt x="28955" y="1613915"/>
                    </a:lnTo>
                  </a:path>
                  <a:path w="2658110" h="1679575">
                    <a:moveTo>
                      <a:pt x="0" y="1584959"/>
                    </a:moveTo>
                    <a:lnTo>
                      <a:pt x="28955" y="1584959"/>
                    </a:lnTo>
                  </a:path>
                  <a:path w="2658110" h="1679575">
                    <a:moveTo>
                      <a:pt x="28955" y="1557527"/>
                    </a:moveTo>
                    <a:lnTo>
                      <a:pt x="0" y="1557527"/>
                    </a:lnTo>
                  </a:path>
                  <a:path w="2658110" h="1679575">
                    <a:moveTo>
                      <a:pt x="0" y="1531619"/>
                    </a:moveTo>
                    <a:lnTo>
                      <a:pt x="28955" y="1531619"/>
                    </a:lnTo>
                  </a:path>
                  <a:path w="2658110" h="1679575">
                    <a:moveTo>
                      <a:pt x="0" y="1502663"/>
                    </a:moveTo>
                    <a:lnTo>
                      <a:pt x="28955" y="1502663"/>
                    </a:lnTo>
                  </a:path>
                  <a:path w="2658110" h="1679575">
                    <a:moveTo>
                      <a:pt x="0" y="1475231"/>
                    </a:moveTo>
                    <a:lnTo>
                      <a:pt x="28955" y="1475231"/>
                    </a:lnTo>
                  </a:path>
                  <a:path w="2658110" h="1679575">
                    <a:moveTo>
                      <a:pt x="28955" y="1447799"/>
                    </a:moveTo>
                    <a:lnTo>
                      <a:pt x="0" y="1447799"/>
                    </a:lnTo>
                  </a:path>
                  <a:path w="2658110" h="1679575">
                    <a:moveTo>
                      <a:pt x="0" y="1420367"/>
                    </a:moveTo>
                    <a:lnTo>
                      <a:pt x="28955" y="1420367"/>
                    </a:lnTo>
                  </a:path>
                  <a:path w="2658110" h="1679575">
                    <a:moveTo>
                      <a:pt x="0" y="1391411"/>
                    </a:moveTo>
                    <a:lnTo>
                      <a:pt x="28955" y="1391411"/>
                    </a:lnTo>
                  </a:path>
                  <a:path w="2658110" h="1679575">
                    <a:moveTo>
                      <a:pt x="0" y="1363979"/>
                    </a:moveTo>
                    <a:lnTo>
                      <a:pt x="28955" y="1363979"/>
                    </a:lnTo>
                  </a:path>
                  <a:path w="2658110" h="1679575">
                    <a:moveTo>
                      <a:pt x="28955" y="1336547"/>
                    </a:moveTo>
                    <a:lnTo>
                      <a:pt x="0" y="1336547"/>
                    </a:lnTo>
                  </a:path>
                  <a:path w="2658110" h="1679575">
                    <a:moveTo>
                      <a:pt x="0" y="1309115"/>
                    </a:moveTo>
                    <a:lnTo>
                      <a:pt x="28955" y="1309115"/>
                    </a:lnTo>
                  </a:path>
                  <a:path w="2658110" h="1679575">
                    <a:moveTo>
                      <a:pt x="0" y="1280159"/>
                    </a:moveTo>
                    <a:lnTo>
                      <a:pt x="28955" y="1280159"/>
                    </a:lnTo>
                  </a:path>
                  <a:path w="2658110" h="1679575">
                    <a:moveTo>
                      <a:pt x="0" y="1254251"/>
                    </a:moveTo>
                    <a:lnTo>
                      <a:pt x="28955" y="1254251"/>
                    </a:lnTo>
                  </a:path>
                  <a:path w="2658110" h="1679575">
                    <a:moveTo>
                      <a:pt x="28955" y="1225295"/>
                    </a:moveTo>
                    <a:lnTo>
                      <a:pt x="0" y="1225295"/>
                    </a:lnTo>
                  </a:path>
                  <a:path w="2658110" h="1679575">
                    <a:moveTo>
                      <a:pt x="0" y="1197863"/>
                    </a:moveTo>
                    <a:lnTo>
                      <a:pt x="28955" y="1197863"/>
                    </a:lnTo>
                  </a:path>
                  <a:path w="2658110" h="1679575">
                    <a:moveTo>
                      <a:pt x="0" y="1168907"/>
                    </a:moveTo>
                    <a:lnTo>
                      <a:pt x="28955" y="1168907"/>
                    </a:lnTo>
                  </a:path>
                  <a:path w="2658110" h="1679575">
                    <a:moveTo>
                      <a:pt x="0" y="1142999"/>
                    </a:moveTo>
                    <a:lnTo>
                      <a:pt x="28955" y="1142999"/>
                    </a:lnTo>
                  </a:path>
                  <a:path w="2658110" h="1679575">
                    <a:moveTo>
                      <a:pt x="28955" y="1115567"/>
                    </a:moveTo>
                    <a:lnTo>
                      <a:pt x="0" y="1115567"/>
                    </a:lnTo>
                  </a:path>
                  <a:path w="2658110" h="1679575">
                    <a:moveTo>
                      <a:pt x="0" y="1086611"/>
                    </a:moveTo>
                    <a:lnTo>
                      <a:pt x="28955" y="1086611"/>
                    </a:lnTo>
                  </a:path>
                  <a:path w="2658110" h="1679575">
                    <a:moveTo>
                      <a:pt x="0" y="1059179"/>
                    </a:moveTo>
                    <a:lnTo>
                      <a:pt x="28955" y="1059179"/>
                    </a:lnTo>
                  </a:path>
                  <a:path w="2658110" h="1679575">
                    <a:moveTo>
                      <a:pt x="0" y="1031747"/>
                    </a:moveTo>
                    <a:lnTo>
                      <a:pt x="28955" y="1031747"/>
                    </a:lnTo>
                  </a:path>
                  <a:path w="2658110" h="1679575">
                    <a:moveTo>
                      <a:pt x="28955" y="1004315"/>
                    </a:moveTo>
                    <a:lnTo>
                      <a:pt x="0" y="1004315"/>
                    </a:lnTo>
                  </a:path>
                  <a:path w="2658110" h="1679575">
                    <a:moveTo>
                      <a:pt x="0" y="975359"/>
                    </a:moveTo>
                    <a:lnTo>
                      <a:pt x="28955" y="975359"/>
                    </a:lnTo>
                  </a:path>
                  <a:path w="2658110" h="1679575">
                    <a:moveTo>
                      <a:pt x="0" y="949451"/>
                    </a:moveTo>
                    <a:lnTo>
                      <a:pt x="28955" y="949451"/>
                    </a:lnTo>
                  </a:path>
                  <a:path w="2658110" h="1679575">
                    <a:moveTo>
                      <a:pt x="0" y="920495"/>
                    </a:moveTo>
                    <a:lnTo>
                      <a:pt x="28955" y="920495"/>
                    </a:lnTo>
                  </a:path>
                  <a:path w="2658110" h="1679575">
                    <a:moveTo>
                      <a:pt x="28955" y="893063"/>
                    </a:moveTo>
                    <a:lnTo>
                      <a:pt x="0" y="893063"/>
                    </a:lnTo>
                  </a:path>
                  <a:path w="2658110" h="1679575">
                    <a:moveTo>
                      <a:pt x="0" y="864107"/>
                    </a:moveTo>
                    <a:lnTo>
                      <a:pt x="28955" y="864107"/>
                    </a:lnTo>
                  </a:path>
                  <a:path w="2658110" h="1679575">
                    <a:moveTo>
                      <a:pt x="0" y="838199"/>
                    </a:moveTo>
                    <a:lnTo>
                      <a:pt x="28955" y="838199"/>
                    </a:lnTo>
                  </a:path>
                  <a:path w="2658110" h="1679575">
                    <a:moveTo>
                      <a:pt x="0" y="1645919"/>
                    </a:moveTo>
                    <a:lnTo>
                      <a:pt x="0" y="1679447"/>
                    </a:lnTo>
                  </a:path>
                  <a:path w="2658110" h="1679575">
                    <a:moveTo>
                      <a:pt x="126491" y="1679447"/>
                    </a:moveTo>
                    <a:lnTo>
                      <a:pt x="126491" y="1645919"/>
                    </a:lnTo>
                  </a:path>
                  <a:path w="2658110" h="1679575">
                    <a:moveTo>
                      <a:pt x="252983" y="1679447"/>
                    </a:moveTo>
                    <a:lnTo>
                      <a:pt x="252983" y="1645919"/>
                    </a:lnTo>
                  </a:path>
                  <a:path w="2658110" h="1679575">
                    <a:moveTo>
                      <a:pt x="377951" y="1679447"/>
                    </a:moveTo>
                    <a:lnTo>
                      <a:pt x="377951" y="1645919"/>
                    </a:lnTo>
                  </a:path>
                  <a:path w="2658110" h="1679575">
                    <a:moveTo>
                      <a:pt x="505967" y="1645919"/>
                    </a:moveTo>
                    <a:lnTo>
                      <a:pt x="505967" y="1679447"/>
                    </a:lnTo>
                  </a:path>
                  <a:path w="2658110" h="1679575">
                    <a:moveTo>
                      <a:pt x="632459" y="1679447"/>
                    </a:moveTo>
                    <a:lnTo>
                      <a:pt x="632459" y="1645919"/>
                    </a:lnTo>
                  </a:path>
                  <a:path w="2658110" h="1679575">
                    <a:moveTo>
                      <a:pt x="758951" y="1679447"/>
                    </a:moveTo>
                    <a:lnTo>
                      <a:pt x="758951" y="1645919"/>
                    </a:lnTo>
                  </a:path>
                  <a:path w="2658110" h="1679575">
                    <a:moveTo>
                      <a:pt x="885443" y="1679447"/>
                    </a:moveTo>
                    <a:lnTo>
                      <a:pt x="885443" y="1645919"/>
                    </a:lnTo>
                  </a:path>
                  <a:path w="2658110" h="1679575">
                    <a:moveTo>
                      <a:pt x="1013459" y="1645919"/>
                    </a:moveTo>
                    <a:lnTo>
                      <a:pt x="1013459" y="1679447"/>
                    </a:lnTo>
                  </a:path>
                  <a:path w="2658110" h="1679575">
                    <a:moveTo>
                      <a:pt x="1138427" y="1679447"/>
                    </a:moveTo>
                    <a:lnTo>
                      <a:pt x="1138427" y="1645919"/>
                    </a:lnTo>
                  </a:path>
                  <a:path w="2658110" h="1679575">
                    <a:moveTo>
                      <a:pt x="1264919" y="1679447"/>
                    </a:moveTo>
                    <a:lnTo>
                      <a:pt x="1264919" y="1645919"/>
                    </a:lnTo>
                  </a:path>
                  <a:path w="2658110" h="1679575">
                    <a:moveTo>
                      <a:pt x="1392935" y="1679447"/>
                    </a:moveTo>
                    <a:lnTo>
                      <a:pt x="1392935" y="1645919"/>
                    </a:lnTo>
                  </a:path>
                  <a:path w="2658110" h="1679575">
                    <a:moveTo>
                      <a:pt x="1517903" y="1645919"/>
                    </a:moveTo>
                    <a:lnTo>
                      <a:pt x="1517903" y="1679447"/>
                    </a:lnTo>
                  </a:path>
                  <a:path w="2658110" h="1679575">
                    <a:moveTo>
                      <a:pt x="1645919" y="1679447"/>
                    </a:moveTo>
                    <a:lnTo>
                      <a:pt x="1645919" y="1645919"/>
                    </a:lnTo>
                  </a:path>
                  <a:path w="2658110" h="1679575">
                    <a:moveTo>
                      <a:pt x="1772411" y="1679447"/>
                    </a:moveTo>
                    <a:lnTo>
                      <a:pt x="1772411" y="1645919"/>
                    </a:lnTo>
                  </a:path>
                  <a:path w="2658110" h="1679575">
                    <a:moveTo>
                      <a:pt x="1897379" y="1679447"/>
                    </a:moveTo>
                    <a:lnTo>
                      <a:pt x="1897379" y="1645919"/>
                    </a:lnTo>
                  </a:path>
                  <a:path w="2658110" h="1679575">
                    <a:moveTo>
                      <a:pt x="2025395" y="1645919"/>
                    </a:moveTo>
                    <a:lnTo>
                      <a:pt x="2025395" y="1679447"/>
                    </a:lnTo>
                  </a:path>
                  <a:path w="2658110" h="1679575">
                    <a:moveTo>
                      <a:pt x="2151887" y="1679447"/>
                    </a:moveTo>
                    <a:lnTo>
                      <a:pt x="2151887" y="1645919"/>
                    </a:lnTo>
                  </a:path>
                  <a:path w="2658110" h="1679575">
                    <a:moveTo>
                      <a:pt x="2278379" y="1679447"/>
                    </a:moveTo>
                    <a:lnTo>
                      <a:pt x="2278379" y="1645919"/>
                    </a:lnTo>
                  </a:path>
                  <a:path w="2658110" h="1679575">
                    <a:moveTo>
                      <a:pt x="2404871" y="1679447"/>
                    </a:moveTo>
                    <a:lnTo>
                      <a:pt x="2404871" y="1645919"/>
                    </a:lnTo>
                  </a:path>
                  <a:path w="2658110" h="1679575">
                    <a:moveTo>
                      <a:pt x="2532887" y="1645919"/>
                    </a:moveTo>
                    <a:lnTo>
                      <a:pt x="2532887" y="1679447"/>
                    </a:lnTo>
                  </a:path>
                  <a:path w="2658110" h="1679575">
                    <a:moveTo>
                      <a:pt x="2657855" y="1679447"/>
                    </a:moveTo>
                    <a:lnTo>
                      <a:pt x="2657855" y="1645919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0" name="object 30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960790" y="6907438"/>
                <a:ext cx="2533070" cy="765230"/>
              </a:xfrm>
              <a:prstGeom prst="rect">
                <a:avLst/>
              </a:prstGeom>
            </p:spPr>
          </p:pic>
          <p:sp>
            <p:nvSpPr>
              <p:cNvPr id="31" name="object 31"/>
              <p:cNvSpPr/>
              <p:nvPr/>
            </p:nvSpPr>
            <p:spPr>
              <a:xfrm>
                <a:off x="961643" y="7746492"/>
                <a:ext cx="2528570" cy="763905"/>
              </a:xfrm>
              <a:custGeom>
                <a:avLst/>
                <a:gdLst/>
                <a:ahLst/>
                <a:cxnLst/>
                <a:rect l="l" t="t" r="r" b="b"/>
                <a:pathLst>
                  <a:path w="2528570" h="763904">
                    <a:moveTo>
                      <a:pt x="0" y="291083"/>
                    </a:moveTo>
                    <a:lnTo>
                      <a:pt x="3047" y="291083"/>
                    </a:lnTo>
                    <a:lnTo>
                      <a:pt x="6095" y="292607"/>
                    </a:lnTo>
                    <a:lnTo>
                      <a:pt x="9143" y="292607"/>
                    </a:lnTo>
                    <a:lnTo>
                      <a:pt x="13715" y="295655"/>
                    </a:lnTo>
                    <a:lnTo>
                      <a:pt x="16763" y="297179"/>
                    </a:lnTo>
                    <a:lnTo>
                      <a:pt x="19811" y="298703"/>
                    </a:lnTo>
                    <a:lnTo>
                      <a:pt x="22859" y="300227"/>
                    </a:lnTo>
                    <a:lnTo>
                      <a:pt x="25907" y="301751"/>
                    </a:lnTo>
                    <a:lnTo>
                      <a:pt x="28955" y="303275"/>
                    </a:lnTo>
                    <a:lnTo>
                      <a:pt x="32003" y="303275"/>
                    </a:lnTo>
                    <a:lnTo>
                      <a:pt x="36575" y="306323"/>
                    </a:lnTo>
                    <a:lnTo>
                      <a:pt x="39623" y="307847"/>
                    </a:lnTo>
                    <a:lnTo>
                      <a:pt x="42671" y="309371"/>
                    </a:lnTo>
                    <a:lnTo>
                      <a:pt x="47243" y="310895"/>
                    </a:lnTo>
                    <a:lnTo>
                      <a:pt x="48767" y="312419"/>
                    </a:lnTo>
                    <a:lnTo>
                      <a:pt x="51815" y="315467"/>
                    </a:lnTo>
                    <a:lnTo>
                      <a:pt x="54863" y="320039"/>
                    </a:lnTo>
                    <a:lnTo>
                      <a:pt x="59435" y="323087"/>
                    </a:lnTo>
                    <a:lnTo>
                      <a:pt x="62483" y="326135"/>
                    </a:lnTo>
                    <a:lnTo>
                      <a:pt x="65531" y="330707"/>
                    </a:lnTo>
                    <a:lnTo>
                      <a:pt x="70103" y="333755"/>
                    </a:lnTo>
                    <a:lnTo>
                      <a:pt x="73151" y="336803"/>
                    </a:lnTo>
                    <a:lnTo>
                      <a:pt x="74675" y="341375"/>
                    </a:lnTo>
                    <a:lnTo>
                      <a:pt x="77723" y="342899"/>
                    </a:lnTo>
                    <a:lnTo>
                      <a:pt x="82295" y="345947"/>
                    </a:lnTo>
                    <a:lnTo>
                      <a:pt x="85343" y="347471"/>
                    </a:lnTo>
                    <a:lnTo>
                      <a:pt x="88391" y="348995"/>
                    </a:lnTo>
                    <a:lnTo>
                      <a:pt x="92963" y="353567"/>
                    </a:lnTo>
                    <a:lnTo>
                      <a:pt x="96011" y="355091"/>
                    </a:lnTo>
                    <a:lnTo>
                      <a:pt x="97535" y="356615"/>
                    </a:lnTo>
                    <a:lnTo>
                      <a:pt x="100583" y="359663"/>
                    </a:lnTo>
                    <a:lnTo>
                      <a:pt x="105155" y="362711"/>
                    </a:lnTo>
                    <a:lnTo>
                      <a:pt x="108203" y="364235"/>
                    </a:lnTo>
                    <a:lnTo>
                      <a:pt x="111251" y="365759"/>
                    </a:lnTo>
                    <a:lnTo>
                      <a:pt x="115823" y="367283"/>
                    </a:lnTo>
                    <a:lnTo>
                      <a:pt x="118871" y="368807"/>
                    </a:lnTo>
                    <a:lnTo>
                      <a:pt x="121919" y="371855"/>
                    </a:lnTo>
                    <a:lnTo>
                      <a:pt x="124967" y="374903"/>
                    </a:lnTo>
                    <a:lnTo>
                      <a:pt x="128015" y="376427"/>
                    </a:lnTo>
                    <a:lnTo>
                      <a:pt x="131063" y="377951"/>
                    </a:lnTo>
                    <a:lnTo>
                      <a:pt x="135635" y="380999"/>
                    </a:lnTo>
                    <a:lnTo>
                      <a:pt x="138683" y="382523"/>
                    </a:lnTo>
                    <a:lnTo>
                      <a:pt x="141731" y="385571"/>
                    </a:lnTo>
                    <a:lnTo>
                      <a:pt x="144779" y="385571"/>
                    </a:lnTo>
                    <a:lnTo>
                      <a:pt x="147827" y="387095"/>
                    </a:lnTo>
                    <a:lnTo>
                      <a:pt x="150875" y="388619"/>
                    </a:lnTo>
                    <a:lnTo>
                      <a:pt x="153923" y="390143"/>
                    </a:lnTo>
                    <a:lnTo>
                      <a:pt x="158495" y="391667"/>
                    </a:lnTo>
                    <a:lnTo>
                      <a:pt x="161543" y="393191"/>
                    </a:lnTo>
                    <a:lnTo>
                      <a:pt x="164591" y="396239"/>
                    </a:lnTo>
                    <a:lnTo>
                      <a:pt x="169163" y="399287"/>
                    </a:lnTo>
                    <a:lnTo>
                      <a:pt x="172211" y="400811"/>
                    </a:lnTo>
                    <a:lnTo>
                      <a:pt x="173735" y="402335"/>
                    </a:lnTo>
                    <a:lnTo>
                      <a:pt x="176783" y="403859"/>
                    </a:lnTo>
                    <a:lnTo>
                      <a:pt x="181355" y="403859"/>
                    </a:lnTo>
                    <a:lnTo>
                      <a:pt x="184403" y="405383"/>
                    </a:lnTo>
                    <a:lnTo>
                      <a:pt x="187451" y="405383"/>
                    </a:lnTo>
                    <a:lnTo>
                      <a:pt x="192023" y="403859"/>
                    </a:lnTo>
                    <a:lnTo>
                      <a:pt x="196595" y="403859"/>
                    </a:lnTo>
                    <a:lnTo>
                      <a:pt x="199643" y="402335"/>
                    </a:lnTo>
                    <a:lnTo>
                      <a:pt x="210311" y="402335"/>
                    </a:lnTo>
                    <a:lnTo>
                      <a:pt x="214883" y="400811"/>
                    </a:lnTo>
                    <a:lnTo>
                      <a:pt x="217931" y="400811"/>
                    </a:lnTo>
                    <a:lnTo>
                      <a:pt x="220979" y="399287"/>
                    </a:lnTo>
                    <a:lnTo>
                      <a:pt x="222503" y="397763"/>
                    </a:lnTo>
                    <a:lnTo>
                      <a:pt x="227075" y="397763"/>
                    </a:lnTo>
                    <a:lnTo>
                      <a:pt x="230123" y="396239"/>
                    </a:lnTo>
                    <a:lnTo>
                      <a:pt x="233171" y="391667"/>
                    </a:lnTo>
                    <a:lnTo>
                      <a:pt x="237743" y="390143"/>
                    </a:lnTo>
                    <a:lnTo>
                      <a:pt x="240791" y="390143"/>
                    </a:lnTo>
                    <a:lnTo>
                      <a:pt x="243839" y="388619"/>
                    </a:lnTo>
                    <a:lnTo>
                      <a:pt x="246887" y="387095"/>
                    </a:lnTo>
                    <a:lnTo>
                      <a:pt x="249935" y="385571"/>
                    </a:lnTo>
                    <a:lnTo>
                      <a:pt x="252983" y="382523"/>
                    </a:lnTo>
                    <a:lnTo>
                      <a:pt x="256031" y="380999"/>
                    </a:lnTo>
                    <a:lnTo>
                      <a:pt x="260603" y="379475"/>
                    </a:lnTo>
                    <a:lnTo>
                      <a:pt x="263651" y="376427"/>
                    </a:lnTo>
                    <a:lnTo>
                      <a:pt x="266699" y="371855"/>
                    </a:lnTo>
                    <a:lnTo>
                      <a:pt x="271271" y="368807"/>
                    </a:lnTo>
                    <a:lnTo>
                      <a:pt x="272795" y="365759"/>
                    </a:lnTo>
                    <a:lnTo>
                      <a:pt x="275843" y="362711"/>
                    </a:lnTo>
                    <a:lnTo>
                      <a:pt x="280415" y="358139"/>
                    </a:lnTo>
                    <a:lnTo>
                      <a:pt x="283463" y="355091"/>
                    </a:lnTo>
                    <a:lnTo>
                      <a:pt x="286511" y="352043"/>
                    </a:lnTo>
                    <a:lnTo>
                      <a:pt x="291083" y="348995"/>
                    </a:lnTo>
                    <a:lnTo>
                      <a:pt x="294131" y="345947"/>
                    </a:lnTo>
                    <a:lnTo>
                      <a:pt x="295655" y="344423"/>
                    </a:lnTo>
                    <a:lnTo>
                      <a:pt x="298703" y="341375"/>
                    </a:lnTo>
                    <a:lnTo>
                      <a:pt x="303275" y="341375"/>
                    </a:lnTo>
                    <a:lnTo>
                      <a:pt x="306323" y="336803"/>
                    </a:lnTo>
                    <a:lnTo>
                      <a:pt x="309371" y="335279"/>
                    </a:lnTo>
                    <a:lnTo>
                      <a:pt x="313943" y="332231"/>
                    </a:lnTo>
                    <a:lnTo>
                      <a:pt x="316991" y="330707"/>
                    </a:lnTo>
                    <a:lnTo>
                      <a:pt x="320039" y="329183"/>
                    </a:lnTo>
                    <a:lnTo>
                      <a:pt x="321563" y="326135"/>
                    </a:lnTo>
                    <a:lnTo>
                      <a:pt x="326135" y="324611"/>
                    </a:lnTo>
                    <a:lnTo>
                      <a:pt x="329183" y="323087"/>
                    </a:lnTo>
                    <a:lnTo>
                      <a:pt x="332231" y="321563"/>
                    </a:lnTo>
                    <a:lnTo>
                      <a:pt x="336803" y="318515"/>
                    </a:lnTo>
                    <a:lnTo>
                      <a:pt x="339851" y="318515"/>
                    </a:lnTo>
                    <a:lnTo>
                      <a:pt x="342899" y="313943"/>
                    </a:lnTo>
                    <a:lnTo>
                      <a:pt x="344423" y="313943"/>
                    </a:lnTo>
                    <a:lnTo>
                      <a:pt x="348995" y="310895"/>
                    </a:lnTo>
                    <a:lnTo>
                      <a:pt x="352043" y="310895"/>
                    </a:lnTo>
                    <a:lnTo>
                      <a:pt x="355091" y="307847"/>
                    </a:lnTo>
                    <a:lnTo>
                      <a:pt x="359663" y="307847"/>
                    </a:lnTo>
                    <a:lnTo>
                      <a:pt x="362711" y="306323"/>
                    </a:lnTo>
                    <a:lnTo>
                      <a:pt x="365759" y="303275"/>
                    </a:lnTo>
                    <a:lnTo>
                      <a:pt x="370331" y="300227"/>
                    </a:lnTo>
                    <a:lnTo>
                      <a:pt x="371855" y="298703"/>
                    </a:lnTo>
                    <a:lnTo>
                      <a:pt x="374903" y="297179"/>
                    </a:lnTo>
                    <a:lnTo>
                      <a:pt x="377951" y="292607"/>
                    </a:lnTo>
                    <a:lnTo>
                      <a:pt x="382523" y="292607"/>
                    </a:lnTo>
                    <a:lnTo>
                      <a:pt x="385571" y="289559"/>
                    </a:lnTo>
                    <a:lnTo>
                      <a:pt x="388619" y="288035"/>
                    </a:lnTo>
                    <a:lnTo>
                      <a:pt x="405383" y="288035"/>
                    </a:lnTo>
                    <a:lnTo>
                      <a:pt x="408431" y="289559"/>
                    </a:lnTo>
                    <a:lnTo>
                      <a:pt x="416051" y="289559"/>
                    </a:lnTo>
                    <a:lnTo>
                      <a:pt x="419099" y="291083"/>
                    </a:lnTo>
                    <a:lnTo>
                      <a:pt x="425195" y="291083"/>
                    </a:lnTo>
                    <a:lnTo>
                      <a:pt x="428243" y="292607"/>
                    </a:lnTo>
                    <a:lnTo>
                      <a:pt x="431291" y="292607"/>
                    </a:lnTo>
                    <a:lnTo>
                      <a:pt x="435863" y="295655"/>
                    </a:lnTo>
                    <a:lnTo>
                      <a:pt x="438911" y="297179"/>
                    </a:lnTo>
                    <a:lnTo>
                      <a:pt x="441959" y="298703"/>
                    </a:lnTo>
                    <a:lnTo>
                      <a:pt x="443483" y="300227"/>
                    </a:lnTo>
                    <a:lnTo>
                      <a:pt x="448055" y="301751"/>
                    </a:lnTo>
                    <a:lnTo>
                      <a:pt x="451103" y="301751"/>
                    </a:lnTo>
                    <a:lnTo>
                      <a:pt x="454151" y="303275"/>
                    </a:lnTo>
                    <a:lnTo>
                      <a:pt x="458723" y="306323"/>
                    </a:lnTo>
                    <a:lnTo>
                      <a:pt x="461771" y="306323"/>
                    </a:lnTo>
                    <a:lnTo>
                      <a:pt x="464819" y="309371"/>
                    </a:lnTo>
                    <a:lnTo>
                      <a:pt x="469391" y="310895"/>
                    </a:lnTo>
                    <a:lnTo>
                      <a:pt x="470915" y="313943"/>
                    </a:lnTo>
                    <a:lnTo>
                      <a:pt x="473963" y="315467"/>
                    </a:lnTo>
                    <a:lnTo>
                      <a:pt x="477011" y="320039"/>
                    </a:lnTo>
                    <a:lnTo>
                      <a:pt x="481583" y="323087"/>
                    </a:lnTo>
                    <a:lnTo>
                      <a:pt x="484631" y="326135"/>
                    </a:lnTo>
                    <a:lnTo>
                      <a:pt x="487679" y="341375"/>
                    </a:lnTo>
                    <a:lnTo>
                      <a:pt x="492251" y="576071"/>
                    </a:lnTo>
                    <a:lnTo>
                      <a:pt x="493775" y="682751"/>
                    </a:lnTo>
                    <a:lnTo>
                      <a:pt x="496823" y="763523"/>
                    </a:lnTo>
                    <a:lnTo>
                      <a:pt x="499871" y="594359"/>
                    </a:lnTo>
                    <a:lnTo>
                      <a:pt x="504443" y="443483"/>
                    </a:lnTo>
                    <a:lnTo>
                      <a:pt x="507491" y="230123"/>
                    </a:lnTo>
                    <a:lnTo>
                      <a:pt x="510539" y="53339"/>
                    </a:lnTo>
                    <a:lnTo>
                      <a:pt x="515111" y="0"/>
                    </a:lnTo>
                    <a:lnTo>
                      <a:pt x="518159" y="73151"/>
                    </a:lnTo>
                    <a:lnTo>
                      <a:pt x="519683" y="199643"/>
                    </a:lnTo>
                    <a:lnTo>
                      <a:pt x="524255" y="347471"/>
                    </a:lnTo>
                    <a:lnTo>
                      <a:pt x="527303" y="505967"/>
                    </a:lnTo>
                    <a:lnTo>
                      <a:pt x="530351" y="612647"/>
                    </a:lnTo>
                    <a:lnTo>
                      <a:pt x="534923" y="611123"/>
                    </a:lnTo>
                    <a:lnTo>
                      <a:pt x="537971" y="527303"/>
                    </a:lnTo>
                    <a:lnTo>
                      <a:pt x="541019" y="425195"/>
                    </a:lnTo>
                    <a:lnTo>
                      <a:pt x="542543" y="324611"/>
                    </a:lnTo>
                    <a:lnTo>
                      <a:pt x="547115" y="230123"/>
                    </a:lnTo>
                    <a:lnTo>
                      <a:pt x="550163" y="184403"/>
                    </a:lnTo>
                    <a:lnTo>
                      <a:pt x="553211" y="219455"/>
                    </a:lnTo>
                    <a:lnTo>
                      <a:pt x="557783" y="298703"/>
                    </a:lnTo>
                    <a:lnTo>
                      <a:pt x="560831" y="377951"/>
                    </a:lnTo>
                    <a:lnTo>
                      <a:pt x="563879" y="445007"/>
                    </a:lnTo>
                    <a:lnTo>
                      <a:pt x="568451" y="489203"/>
                    </a:lnTo>
                    <a:lnTo>
                      <a:pt x="569975" y="487679"/>
                    </a:lnTo>
                    <a:lnTo>
                      <a:pt x="573023" y="431291"/>
                    </a:lnTo>
                    <a:lnTo>
                      <a:pt x="576071" y="358139"/>
                    </a:lnTo>
                    <a:lnTo>
                      <a:pt x="580643" y="301751"/>
                    </a:lnTo>
                    <a:lnTo>
                      <a:pt x="583691" y="265175"/>
                    </a:lnTo>
                    <a:lnTo>
                      <a:pt x="586739" y="252983"/>
                    </a:lnTo>
                    <a:lnTo>
                      <a:pt x="591311" y="275843"/>
                    </a:lnTo>
                    <a:lnTo>
                      <a:pt x="592835" y="330707"/>
                    </a:lnTo>
                    <a:lnTo>
                      <a:pt x="595883" y="390143"/>
                    </a:lnTo>
                    <a:lnTo>
                      <a:pt x="598931" y="431291"/>
                    </a:lnTo>
                    <a:lnTo>
                      <a:pt x="603503" y="448055"/>
                    </a:lnTo>
                    <a:lnTo>
                      <a:pt x="606551" y="445007"/>
                    </a:lnTo>
                    <a:lnTo>
                      <a:pt x="609599" y="414527"/>
                    </a:lnTo>
                    <a:lnTo>
                      <a:pt x="614171" y="368807"/>
                    </a:lnTo>
                    <a:lnTo>
                      <a:pt x="615695" y="335279"/>
                    </a:lnTo>
                    <a:lnTo>
                      <a:pt x="618743" y="312419"/>
                    </a:lnTo>
                    <a:lnTo>
                      <a:pt x="621791" y="303275"/>
                    </a:lnTo>
                    <a:lnTo>
                      <a:pt x="626363" y="307847"/>
                    </a:lnTo>
                    <a:lnTo>
                      <a:pt x="629411" y="320039"/>
                    </a:lnTo>
                    <a:lnTo>
                      <a:pt x="632459" y="338327"/>
                    </a:lnTo>
                    <a:lnTo>
                      <a:pt x="637031" y="359663"/>
                    </a:lnTo>
                    <a:lnTo>
                      <a:pt x="640079" y="367283"/>
                    </a:lnTo>
                    <a:lnTo>
                      <a:pt x="641603" y="367283"/>
                    </a:lnTo>
                    <a:lnTo>
                      <a:pt x="646175" y="358139"/>
                    </a:lnTo>
                    <a:lnTo>
                      <a:pt x="649223" y="344423"/>
                    </a:lnTo>
                    <a:lnTo>
                      <a:pt x="652271" y="326135"/>
                    </a:lnTo>
                    <a:lnTo>
                      <a:pt x="655319" y="313943"/>
                    </a:lnTo>
                    <a:lnTo>
                      <a:pt x="659891" y="313943"/>
                    </a:lnTo>
                    <a:lnTo>
                      <a:pt x="662939" y="320039"/>
                    </a:lnTo>
                    <a:lnTo>
                      <a:pt x="664463" y="329183"/>
                    </a:lnTo>
                    <a:lnTo>
                      <a:pt x="669035" y="335279"/>
                    </a:lnTo>
                    <a:lnTo>
                      <a:pt x="672083" y="342899"/>
                    </a:lnTo>
                    <a:lnTo>
                      <a:pt x="675131" y="345947"/>
                    </a:lnTo>
                    <a:lnTo>
                      <a:pt x="679703" y="335279"/>
                    </a:lnTo>
                    <a:lnTo>
                      <a:pt x="682751" y="324611"/>
                    </a:lnTo>
                    <a:lnTo>
                      <a:pt x="685799" y="313943"/>
                    </a:lnTo>
                    <a:lnTo>
                      <a:pt x="690371" y="303275"/>
                    </a:lnTo>
                    <a:lnTo>
                      <a:pt x="691895" y="295655"/>
                    </a:lnTo>
                    <a:lnTo>
                      <a:pt x="694943" y="295655"/>
                    </a:lnTo>
                    <a:lnTo>
                      <a:pt x="697991" y="300227"/>
                    </a:lnTo>
                    <a:lnTo>
                      <a:pt x="702563" y="309371"/>
                    </a:lnTo>
                    <a:lnTo>
                      <a:pt x="705611" y="313943"/>
                    </a:lnTo>
                    <a:lnTo>
                      <a:pt x="708659" y="321563"/>
                    </a:lnTo>
                    <a:lnTo>
                      <a:pt x="713231" y="326135"/>
                    </a:lnTo>
                    <a:lnTo>
                      <a:pt x="714755" y="324611"/>
                    </a:lnTo>
                    <a:lnTo>
                      <a:pt x="717803" y="320039"/>
                    </a:lnTo>
                    <a:lnTo>
                      <a:pt x="720851" y="315467"/>
                    </a:lnTo>
                    <a:lnTo>
                      <a:pt x="725423" y="320039"/>
                    </a:lnTo>
                    <a:lnTo>
                      <a:pt x="728471" y="320039"/>
                    </a:lnTo>
                    <a:lnTo>
                      <a:pt x="731519" y="309371"/>
                    </a:lnTo>
                    <a:lnTo>
                      <a:pt x="736091" y="303275"/>
                    </a:lnTo>
                    <a:lnTo>
                      <a:pt x="739139" y="300227"/>
                    </a:lnTo>
                    <a:lnTo>
                      <a:pt x="740663" y="295655"/>
                    </a:lnTo>
                    <a:lnTo>
                      <a:pt x="743711" y="291083"/>
                    </a:lnTo>
                    <a:lnTo>
                      <a:pt x="748283" y="297179"/>
                    </a:lnTo>
                    <a:lnTo>
                      <a:pt x="751331" y="301751"/>
                    </a:lnTo>
                    <a:lnTo>
                      <a:pt x="754379" y="306323"/>
                    </a:lnTo>
                    <a:lnTo>
                      <a:pt x="758951" y="309371"/>
                    </a:lnTo>
                    <a:lnTo>
                      <a:pt x="761999" y="312419"/>
                    </a:lnTo>
                    <a:lnTo>
                      <a:pt x="763523" y="312419"/>
                    </a:lnTo>
                    <a:lnTo>
                      <a:pt x="768095" y="307847"/>
                    </a:lnTo>
                    <a:lnTo>
                      <a:pt x="771143" y="303275"/>
                    </a:lnTo>
                    <a:lnTo>
                      <a:pt x="774191" y="301751"/>
                    </a:lnTo>
                    <a:lnTo>
                      <a:pt x="777239" y="300227"/>
                    </a:lnTo>
                    <a:lnTo>
                      <a:pt x="781811" y="298703"/>
                    </a:lnTo>
                    <a:lnTo>
                      <a:pt x="784859" y="300227"/>
                    </a:lnTo>
                    <a:lnTo>
                      <a:pt x="787907" y="306323"/>
                    </a:lnTo>
                    <a:lnTo>
                      <a:pt x="790955" y="309371"/>
                    </a:lnTo>
                    <a:lnTo>
                      <a:pt x="794003" y="310895"/>
                    </a:lnTo>
                    <a:lnTo>
                      <a:pt x="797051" y="312419"/>
                    </a:lnTo>
                    <a:lnTo>
                      <a:pt x="801623" y="310895"/>
                    </a:lnTo>
                    <a:lnTo>
                      <a:pt x="804671" y="307847"/>
                    </a:lnTo>
                    <a:lnTo>
                      <a:pt x="807719" y="300227"/>
                    </a:lnTo>
                    <a:lnTo>
                      <a:pt x="812291" y="289559"/>
                    </a:lnTo>
                    <a:lnTo>
                      <a:pt x="813815" y="277367"/>
                    </a:lnTo>
                    <a:lnTo>
                      <a:pt x="816863" y="277367"/>
                    </a:lnTo>
                    <a:lnTo>
                      <a:pt x="819911" y="284987"/>
                    </a:lnTo>
                    <a:lnTo>
                      <a:pt x="824483" y="297179"/>
                    </a:lnTo>
                    <a:lnTo>
                      <a:pt x="827531" y="315467"/>
                    </a:lnTo>
                    <a:lnTo>
                      <a:pt x="830579" y="333755"/>
                    </a:lnTo>
                    <a:lnTo>
                      <a:pt x="835151" y="344423"/>
                    </a:lnTo>
                    <a:lnTo>
                      <a:pt x="838199" y="344423"/>
                    </a:lnTo>
                    <a:lnTo>
                      <a:pt x="839723" y="333755"/>
                    </a:lnTo>
                    <a:lnTo>
                      <a:pt x="842771" y="320039"/>
                    </a:lnTo>
                    <a:lnTo>
                      <a:pt x="847343" y="300227"/>
                    </a:lnTo>
                    <a:lnTo>
                      <a:pt x="850391" y="288035"/>
                    </a:lnTo>
                    <a:lnTo>
                      <a:pt x="853439" y="288035"/>
                    </a:lnTo>
                    <a:lnTo>
                      <a:pt x="858011" y="295655"/>
                    </a:lnTo>
                    <a:lnTo>
                      <a:pt x="861059" y="312419"/>
                    </a:lnTo>
                    <a:lnTo>
                      <a:pt x="862583" y="329183"/>
                    </a:lnTo>
                    <a:lnTo>
                      <a:pt x="865631" y="345947"/>
                    </a:lnTo>
                    <a:lnTo>
                      <a:pt x="870203" y="348995"/>
                    </a:lnTo>
                    <a:lnTo>
                      <a:pt x="873251" y="347471"/>
                    </a:lnTo>
                    <a:lnTo>
                      <a:pt x="876299" y="330707"/>
                    </a:lnTo>
                    <a:lnTo>
                      <a:pt x="880871" y="312419"/>
                    </a:lnTo>
                    <a:lnTo>
                      <a:pt x="883919" y="301751"/>
                    </a:lnTo>
                    <a:lnTo>
                      <a:pt x="886967" y="300227"/>
                    </a:lnTo>
                    <a:lnTo>
                      <a:pt x="890015" y="306323"/>
                    </a:lnTo>
                    <a:lnTo>
                      <a:pt x="893063" y="323087"/>
                    </a:lnTo>
                    <a:lnTo>
                      <a:pt x="896111" y="342899"/>
                    </a:lnTo>
                    <a:lnTo>
                      <a:pt x="899159" y="358139"/>
                    </a:lnTo>
                    <a:lnTo>
                      <a:pt x="903731" y="367283"/>
                    </a:lnTo>
                    <a:lnTo>
                      <a:pt x="906779" y="367283"/>
                    </a:lnTo>
                    <a:lnTo>
                      <a:pt x="909827" y="356615"/>
                    </a:lnTo>
                    <a:lnTo>
                      <a:pt x="912875" y="341375"/>
                    </a:lnTo>
                    <a:lnTo>
                      <a:pt x="915923" y="324611"/>
                    </a:lnTo>
                    <a:lnTo>
                      <a:pt x="918971" y="315467"/>
                    </a:lnTo>
                    <a:lnTo>
                      <a:pt x="937259" y="356615"/>
                    </a:lnTo>
                    <a:lnTo>
                      <a:pt x="938783" y="368807"/>
                    </a:lnTo>
                    <a:lnTo>
                      <a:pt x="941831" y="376427"/>
                    </a:lnTo>
                    <a:lnTo>
                      <a:pt x="946403" y="376427"/>
                    </a:lnTo>
                    <a:lnTo>
                      <a:pt x="949451" y="370331"/>
                    </a:lnTo>
                    <a:lnTo>
                      <a:pt x="952499" y="358139"/>
                    </a:lnTo>
                    <a:lnTo>
                      <a:pt x="957071" y="347471"/>
                    </a:lnTo>
                    <a:lnTo>
                      <a:pt x="960119" y="345947"/>
                    </a:lnTo>
                    <a:lnTo>
                      <a:pt x="961643" y="347471"/>
                    </a:lnTo>
                    <a:lnTo>
                      <a:pt x="964691" y="353567"/>
                    </a:lnTo>
                    <a:lnTo>
                      <a:pt x="969263" y="364235"/>
                    </a:lnTo>
                    <a:lnTo>
                      <a:pt x="972311" y="374903"/>
                    </a:lnTo>
                    <a:lnTo>
                      <a:pt x="975359" y="380999"/>
                    </a:lnTo>
                    <a:lnTo>
                      <a:pt x="979931" y="387095"/>
                    </a:lnTo>
                    <a:lnTo>
                      <a:pt x="982979" y="387095"/>
                    </a:lnTo>
                    <a:lnTo>
                      <a:pt x="986027" y="388619"/>
                    </a:lnTo>
                    <a:lnTo>
                      <a:pt x="987551" y="388619"/>
                    </a:lnTo>
                    <a:lnTo>
                      <a:pt x="992123" y="382523"/>
                    </a:lnTo>
                    <a:lnTo>
                      <a:pt x="995171" y="379475"/>
                    </a:lnTo>
                    <a:lnTo>
                      <a:pt x="998219" y="371855"/>
                    </a:lnTo>
                    <a:lnTo>
                      <a:pt x="1002791" y="364235"/>
                    </a:lnTo>
                    <a:lnTo>
                      <a:pt x="1005839" y="364235"/>
                    </a:lnTo>
                    <a:lnTo>
                      <a:pt x="1008887" y="368807"/>
                    </a:lnTo>
                    <a:lnTo>
                      <a:pt x="1011935" y="376427"/>
                    </a:lnTo>
                    <a:lnTo>
                      <a:pt x="1014983" y="385571"/>
                    </a:lnTo>
                    <a:lnTo>
                      <a:pt x="1018031" y="391667"/>
                    </a:lnTo>
                    <a:lnTo>
                      <a:pt x="1021079" y="396239"/>
                    </a:lnTo>
                    <a:lnTo>
                      <a:pt x="1025651" y="393191"/>
                    </a:lnTo>
                    <a:lnTo>
                      <a:pt x="1028699" y="388619"/>
                    </a:lnTo>
                    <a:lnTo>
                      <a:pt x="1031747" y="382523"/>
                    </a:lnTo>
                    <a:lnTo>
                      <a:pt x="1036319" y="376427"/>
                    </a:lnTo>
                    <a:lnTo>
                      <a:pt x="1037843" y="370331"/>
                    </a:lnTo>
                    <a:lnTo>
                      <a:pt x="1040891" y="371855"/>
                    </a:lnTo>
                    <a:lnTo>
                      <a:pt x="1045463" y="376427"/>
                    </a:lnTo>
                    <a:lnTo>
                      <a:pt x="1048511" y="379475"/>
                    </a:lnTo>
                    <a:lnTo>
                      <a:pt x="1051559" y="385571"/>
                    </a:lnTo>
                    <a:lnTo>
                      <a:pt x="1056131" y="388619"/>
                    </a:lnTo>
                    <a:lnTo>
                      <a:pt x="1059179" y="391667"/>
                    </a:lnTo>
                    <a:lnTo>
                      <a:pt x="1060703" y="393191"/>
                    </a:lnTo>
                    <a:lnTo>
                      <a:pt x="1063751" y="400811"/>
                    </a:lnTo>
                    <a:lnTo>
                      <a:pt x="1068323" y="399287"/>
                    </a:lnTo>
                    <a:lnTo>
                      <a:pt x="1071371" y="391667"/>
                    </a:lnTo>
                    <a:lnTo>
                      <a:pt x="1074419" y="377951"/>
                    </a:lnTo>
                    <a:lnTo>
                      <a:pt x="1078991" y="368807"/>
                    </a:lnTo>
                    <a:lnTo>
                      <a:pt x="1082039" y="362711"/>
                    </a:lnTo>
                    <a:lnTo>
                      <a:pt x="1085087" y="364235"/>
                    </a:lnTo>
                    <a:lnTo>
                      <a:pt x="1086611" y="370331"/>
                    </a:lnTo>
                    <a:lnTo>
                      <a:pt x="1091183" y="376427"/>
                    </a:lnTo>
                    <a:lnTo>
                      <a:pt x="1094231" y="382523"/>
                    </a:lnTo>
                    <a:lnTo>
                      <a:pt x="1097279" y="387095"/>
                    </a:lnTo>
                    <a:lnTo>
                      <a:pt x="1101851" y="385571"/>
                    </a:lnTo>
                    <a:lnTo>
                      <a:pt x="1104899" y="382523"/>
                    </a:lnTo>
                    <a:lnTo>
                      <a:pt x="1107947" y="376427"/>
                    </a:lnTo>
                    <a:lnTo>
                      <a:pt x="1109471" y="368807"/>
                    </a:lnTo>
                    <a:lnTo>
                      <a:pt x="1114043" y="362711"/>
                    </a:lnTo>
                    <a:lnTo>
                      <a:pt x="1117091" y="356615"/>
                    </a:lnTo>
                    <a:lnTo>
                      <a:pt x="1120139" y="358139"/>
                    </a:lnTo>
                    <a:lnTo>
                      <a:pt x="1124711" y="359663"/>
                    </a:lnTo>
                    <a:lnTo>
                      <a:pt x="1127759" y="365759"/>
                    </a:lnTo>
                    <a:lnTo>
                      <a:pt x="1130807" y="371855"/>
                    </a:lnTo>
                    <a:lnTo>
                      <a:pt x="1135379" y="376427"/>
                    </a:lnTo>
                    <a:lnTo>
                      <a:pt x="1139951" y="376427"/>
                    </a:lnTo>
                    <a:lnTo>
                      <a:pt x="1142999" y="379475"/>
                    </a:lnTo>
                    <a:lnTo>
                      <a:pt x="1147571" y="376427"/>
                    </a:lnTo>
                    <a:lnTo>
                      <a:pt x="1150619" y="367283"/>
                    </a:lnTo>
                    <a:lnTo>
                      <a:pt x="1153667" y="356615"/>
                    </a:lnTo>
                    <a:lnTo>
                      <a:pt x="1158239" y="345947"/>
                    </a:lnTo>
                    <a:lnTo>
                      <a:pt x="1159763" y="336803"/>
                    </a:lnTo>
                    <a:lnTo>
                      <a:pt x="1162811" y="333755"/>
                    </a:lnTo>
                    <a:lnTo>
                      <a:pt x="1167383" y="338327"/>
                    </a:lnTo>
                    <a:lnTo>
                      <a:pt x="1170431" y="345947"/>
                    </a:lnTo>
                    <a:lnTo>
                      <a:pt x="1173479" y="355091"/>
                    </a:lnTo>
                    <a:lnTo>
                      <a:pt x="1176527" y="359663"/>
                    </a:lnTo>
                    <a:lnTo>
                      <a:pt x="1181099" y="362711"/>
                    </a:lnTo>
                    <a:lnTo>
                      <a:pt x="1182623" y="359663"/>
                    </a:lnTo>
                    <a:lnTo>
                      <a:pt x="1185671" y="352043"/>
                    </a:lnTo>
                    <a:lnTo>
                      <a:pt x="1190243" y="342899"/>
                    </a:lnTo>
                    <a:lnTo>
                      <a:pt x="1193291" y="333755"/>
                    </a:lnTo>
                    <a:lnTo>
                      <a:pt x="1196339" y="329183"/>
                    </a:lnTo>
                    <a:lnTo>
                      <a:pt x="1200911" y="324611"/>
                    </a:lnTo>
                    <a:lnTo>
                      <a:pt x="1203959" y="329183"/>
                    </a:lnTo>
                    <a:lnTo>
                      <a:pt x="1207007" y="333755"/>
                    </a:lnTo>
                    <a:lnTo>
                      <a:pt x="1208531" y="338327"/>
                    </a:lnTo>
                    <a:lnTo>
                      <a:pt x="1213103" y="341375"/>
                    </a:lnTo>
                    <a:lnTo>
                      <a:pt x="1216151" y="336803"/>
                    </a:lnTo>
                    <a:lnTo>
                      <a:pt x="1219199" y="326135"/>
                    </a:lnTo>
                    <a:lnTo>
                      <a:pt x="1223771" y="320039"/>
                    </a:lnTo>
                    <a:lnTo>
                      <a:pt x="1226819" y="315467"/>
                    </a:lnTo>
                    <a:lnTo>
                      <a:pt x="1229867" y="320039"/>
                    </a:lnTo>
                    <a:lnTo>
                      <a:pt x="1231391" y="330707"/>
                    </a:lnTo>
                    <a:lnTo>
                      <a:pt x="1235963" y="338327"/>
                    </a:lnTo>
                    <a:lnTo>
                      <a:pt x="1239011" y="344423"/>
                    </a:lnTo>
                    <a:lnTo>
                      <a:pt x="1242059" y="345947"/>
                    </a:lnTo>
                    <a:lnTo>
                      <a:pt x="1246631" y="341375"/>
                    </a:lnTo>
                    <a:lnTo>
                      <a:pt x="1249679" y="335279"/>
                    </a:lnTo>
                    <a:lnTo>
                      <a:pt x="1252727" y="326135"/>
                    </a:lnTo>
                    <a:lnTo>
                      <a:pt x="1257299" y="320039"/>
                    </a:lnTo>
                    <a:lnTo>
                      <a:pt x="1258823" y="313943"/>
                    </a:lnTo>
                    <a:lnTo>
                      <a:pt x="1261871" y="313943"/>
                    </a:lnTo>
                    <a:lnTo>
                      <a:pt x="1264919" y="320039"/>
                    </a:lnTo>
                    <a:lnTo>
                      <a:pt x="1269491" y="326135"/>
                    </a:lnTo>
                    <a:lnTo>
                      <a:pt x="1272539" y="333755"/>
                    </a:lnTo>
                    <a:lnTo>
                      <a:pt x="1275587" y="338327"/>
                    </a:lnTo>
                    <a:lnTo>
                      <a:pt x="1280159" y="342899"/>
                    </a:lnTo>
                    <a:lnTo>
                      <a:pt x="1281683" y="336803"/>
                    </a:lnTo>
                    <a:lnTo>
                      <a:pt x="1284731" y="329183"/>
                    </a:lnTo>
                    <a:lnTo>
                      <a:pt x="1289303" y="309371"/>
                    </a:lnTo>
                    <a:lnTo>
                      <a:pt x="1292351" y="298703"/>
                    </a:lnTo>
                    <a:lnTo>
                      <a:pt x="1295399" y="292607"/>
                    </a:lnTo>
                    <a:lnTo>
                      <a:pt x="1298447" y="297179"/>
                    </a:lnTo>
                    <a:lnTo>
                      <a:pt x="1303019" y="312419"/>
                    </a:lnTo>
                    <a:lnTo>
                      <a:pt x="1306067" y="332231"/>
                    </a:lnTo>
                    <a:lnTo>
                      <a:pt x="1307591" y="345947"/>
                    </a:lnTo>
                    <a:lnTo>
                      <a:pt x="1312163" y="353567"/>
                    </a:lnTo>
                    <a:lnTo>
                      <a:pt x="1315211" y="348995"/>
                    </a:lnTo>
                    <a:lnTo>
                      <a:pt x="1318259" y="341375"/>
                    </a:lnTo>
                    <a:lnTo>
                      <a:pt x="1322831" y="324611"/>
                    </a:lnTo>
                    <a:lnTo>
                      <a:pt x="1325879" y="310895"/>
                    </a:lnTo>
                    <a:lnTo>
                      <a:pt x="1328927" y="303275"/>
                    </a:lnTo>
                    <a:lnTo>
                      <a:pt x="1330451" y="306323"/>
                    </a:lnTo>
                    <a:lnTo>
                      <a:pt x="1335023" y="313943"/>
                    </a:lnTo>
                    <a:lnTo>
                      <a:pt x="1338071" y="324611"/>
                    </a:lnTo>
                    <a:lnTo>
                      <a:pt x="1341119" y="338327"/>
                    </a:lnTo>
                    <a:lnTo>
                      <a:pt x="1345691" y="345947"/>
                    </a:lnTo>
                    <a:lnTo>
                      <a:pt x="1348739" y="347471"/>
                    </a:lnTo>
                    <a:lnTo>
                      <a:pt x="1351787" y="336803"/>
                    </a:lnTo>
                    <a:lnTo>
                      <a:pt x="1356359" y="324611"/>
                    </a:lnTo>
                    <a:lnTo>
                      <a:pt x="1357883" y="312419"/>
                    </a:lnTo>
                    <a:lnTo>
                      <a:pt x="1360931" y="307847"/>
                    </a:lnTo>
                    <a:lnTo>
                      <a:pt x="1363979" y="312419"/>
                    </a:lnTo>
                    <a:lnTo>
                      <a:pt x="1368551" y="324611"/>
                    </a:lnTo>
                    <a:lnTo>
                      <a:pt x="1371599" y="341375"/>
                    </a:lnTo>
                    <a:lnTo>
                      <a:pt x="1374647" y="353567"/>
                    </a:lnTo>
                    <a:lnTo>
                      <a:pt x="1379219" y="362711"/>
                    </a:lnTo>
                    <a:lnTo>
                      <a:pt x="1380743" y="364235"/>
                    </a:lnTo>
                    <a:lnTo>
                      <a:pt x="1383791" y="358139"/>
                    </a:lnTo>
                    <a:lnTo>
                      <a:pt x="1386839" y="347471"/>
                    </a:lnTo>
                    <a:lnTo>
                      <a:pt x="1391411" y="333755"/>
                    </a:lnTo>
                    <a:lnTo>
                      <a:pt x="1394459" y="326135"/>
                    </a:lnTo>
                    <a:lnTo>
                      <a:pt x="1397507" y="324611"/>
                    </a:lnTo>
                    <a:lnTo>
                      <a:pt x="1402079" y="330707"/>
                    </a:lnTo>
                    <a:lnTo>
                      <a:pt x="1405127" y="341375"/>
                    </a:lnTo>
                    <a:lnTo>
                      <a:pt x="1406651" y="353567"/>
                    </a:lnTo>
                    <a:lnTo>
                      <a:pt x="1411223" y="364235"/>
                    </a:lnTo>
                    <a:lnTo>
                      <a:pt x="1414271" y="370331"/>
                    </a:lnTo>
                    <a:lnTo>
                      <a:pt x="1417319" y="377951"/>
                    </a:lnTo>
                    <a:lnTo>
                      <a:pt x="1420367" y="379475"/>
                    </a:lnTo>
                    <a:lnTo>
                      <a:pt x="1424939" y="371855"/>
                    </a:lnTo>
                    <a:lnTo>
                      <a:pt x="1427987" y="359663"/>
                    </a:lnTo>
                    <a:lnTo>
                      <a:pt x="1429511" y="347471"/>
                    </a:lnTo>
                    <a:lnTo>
                      <a:pt x="1434083" y="336803"/>
                    </a:lnTo>
                    <a:lnTo>
                      <a:pt x="1437131" y="330707"/>
                    </a:lnTo>
                    <a:lnTo>
                      <a:pt x="1440179" y="333755"/>
                    </a:lnTo>
                    <a:lnTo>
                      <a:pt x="1444751" y="344423"/>
                    </a:lnTo>
                    <a:lnTo>
                      <a:pt x="1447799" y="359663"/>
                    </a:lnTo>
                    <a:lnTo>
                      <a:pt x="1450847" y="376427"/>
                    </a:lnTo>
                    <a:lnTo>
                      <a:pt x="1455419" y="387095"/>
                    </a:lnTo>
                    <a:lnTo>
                      <a:pt x="1456943" y="387095"/>
                    </a:lnTo>
                    <a:lnTo>
                      <a:pt x="1459991" y="379475"/>
                    </a:lnTo>
                    <a:lnTo>
                      <a:pt x="1463039" y="367283"/>
                    </a:lnTo>
                    <a:lnTo>
                      <a:pt x="1467611" y="353567"/>
                    </a:lnTo>
                    <a:lnTo>
                      <a:pt x="1470659" y="342899"/>
                    </a:lnTo>
                    <a:lnTo>
                      <a:pt x="1473707" y="338327"/>
                    </a:lnTo>
                    <a:lnTo>
                      <a:pt x="1478279" y="342899"/>
                    </a:lnTo>
                    <a:lnTo>
                      <a:pt x="1479803" y="352043"/>
                    </a:lnTo>
                    <a:lnTo>
                      <a:pt x="1482851" y="364235"/>
                    </a:lnTo>
                    <a:lnTo>
                      <a:pt x="1485899" y="376427"/>
                    </a:lnTo>
                    <a:lnTo>
                      <a:pt x="1490471" y="385571"/>
                    </a:lnTo>
                    <a:lnTo>
                      <a:pt x="1493519" y="390143"/>
                    </a:lnTo>
                    <a:lnTo>
                      <a:pt x="1496567" y="385571"/>
                    </a:lnTo>
                    <a:lnTo>
                      <a:pt x="1501139" y="377951"/>
                    </a:lnTo>
                    <a:lnTo>
                      <a:pt x="1504187" y="364235"/>
                    </a:lnTo>
                    <a:lnTo>
                      <a:pt x="1505711" y="348995"/>
                    </a:lnTo>
                    <a:lnTo>
                      <a:pt x="1508759" y="341375"/>
                    </a:lnTo>
                    <a:lnTo>
                      <a:pt x="1513331" y="342899"/>
                    </a:lnTo>
                    <a:lnTo>
                      <a:pt x="1516379" y="348995"/>
                    </a:lnTo>
                    <a:lnTo>
                      <a:pt x="1519427" y="362711"/>
                    </a:lnTo>
                    <a:lnTo>
                      <a:pt x="1523999" y="374903"/>
                    </a:lnTo>
                    <a:lnTo>
                      <a:pt x="1527047" y="382523"/>
                    </a:lnTo>
                    <a:lnTo>
                      <a:pt x="1528571" y="385571"/>
                    </a:lnTo>
                    <a:lnTo>
                      <a:pt x="1533143" y="377951"/>
                    </a:lnTo>
                    <a:lnTo>
                      <a:pt x="1536191" y="365759"/>
                    </a:lnTo>
                    <a:lnTo>
                      <a:pt x="1539239" y="355091"/>
                    </a:lnTo>
                    <a:lnTo>
                      <a:pt x="1542287" y="344423"/>
                    </a:lnTo>
                    <a:lnTo>
                      <a:pt x="1546859" y="341375"/>
                    </a:lnTo>
                    <a:lnTo>
                      <a:pt x="1549907" y="344423"/>
                    </a:lnTo>
                    <a:lnTo>
                      <a:pt x="1552955" y="353567"/>
                    </a:lnTo>
                    <a:lnTo>
                      <a:pt x="1556003" y="364235"/>
                    </a:lnTo>
                    <a:lnTo>
                      <a:pt x="1559051" y="376427"/>
                    </a:lnTo>
                    <a:lnTo>
                      <a:pt x="1562099" y="387095"/>
                    </a:lnTo>
                    <a:lnTo>
                      <a:pt x="1566671" y="391667"/>
                    </a:lnTo>
                    <a:lnTo>
                      <a:pt x="1569719" y="387095"/>
                    </a:lnTo>
                    <a:lnTo>
                      <a:pt x="1572767" y="370331"/>
                    </a:lnTo>
                    <a:lnTo>
                      <a:pt x="1575815" y="352043"/>
                    </a:lnTo>
                    <a:lnTo>
                      <a:pt x="1578863" y="336803"/>
                    </a:lnTo>
                    <a:lnTo>
                      <a:pt x="1581911" y="329183"/>
                    </a:lnTo>
                    <a:lnTo>
                      <a:pt x="1584959" y="330707"/>
                    </a:lnTo>
                    <a:lnTo>
                      <a:pt x="1589531" y="341375"/>
                    </a:lnTo>
                    <a:lnTo>
                      <a:pt x="1592579" y="353567"/>
                    </a:lnTo>
                    <a:lnTo>
                      <a:pt x="1595627" y="364235"/>
                    </a:lnTo>
                    <a:lnTo>
                      <a:pt x="1600199" y="370331"/>
                    </a:lnTo>
                    <a:lnTo>
                      <a:pt x="1603247" y="370331"/>
                    </a:lnTo>
                    <a:lnTo>
                      <a:pt x="1604771" y="364235"/>
                    </a:lnTo>
                    <a:lnTo>
                      <a:pt x="1607819" y="348995"/>
                    </a:lnTo>
                    <a:lnTo>
                      <a:pt x="1612391" y="338327"/>
                    </a:lnTo>
                    <a:lnTo>
                      <a:pt x="1615439" y="330707"/>
                    </a:lnTo>
                    <a:lnTo>
                      <a:pt x="1618487" y="326135"/>
                    </a:lnTo>
                    <a:lnTo>
                      <a:pt x="1623059" y="329183"/>
                    </a:lnTo>
                    <a:lnTo>
                      <a:pt x="1626107" y="336803"/>
                    </a:lnTo>
                    <a:lnTo>
                      <a:pt x="1627631" y="345947"/>
                    </a:lnTo>
                    <a:lnTo>
                      <a:pt x="1630679" y="352043"/>
                    </a:lnTo>
                    <a:lnTo>
                      <a:pt x="1635251" y="348995"/>
                    </a:lnTo>
                    <a:lnTo>
                      <a:pt x="1638299" y="345947"/>
                    </a:lnTo>
                    <a:lnTo>
                      <a:pt x="1641347" y="341375"/>
                    </a:lnTo>
                    <a:lnTo>
                      <a:pt x="1645919" y="333755"/>
                    </a:lnTo>
                    <a:lnTo>
                      <a:pt x="1648967" y="329183"/>
                    </a:lnTo>
                    <a:lnTo>
                      <a:pt x="1652015" y="330707"/>
                    </a:lnTo>
                    <a:lnTo>
                      <a:pt x="1655063" y="332231"/>
                    </a:lnTo>
                    <a:lnTo>
                      <a:pt x="1658111" y="336803"/>
                    </a:lnTo>
                    <a:lnTo>
                      <a:pt x="1661159" y="341375"/>
                    </a:lnTo>
                    <a:lnTo>
                      <a:pt x="1664207" y="342899"/>
                    </a:lnTo>
                    <a:lnTo>
                      <a:pt x="1668779" y="341375"/>
                    </a:lnTo>
                    <a:lnTo>
                      <a:pt x="1671827" y="338327"/>
                    </a:lnTo>
                    <a:lnTo>
                      <a:pt x="1674875" y="335279"/>
                    </a:lnTo>
                    <a:lnTo>
                      <a:pt x="1677923" y="330707"/>
                    </a:lnTo>
                    <a:lnTo>
                      <a:pt x="1680971" y="329183"/>
                    </a:lnTo>
                    <a:lnTo>
                      <a:pt x="1684019" y="329183"/>
                    </a:lnTo>
                    <a:lnTo>
                      <a:pt x="1688591" y="332231"/>
                    </a:lnTo>
                    <a:lnTo>
                      <a:pt x="1691639" y="335279"/>
                    </a:lnTo>
                    <a:lnTo>
                      <a:pt x="1694687" y="338327"/>
                    </a:lnTo>
                    <a:lnTo>
                      <a:pt x="1697735" y="342899"/>
                    </a:lnTo>
                    <a:lnTo>
                      <a:pt x="1702307" y="341375"/>
                    </a:lnTo>
                    <a:lnTo>
                      <a:pt x="1703831" y="336803"/>
                    </a:lnTo>
                    <a:lnTo>
                      <a:pt x="1706879" y="326135"/>
                    </a:lnTo>
                    <a:lnTo>
                      <a:pt x="1711451" y="320039"/>
                    </a:lnTo>
                    <a:lnTo>
                      <a:pt x="1714499" y="315467"/>
                    </a:lnTo>
                    <a:lnTo>
                      <a:pt x="1717547" y="320039"/>
                    </a:lnTo>
                    <a:lnTo>
                      <a:pt x="1722119" y="330707"/>
                    </a:lnTo>
                    <a:lnTo>
                      <a:pt x="1725167" y="344423"/>
                    </a:lnTo>
                    <a:lnTo>
                      <a:pt x="1726691" y="352043"/>
                    </a:lnTo>
                    <a:lnTo>
                      <a:pt x="1729739" y="353567"/>
                    </a:lnTo>
                    <a:lnTo>
                      <a:pt x="1734311" y="352043"/>
                    </a:lnTo>
                    <a:lnTo>
                      <a:pt x="1737359" y="344423"/>
                    </a:lnTo>
                    <a:lnTo>
                      <a:pt x="1740407" y="333755"/>
                    </a:lnTo>
                    <a:lnTo>
                      <a:pt x="1744979" y="326135"/>
                    </a:lnTo>
                    <a:lnTo>
                      <a:pt x="1748027" y="321563"/>
                    </a:lnTo>
                    <a:lnTo>
                      <a:pt x="1751075" y="324611"/>
                    </a:lnTo>
                    <a:lnTo>
                      <a:pt x="1752599" y="330707"/>
                    </a:lnTo>
                    <a:lnTo>
                      <a:pt x="1757171" y="336803"/>
                    </a:lnTo>
                    <a:lnTo>
                      <a:pt x="1760219" y="345947"/>
                    </a:lnTo>
                    <a:lnTo>
                      <a:pt x="1763267" y="352043"/>
                    </a:lnTo>
                    <a:lnTo>
                      <a:pt x="1767839" y="352043"/>
                    </a:lnTo>
                    <a:lnTo>
                      <a:pt x="1770887" y="347471"/>
                    </a:lnTo>
                    <a:lnTo>
                      <a:pt x="1773935" y="336803"/>
                    </a:lnTo>
                    <a:lnTo>
                      <a:pt x="1775459" y="324611"/>
                    </a:lnTo>
                    <a:lnTo>
                      <a:pt x="1780031" y="318515"/>
                    </a:lnTo>
                    <a:lnTo>
                      <a:pt x="1783079" y="318515"/>
                    </a:lnTo>
                    <a:lnTo>
                      <a:pt x="1786127" y="324611"/>
                    </a:lnTo>
                    <a:lnTo>
                      <a:pt x="1790699" y="336803"/>
                    </a:lnTo>
                    <a:lnTo>
                      <a:pt x="1793747" y="352043"/>
                    </a:lnTo>
                    <a:lnTo>
                      <a:pt x="1796795" y="362711"/>
                    </a:lnTo>
                    <a:lnTo>
                      <a:pt x="1799843" y="364235"/>
                    </a:lnTo>
                    <a:lnTo>
                      <a:pt x="1802891" y="359663"/>
                    </a:lnTo>
                    <a:lnTo>
                      <a:pt x="1805939" y="353567"/>
                    </a:lnTo>
                    <a:lnTo>
                      <a:pt x="1810511" y="344423"/>
                    </a:lnTo>
                    <a:lnTo>
                      <a:pt x="1813559" y="335279"/>
                    </a:lnTo>
                    <a:lnTo>
                      <a:pt x="1816607" y="332231"/>
                    </a:lnTo>
                    <a:lnTo>
                      <a:pt x="1819655" y="333755"/>
                    </a:lnTo>
                    <a:lnTo>
                      <a:pt x="1824227" y="341375"/>
                    </a:lnTo>
                    <a:lnTo>
                      <a:pt x="1825751" y="353567"/>
                    </a:lnTo>
                    <a:lnTo>
                      <a:pt x="1828799" y="364235"/>
                    </a:lnTo>
                    <a:lnTo>
                      <a:pt x="1833371" y="368807"/>
                    </a:lnTo>
                    <a:lnTo>
                      <a:pt x="1836419" y="368807"/>
                    </a:lnTo>
                    <a:lnTo>
                      <a:pt x="1839467" y="365759"/>
                    </a:lnTo>
                    <a:lnTo>
                      <a:pt x="1844039" y="362711"/>
                    </a:lnTo>
                    <a:lnTo>
                      <a:pt x="1847087" y="358139"/>
                    </a:lnTo>
                    <a:lnTo>
                      <a:pt x="1848611" y="353567"/>
                    </a:lnTo>
                    <a:lnTo>
                      <a:pt x="1851659" y="352043"/>
                    </a:lnTo>
                    <a:lnTo>
                      <a:pt x="1856231" y="348995"/>
                    </a:lnTo>
                    <a:lnTo>
                      <a:pt x="1859279" y="347471"/>
                    </a:lnTo>
                    <a:lnTo>
                      <a:pt x="1862327" y="352043"/>
                    </a:lnTo>
                    <a:lnTo>
                      <a:pt x="1866899" y="356615"/>
                    </a:lnTo>
                    <a:lnTo>
                      <a:pt x="1869947" y="362711"/>
                    </a:lnTo>
                    <a:lnTo>
                      <a:pt x="1872995" y="365759"/>
                    </a:lnTo>
                    <a:lnTo>
                      <a:pt x="1874519" y="368807"/>
                    </a:lnTo>
                    <a:lnTo>
                      <a:pt x="1879091" y="367283"/>
                    </a:lnTo>
                    <a:lnTo>
                      <a:pt x="1882139" y="364235"/>
                    </a:lnTo>
                    <a:lnTo>
                      <a:pt x="1885187" y="359663"/>
                    </a:lnTo>
                    <a:lnTo>
                      <a:pt x="1889759" y="356615"/>
                    </a:lnTo>
                    <a:lnTo>
                      <a:pt x="1892807" y="353567"/>
                    </a:lnTo>
                    <a:lnTo>
                      <a:pt x="1895855" y="353567"/>
                    </a:lnTo>
                    <a:lnTo>
                      <a:pt x="1897379" y="355091"/>
                    </a:lnTo>
                    <a:lnTo>
                      <a:pt x="1901951" y="359663"/>
                    </a:lnTo>
                    <a:lnTo>
                      <a:pt x="1904999" y="364235"/>
                    </a:lnTo>
                    <a:lnTo>
                      <a:pt x="1908047" y="365759"/>
                    </a:lnTo>
                    <a:lnTo>
                      <a:pt x="1912619" y="368807"/>
                    </a:lnTo>
                    <a:lnTo>
                      <a:pt x="1915667" y="376427"/>
                    </a:lnTo>
                    <a:lnTo>
                      <a:pt x="1918715" y="376427"/>
                    </a:lnTo>
                    <a:lnTo>
                      <a:pt x="1923287" y="371855"/>
                    </a:lnTo>
                    <a:lnTo>
                      <a:pt x="1924811" y="367283"/>
                    </a:lnTo>
                    <a:lnTo>
                      <a:pt x="1927859" y="359663"/>
                    </a:lnTo>
                    <a:lnTo>
                      <a:pt x="1932431" y="348995"/>
                    </a:lnTo>
                    <a:lnTo>
                      <a:pt x="1935479" y="347471"/>
                    </a:lnTo>
                    <a:lnTo>
                      <a:pt x="1938527" y="347471"/>
                    </a:lnTo>
                    <a:lnTo>
                      <a:pt x="1941575" y="353567"/>
                    </a:lnTo>
                    <a:lnTo>
                      <a:pt x="1946147" y="356615"/>
                    </a:lnTo>
                    <a:lnTo>
                      <a:pt x="1947671" y="364235"/>
                    </a:lnTo>
                    <a:lnTo>
                      <a:pt x="1950719" y="368807"/>
                    </a:lnTo>
                    <a:lnTo>
                      <a:pt x="1955291" y="368807"/>
                    </a:lnTo>
                    <a:lnTo>
                      <a:pt x="1958339" y="365759"/>
                    </a:lnTo>
                    <a:lnTo>
                      <a:pt x="1961387" y="358139"/>
                    </a:lnTo>
                    <a:lnTo>
                      <a:pt x="1965959" y="352043"/>
                    </a:lnTo>
                    <a:lnTo>
                      <a:pt x="1969007" y="345947"/>
                    </a:lnTo>
                    <a:lnTo>
                      <a:pt x="1972055" y="344423"/>
                    </a:lnTo>
                    <a:lnTo>
                      <a:pt x="1973579" y="345947"/>
                    </a:lnTo>
                    <a:lnTo>
                      <a:pt x="1978151" y="353567"/>
                    </a:lnTo>
                    <a:lnTo>
                      <a:pt x="1981199" y="359663"/>
                    </a:lnTo>
                    <a:lnTo>
                      <a:pt x="1984247" y="370331"/>
                    </a:lnTo>
                    <a:lnTo>
                      <a:pt x="1988819" y="379475"/>
                    </a:lnTo>
                    <a:lnTo>
                      <a:pt x="1991867" y="377951"/>
                    </a:lnTo>
                    <a:lnTo>
                      <a:pt x="1994915" y="367283"/>
                    </a:lnTo>
                    <a:lnTo>
                      <a:pt x="1996439" y="355091"/>
                    </a:lnTo>
                    <a:lnTo>
                      <a:pt x="2001011" y="342899"/>
                    </a:lnTo>
                    <a:lnTo>
                      <a:pt x="2004059" y="332231"/>
                    </a:lnTo>
                    <a:lnTo>
                      <a:pt x="2007107" y="329183"/>
                    </a:lnTo>
                    <a:lnTo>
                      <a:pt x="2011679" y="333755"/>
                    </a:lnTo>
                    <a:lnTo>
                      <a:pt x="2014727" y="342899"/>
                    </a:lnTo>
                    <a:lnTo>
                      <a:pt x="2017775" y="352043"/>
                    </a:lnTo>
                    <a:lnTo>
                      <a:pt x="2022347" y="358139"/>
                    </a:lnTo>
                    <a:lnTo>
                      <a:pt x="2023871" y="364235"/>
                    </a:lnTo>
                    <a:lnTo>
                      <a:pt x="2026919" y="359663"/>
                    </a:lnTo>
                    <a:lnTo>
                      <a:pt x="2029967" y="352043"/>
                    </a:lnTo>
                    <a:lnTo>
                      <a:pt x="2034539" y="342899"/>
                    </a:lnTo>
                    <a:lnTo>
                      <a:pt x="2037587" y="333755"/>
                    </a:lnTo>
                    <a:lnTo>
                      <a:pt x="2040635" y="329183"/>
                    </a:lnTo>
                    <a:lnTo>
                      <a:pt x="2045207" y="326135"/>
                    </a:lnTo>
                    <a:lnTo>
                      <a:pt x="2046731" y="329183"/>
                    </a:lnTo>
                    <a:lnTo>
                      <a:pt x="2049779" y="333755"/>
                    </a:lnTo>
                    <a:lnTo>
                      <a:pt x="2054351" y="338327"/>
                    </a:lnTo>
                    <a:lnTo>
                      <a:pt x="2057399" y="336803"/>
                    </a:lnTo>
                    <a:lnTo>
                      <a:pt x="2060447" y="336803"/>
                    </a:lnTo>
                    <a:lnTo>
                      <a:pt x="2063495" y="333755"/>
                    </a:lnTo>
                    <a:lnTo>
                      <a:pt x="2068067" y="333755"/>
                    </a:lnTo>
                    <a:lnTo>
                      <a:pt x="2071115" y="332231"/>
                    </a:lnTo>
                    <a:lnTo>
                      <a:pt x="2072639" y="333755"/>
                    </a:lnTo>
                    <a:lnTo>
                      <a:pt x="2083307" y="333755"/>
                    </a:lnTo>
                    <a:lnTo>
                      <a:pt x="2087879" y="336803"/>
                    </a:lnTo>
                    <a:lnTo>
                      <a:pt x="2090927" y="338327"/>
                    </a:lnTo>
                    <a:lnTo>
                      <a:pt x="2093975" y="336803"/>
                    </a:lnTo>
                    <a:lnTo>
                      <a:pt x="2095499" y="335279"/>
                    </a:lnTo>
                    <a:lnTo>
                      <a:pt x="2100071" y="333755"/>
                    </a:lnTo>
                    <a:lnTo>
                      <a:pt x="2103119" y="330707"/>
                    </a:lnTo>
                    <a:lnTo>
                      <a:pt x="2106167" y="326135"/>
                    </a:lnTo>
                    <a:lnTo>
                      <a:pt x="2110739" y="329183"/>
                    </a:lnTo>
                    <a:lnTo>
                      <a:pt x="2113787" y="330707"/>
                    </a:lnTo>
                    <a:lnTo>
                      <a:pt x="2116835" y="332231"/>
                    </a:lnTo>
                    <a:lnTo>
                      <a:pt x="2121407" y="336803"/>
                    </a:lnTo>
                    <a:lnTo>
                      <a:pt x="2122931" y="338327"/>
                    </a:lnTo>
                    <a:lnTo>
                      <a:pt x="2125979" y="333755"/>
                    </a:lnTo>
                    <a:lnTo>
                      <a:pt x="2129027" y="323087"/>
                    </a:lnTo>
                    <a:lnTo>
                      <a:pt x="2133599" y="318515"/>
                    </a:lnTo>
                    <a:lnTo>
                      <a:pt x="2136647" y="315467"/>
                    </a:lnTo>
                    <a:lnTo>
                      <a:pt x="2139695" y="318515"/>
                    </a:lnTo>
                    <a:lnTo>
                      <a:pt x="2144267" y="324611"/>
                    </a:lnTo>
                    <a:lnTo>
                      <a:pt x="2145791" y="335279"/>
                    </a:lnTo>
                    <a:lnTo>
                      <a:pt x="2148839" y="342899"/>
                    </a:lnTo>
                    <a:lnTo>
                      <a:pt x="2151887" y="344423"/>
                    </a:lnTo>
                    <a:lnTo>
                      <a:pt x="2156459" y="342899"/>
                    </a:lnTo>
                    <a:lnTo>
                      <a:pt x="2159507" y="338327"/>
                    </a:lnTo>
                    <a:lnTo>
                      <a:pt x="2162555" y="332231"/>
                    </a:lnTo>
                    <a:lnTo>
                      <a:pt x="2167127" y="326135"/>
                    </a:lnTo>
                    <a:lnTo>
                      <a:pt x="2170175" y="323087"/>
                    </a:lnTo>
                    <a:lnTo>
                      <a:pt x="2171699" y="324611"/>
                    </a:lnTo>
                    <a:lnTo>
                      <a:pt x="2174747" y="329183"/>
                    </a:lnTo>
                    <a:lnTo>
                      <a:pt x="2179319" y="333755"/>
                    </a:lnTo>
                    <a:lnTo>
                      <a:pt x="2182367" y="338327"/>
                    </a:lnTo>
                    <a:lnTo>
                      <a:pt x="2185415" y="344423"/>
                    </a:lnTo>
                    <a:lnTo>
                      <a:pt x="2189987" y="344423"/>
                    </a:lnTo>
                    <a:lnTo>
                      <a:pt x="2193035" y="341375"/>
                    </a:lnTo>
                    <a:lnTo>
                      <a:pt x="2194559" y="333755"/>
                    </a:lnTo>
                    <a:lnTo>
                      <a:pt x="2199131" y="326135"/>
                    </a:lnTo>
                    <a:lnTo>
                      <a:pt x="2202179" y="320039"/>
                    </a:lnTo>
                    <a:lnTo>
                      <a:pt x="2205227" y="320039"/>
                    </a:lnTo>
                    <a:lnTo>
                      <a:pt x="2209799" y="324611"/>
                    </a:lnTo>
                    <a:lnTo>
                      <a:pt x="2212847" y="338327"/>
                    </a:lnTo>
                    <a:lnTo>
                      <a:pt x="2215895" y="352043"/>
                    </a:lnTo>
                    <a:lnTo>
                      <a:pt x="2218943" y="359663"/>
                    </a:lnTo>
                    <a:lnTo>
                      <a:pt x="2221991" y="362711"/>
                    </a:lnTo>
                    <a:lnTo>
                      <a:pt x="2225039" y="358139"/>
                    </a:lnTo>
                    <a:lnTo>
                      <a:pt x="2228087" y="352043"/>
                    </a:lnTo>
                    <a:lnTo>
                      <a:pt x="2232659" y="342899"/>
                    </a:lnTo>
                    <a:lnTo>
                      <a:pt x="2235707" y="335279"/>
                    </a:lnTo>
                    <a:lnTo>
                      <a:pt x="2238755" y="333755"/>
                    </a:lnTo>
                    <a:lnTo>
                      <a:pt x="2243327" y="335279"/>
                    </a:lnTo>
                    <a:lnTo>
                      <a:pt x="2244851" y="342899"/>
                    </a:lnTo>
                    <a:lnTo>
                      <a:pt x="2247899" y="352043"/>
                    </a:lnTo>
                    <a:lnTo>
                      <a:pt x="2250947" y="359663"/>
                    </a:lnTo>
                    <a:lnTo>
                      <a:pt x="2255519" y="365759"/>
                    </a:lnTo>
                    <a:lnTo>
                      <a:pt x="2258567" y="365759"/>
                    </a:lnTo>
                    <a:lnTo>
                      <a:pt x="2261615" y="364235"/>
                    </a:lnTo>
                    <a:lnTo>
                      <a:pt x="2266187" y="364235"/>
                    </a:lnTo>
                    <a:lnTo>
                      <a:pt x="2269235" y="362711"/>
                    </a:lnTo>
                    <a:lnTo>
                      <a:pt x="2270759" y="358139"/>
                    </a:lnTo>
                    <a:lnTo>
                      <a:pt x="2273807" y="356615"/>
                    </a:lnTo>
                    <a:lnTo>
                      <a:pt x="2278379" y="353567"/>
                    </a:lnTo>
                    <a:lnTo>
                      <a:pt x="2281427" y="352043"/>
                    </a:lnTo>
                    <a:lnTo>
                      <a:pt x="2284475" y="353567"/>
                    </a:lnTo>
                    <a:lnTo>
                      <a:pt x="2289047" y="355091"/>
                    </a:lnTo>
                    <a:lnTo>
                      <a:pt x="2292095" y="358139"/>
                    </a:lnTo>
                    <a:lnTo>
                      <a:pt x="2293619" y="362711"/>
                    </a:lnTo>
                    <a:lnTo>
                      <a:pt x="2296667" y="367283"/>
                    </a:lnTo>
                    <a:lnTo>
                      <a:pt x="2301239" y="368807"/>
                    </a:lnTo>
                    <a:lnTo>
                      <a:pt x="2304287" y="367283"/>
                    </a:lnTo>
                    <a:lnTo>
                      <a:pt x="2307335" y="365759"/>
                    </a:lnTo>
                    <a:lnTo>
                      <a:pt x="2311907" y="362711"/>
                    </a:lnTo>
                    <a:lnTo>
                      <a:pt x="2314955" y="355091"/>
                    </a:lnTo>
                    <a:lnTo>
                      <a:pt x="2318003" y="348995"/>
                    </a:lnTo>
                    <a:lnTo>
                      <a:pt x="2321051" y="348995"/>
                    </a:lnTo>
                    <a:lnTo>
                      <a:pt x="2324099" y="352043"/>
                    </a:lnTo>
                    <a:lnTo>
                      <a:pt x="2327147" y="356615"/>
                    </a:lnTo>
                    <a:lnTo>
                      <a:pt x="2331719" y="364235"/>
                    </a:lnTo>
                    <a:lnTo>
                      <a:pt x="2334767" y="370331"/>
                    </a:lnTo>
                    <a:lnTo>
                      <a:pt x="2337815" y="379475"/>
                    </a:lnTo>
                    <a:lnTo>
                      <a:pt x="2340863" y="385571"/>
                    </a:lnTo>
                    <a:lnTo>
                      <a:pt x="2343911" y="380999"/>
                    </a:lnTo>
                    <a:lnTo>
                      <a:pt x="2346959" y="374903"/>
                    </a:lnTo>
                    <a:lnTo>
                      <a:pt x="2350007" y="362711"/>
                    </a:lnTo>
                    <a:lnTo>
                      <a:pt x="2354579" y="352043"/>
                    </a:lnTo>
                    <a:lnTo>
                      <a:pt x="2357627" y="344423"/>
                    </a:lnTo>
                    <a:lnTo>
                      <a:pt x="2360675" y="345947"/>
                    </a:lnTo>
                    <a:lnTo>
                      <a:pt x="2365247" y="353567"/>
                    </a:lnTo>
                    <a:lnTo>
                      <a:pt x="2366771" y="362711"/>
                    </a:lnTo>
                    <a:lnTo>
                      <a:pt x="2369819" y="370331"/>
                    </a:lnTo>
                    <a:lnTo>
                      <a:pt x="2372867" y="377951"/>
                    </a:lnTo>
                    <a:lnTo>
                      <a:pt x="2377439" y="376427"/>
                    </a:lnTo>
                    <a:lnTo>
                      <a:pt x="2380487" y="368807"/>
                    </a:lnTo>
                    <a:lnTo>
                      <a:pt x="2383535" y="362711"/>
                    </a:lnTo>
                    <a:lnTo>
                      <a:pt x="2388107" y="353567"/>
                    </a:lnTo>
                    <a:lnTo>
                      <a:pt x="2391155" y="345947"/>
                    </a:lnTo>
                    <a:lnTo>
                      <a:pt x="2392679" y="344423"/>
                    </a:lnTo>
                    <a:lnTo>
                      <a:pt x="2395727" y="348995"/>
                    </a:lnTo>
                    <a:lnTo>
                      <a:pt x="2400299" y="355091"/>
                    </a:lnTo>
                    <a:lnTo>
                      <a:pt x="2403347" y="365759"/>
                    </a:lnTo>
                    <a:lnTo>
                      <a:pt x="2406395" y="403859"/>
                    </a:lnTo>
                    <a:lnTo>
                      <a:pt x="2410967" y="466343"/>
                    </a:lnTo>
                    <a:lnTo>
                      <a:pt x="2414015" y="495299"/>
                    </a:lnTo>
                    <a:lnTo>
                      <a:pt x="2415539" y="505967"/>
                    </a:lnTo>
                    <a:lnTo>
                      <a:pt x="2418587" y="498347"/>
                    </a:lnTo>
                    <a:lnTo>
                      <a:pt x="2423159" y="470915"/>
                    </a:lnTo>
                    <a:lnTo>
                      <a:pt x="2426207" y="425195"/>
                    </a:lnTo>
                    <a:lnTo>
                      <a:pt x="2429255" y="380999"/>
                    </a:lnTo>
                    <a:lnTo>
                      <a:pt x="2433827" y="348995"/>
                    </a:lnTo>
                    <a:lnTo>
                      <a:pt x="2436875" y="321563"/>
                    </a:lnTo>
                    <a:lnTo>
                      <a:pt x="2439923" y="297179"/>
                    </a:lnTo>
                    <a:lnTo>
                      <a:pt x="2442971" y="289559"/>
                    </a:lnTo>
                    <a:lnTo>
                      <a:pt x="2446019" y="297179"/>
                    </a:lnTo>
                    <a:lnTo>
                      <a:pt x="2449067" y="307847"/>
                    </a:lnTo>
                    <a:lnTo>
                      <a:pt x="2453639" y="315467"/>
                    </a:lnTo>
                    <a:lnTo>
                      <a:pt x="2456687" y="338327"/>
                    </a:lnTo>
                    <a:lnTo>
                      <a:pt x="2459735" y="365759"/>
                    </a:lnTo>
                    <a:lnTo>
                      <a:pt x="2462783" y="382523"/>
                    </a:lnTo>
                    <a:lnTo>
                      <a:pt x="2465831" y="396239"/>
                    </a:lnTo>
                    <a:lnTo>
                      <a:pt x="2468879" y="408431"/>
                    </a:lnTo>
                    <a:lnTo>
                      <a:pt x="2471927" y="409955"/>
                    </a:lnTo>
                    <a:lnTo>
                      <a:pt x="2476499" y="396239"/>
                    </a:lnTo>
                    <a:lnTo>
                      <a:pt x="2479547" y="376427"/>
                    </a:lnTo>
                    <a:lnTo>
                      <a:pt x="2482595" y="356615"/>
                    </a:lnTo>
                    <a:lnTo>
                      <a:pt x="2487167" y="335279"/>
                    </a:lnTo>
                    <a:lnTo>
                      <a:pt x="2490215" y="313943"/>
                    </a:lnTo>
                    <a:lnTo>
                      <a:pt x="2491739" y="300227"/>
                    </a:lnTo>
                    <a:lnTo>
                      <a:pt x="2494787" y="297179"/>
                    </a:lnTo>
                    <a:lnTo>
                      <a:pt x="2499359" y="298703"/>
                    </a:lnTo>
                    <a:lnTo>
                      <a:pt x="2502407" y="306323"/>
                    </a:lnTo>
                    <a:lnTo>
                      <a:pt x="2505455" y="315467"/>
                    </a:lnTo>
                    <a:lnTo>
                      <a:pt x="2510027" y="313943"/>
                    </a:lnTo>
                    <a:lnTo>
                      <a:pt x="2513075" y="230123"/>
                    </a:lnTo>
                    <a:lnTo>
                      <a:pt x="2514599" y="156971"/>
                    </a:lnTo>
                    <a:lnTo>
                      <a:pt x="2517647" y="111251"/>
                    </a:lnTo>
                    <a:lnTo>
                      <a:pt x="2522219" y="79247"/>
                    </a:lnTo>
                    <a:lnTo>
                      <a:pt x="2525267" y="89915"/>
                    </a:lnTo>
                    <a:lnTo>
                      <a:pt x="2528315" y="138683"/>
                    </a:lnTo>
                  </a:path>
                </a:pathLst>
              </a:custGeom>
              <a:ln w="3175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32"/>
              <p:cNvSpPr/>
              <p:nvPr/>
            </p:nvSpPr>
            <p:spPr>
              <a:xfrm>
                <a:off x="961643" y="8019288"/>
                <a:ext cx="2528570" cy="360045"/>
              </a:xfrm>
              <a:custGeom>
                <a:avLst/>
                <a:gdLst/>
                <a:ahLst/>
                <a:cxnLst/>
                <a:rect l="l" t="t" r="r" b="b"/>
                <a:pathLst>
                  <a:path w="2528570" h="360045">
                    <a:moveTo>
                      <a:pt x="0" y="74675"/>
                    </a:moveTo>
                    <a:lnTo>
                      <a:pt x="3047" y="71627"/>
                    </a:lnTo>
                    <a:lnTo>
                      <a:pt x="6095" y="70103"/>
                    </a:lnTo>
                    <a:lnTo>
                      <a:pt x="9143" y="65531"/>
                    </a:lnTo>
                    <a:lnTo>
                      <a:pt x="13715" y="65531"/>
                    </a:lnTo>
                    <a:lnTo>
                      <a:pt x="16763" y="64007"/>
                    </a:lnTo>
                    <a:lnTo>
                      <a:pt x="19811" y="62483"/>
                    </a:lnTo>
                    <a:lnTo>
                      <a:pt x="22859" y="60959"/>
                    </a:lnTo>
                    <a:lnTo>
                      <a:pt x="25907" y="59435"/>
                    </a:lnTo>
                    <a:lnTo>
                      <a:pt x="28955" y="57911"/>
                    </a:lnTo>
                    <a:lnTo>
                      <a:pt x="32003" y="56387"/>
                    </a:lnTo>
                    <a:lnTo>
                      <a:pt x="36575" y="53339"/>
                    </a:lnTo>
                    <a:lnTo>
                      <a:pt x="39623" y="50291"/>
                    </a:lnTo>
                    <a:lnTo>
                      <a:pt x="42671" y="48767"/>
                    </a:lnTo>
                    <a:lnTo>
                      <a:pt x="47243" y="47243"/>
                    </a:lnTo>
                    <a:lnTo>
                      <a:pt x="48767" y="42671"/>
                    </a:lnTo>
                    <a:lnTo>
                      <a:pt x="51815" y="42671"/>
                    </a:lnTo>
                    <a:lnTo>
                      <a:pt x="54863" y="39623"/>
                    </a:lnTo>
                    <a:lnTo>
                      <a:pt x="59435" y="39623"/>
                    </a:lnTo>
                    <a:lnTo>
                      <a:pt x="62483" y="38099"/>
                    </a:lnTo>
                    <a:lnTo>
                      <a:pt x="65531" y="36575"/>
                    </a:lnTo>
                    <a:lnTo>
                      <a:pt x="70103" y="35051"/>
                    </a:lnTo>
                    <a:lnTo>
                      <a:pt x="74675" y="35051"/>
                    </a:lnTo>
                    <a:lnTo>
                      <a:pt x="77723" y="33527"/>
                    </a:lnTo>
                    <a:lnTo>
                      <a:pt x="82295" y="30479"/>
                    </a:lnTo>
                    <a:lnTo>
                      <a:pt x="85343" y="28955"/>
                    </a:lnTo>
                    <a:lnTo>
                      <a:pt x="88391" y="27431"/>
                    </a:lnTo>
                    <a:lnTo>
                      <a:pt x="92963" y="25907"/>
                    </a:lnTo>
                    <a:lnTo>
                      <a:pt x="96011" y="25907"/>
                    </a:lnTo>
                    <a:lnTo>
                      <a:pt x="97535" y="22859"/>
                    </a:lnTo>
                    <a:lnTo>
                      <a:pt x="100583" y="22859"/>
                    </a:lnTo>
                    <a:lnTo>
                      <a:pt x="105155" y="19811"/>
                    </a:lnTo>
                    <a:lnTo>
                      <a:pt x="108203" y="19811"/>
                    </a:lnTo>
                    <a:lnTo>
                      <a:pt x="111251" y="18287"/>
                    </a:lnTo>
                    <a:lnTo>
                      <a:pt x="115823" y="19811"/>
                    </a:lnTo>
                    <a:lnTo>
                      <a:pt x="118871" y="18287"/>
                    </a:lnTo>
                    <a:lnTo>
                      <a:pt x="121919" y="18287"/>
                    </a:lnTo>
                    <a:lnTo>
                      <a:pt x="124967" y="19811"/>
                    </a:lnTo>
                    <a:lnTo>
                      <a:pt x="128015" y="19811"/>
                    </a:lnTo>
                    <a:lnTo>
                      <a:pt x="131063" y="22859"/>
                    </a:lnTo>
                    <a:lnTo>
                      <a:pt x="135635" y="22859"/>
                    </a:lnTo>
                    <a:lnTo>
                      <a:pt x="138683" y="24383"/>
                    </a:lnTo>
                    <a:lnTo>
                      <a:pt x="141731" y="25907"/>
                    </a:lnTo>
                    <a:lnTo>
                      <a:pt x="144779" y="25907"/>
                    </a:lnTo>
                    <a:lnTo>
                      <a:pt x="147827" y="27431"/>
                    </a:lnTo>
                    <a:lnTo>
                      <a:pt x="150875" y="30479"/>
                    </a:lnTo>
                    <a:lnTo>
                      <a:pt x="153923" y="30479"/>
                    </a:lnTo>
                    <a:lnTo>
                      <a:pt x="158495" y="33527"/>
                    </a:lnTo>
                    <a:lnTo>
                      <a:pt x="161543" y="36575"/>
                    </a:lnTo>
                    <a:lnTo>
                      <a:pt x="164591" y="38099"/>
                    </a:lnTo>
                    <a:lnTo>
                      <a:pt x="169163" y="39623"/>
                    </a:lnTo>
                    <a:lnTo>
                      <a:pt x="172211" y="39623"/>
                    </a:lnTo>
                    <a:lnTo>
                      <a:pt x="173735" y="41147"/>
                    </a:lnTo>
                    <a:lnTo>
                      <a:pt x="176783" y="41147"/>
                    </a:lnTo>
                    <a:lnTo>
                      <a:pt x="181355" y="42671"/>
                    </a:lnTo>
                    <a:lnTo>
                      <a:pt x="184403" y="45719"/>
                    </a:lnTo>
                    <a:lnTo>
                      <a:pt x="187451" y="47243"/>
                    </a:lnTo>
                    <a:lnTo>
                      <a:pt x="192023" y="50291"/>
                    </a:lnTo>
                    <a:lnTo>
                      <a:pt x="195071" y="53339"/>
                    </a:lnTo>
                    <a:lnTo>
                      <a:pt x="196595" y="57911"/>
                    </a:lnTo>
                    <a:lnTo>
                      <a:pt x="199643" y="62483"/>
                    </a:lnTo>
                    <a:lnTo>
                      <a:pt x="204215" y="65531"/>
                    </a:lnTo>
                    <a:lnTo>
                      <a:pt x="207263" y="70103"/>
                    </a:lnTo>
                    <a:lnTo>
                      <a:pt x="210311" y="73151"/>
                    </a:lnTo>
                    <a:lnTo>
                      <a:pt x="214883" y="76199"/>
                    </a:lnTo>
                    <a:lnTo>
                      <a:pt x="217931" y="79247"/>
                    </a:lnTo>
                    <a:lnTo>
                      <a:pt x="220979" y="80771"/>
                    </a:lnTo>
                    <a:lnTo>
                      <a:pt x="222503" y="82295"/>
                    </a:lnTo>
                    <a:lnTo>
                      <a:pt x="227075" y="83819"/>
                    </a:lnTo>
                    <a:lnTo>
                      <a:pt x="230123" y="85343"/>
                    </a:lnTo>
                    <a:lnTo>
                      <a:pt x="233171" y="85343"/>
                    </a:lnTo>
                    <a:lnTo>
                      <a:pt x="237743" y="86867"/>
                    </a:lnTo>
                    <a:lnTo>
                      <a:pt x="240791" y="89915"/>
                    </a:lnTo>
                    <a:lnTo>
                      <a:pt x="243839" y="92963"/>
                    </a:lnTo>
                    <a:lnTo>
                      <a:pt x="246887" y="94487"/>
                    </a:lnTo>
                    <a:lnTo>
                      <a:pt x="249935" y="97535"/>
                    </a:lnTo>
                    <a:lnTo>
                      <a:pt x="252983" y="99059"/>
                    </a:lnTo>
                    <a:lnTo>
                      <a:pt x="256031" y="102107"/>
                    </a:lnTo>
                    <a:lnTo>
                      <a:pt x="260603" y="105155"/>
                    </a:lnTo>
                    <a:lnTo>
                      <a:pt x="263651" y="106679"/>
                    </a:lnTo>
                    <a:lnTo>
                      <a:pt x="266699" y="108203"/>
                    </a:lnTo>
                    <a:lnTo>
                      <a:pt x="271271" y="109727"/>
                    </a:lnTo>
                    <a:lnTo>
                      <a:pt x="272795" y="109727"/>
                    </a:lnTo>
                    <a:lnTo>
                      <a:pt x="275843" y="112775"/>
                    </a:lnTo>
                    <a:lnTo>
                      <a:pt x="280415" y="112775"/>
                    </a:lnTo>
                    <a:lnTo>
                      <a:pt x="283463" y="114299"/>
                    </a:lnTo>
                    <a:lnTo>
                      <a:pt x="286511" y="114299"/>
                    </a:lnTo>
                    <a:lnTo>
                      <a:pt x="291083" y="115823"/>
                    </a:lnTo>
                    <a:lnTo>
                      <a:pt x="294131" y="115823"/>
                    </a:lnTo>
                    <a:lnTo>
                      <a:pt x="295655" y="118871"/>
                    </a:lnTo>
                    <a:lnTo>
                      <a:pt x="298703" y="118871"/>
                    </a:lnTo>
                    <a:lnTo>
                      <a:pt x="303275" y="120395"/>
                    </a:lnTo>
                    <a:lnTo>
                      <a:pt x="306323" y="123443"/>
                    </a:lnTo>
                    <a:lnTo>
                      <a:pt x="309371" y="124967"/>
                    </a:lnTo>
                    <a:lnTo>
                      <a:pt x="313943" y="126491"/>
                    </a:lnTo>
                    <a:lnTo>
                      <a:pt x="316991" y="126491"/>
                    </a:lnTo>
                    <a:lnTo>
                      <a:pt x="320039" y="128015"/>
                    </a:lnTo>
                    <a:lnTo>
                      <a:pt x="332231" y="128015"/>
                    </a:lnTo>
                    <a:lnTo>
                      <a:pt x="336803" y="126491"/>
                    </a:lnTo>
                    <a:lnTo>
                      <a:pt x="339851" y="126491"/>
                    </a:lnTo>
                    <a:lnTo>
                      <a:pt x="342899" y="124967"/>
                    </a:lnTo>
                    <a:lnTo>
                      <a:pt x="344423" y="124967"/>
                    </a:lnTo>
                    <a:lnTo>
                      <a:pt x="348995" y="123443"/>
                    </a:lnTo>
                    <a:lnTo>
                      <a:pt x="352043" y="123443"/>
                    </a:lnTo>
                    <a:lnTo>
                      <a:pt x="355091" y="118871"/>
                    </a:lnTo>
                    <a:lnTo>
                      <a:pt x="359663" y="118871"/>
                    </a:lnTo>
                    <a:lnTo>
                      <a:pt x="362711" y="115823"/>
                    </a:lnTo>
                    <a:lnTo>
                      <a:pt x="365759" y="115823"/>
                    </a:lnTo>
                    <a:lnTo>
                      <a:pt x="370331" y="112775"/>
                    </a:lnTo>
                    <a:lnTo>
                      <a:pt x="371855" y="112775"/>
                    </a:lnTo>
                    <a:lnTo>
                      <a:pt x="374903" y="108203"/>
                    </a:lnTo>
                    <a:lnTo>
                      <a:pt x="377951" y="106679"/>
                    </a:lnTo>
                    <a:lnTo>
                      <a:pt x="382523" y="108203"/>
                    </a:lnTo>
                    <a:lnTo>
                      <a:pt x="385571" y="105155"/>
                    </a:lnTo>
                    <a:lnTo>
                      <a:pt x="388619" y="105155"/>
                    </a:lnTo>
                    <a:lnTo>
                      <a:pt x="393191" y="103631"/>
                    </a:lnTo>
                    <a:lnTo>
                      <a:pt x="394715" y="102107"/>
                    </a:lnTo>
                    <a:lnTo>
                      <a:pt x="397763" y="99059"/>
                    </a:lnTo>
                    <a:lnTo>
                      <a:pt x="402335" y="96011"/>
                    </a:lnTo>
                    <a:lnTo>
                      <a:pt x="405383" y="92963"/>
                    </a:lnTo>
                    <a:lnTo>
                      <a:pt x="408431" y="89915"/>
                    </a:lnTo>
                    <a:lnTo>
                      <a:pt x="413003" y="85343"/>
                    </a:lnTo>
                    <a:lnTo>
                      <a:pt x="416051" y="80771"/>
                    </a:lnTo>
                    <a:lnTo>
                      <a:pt x="419099" y="79247"/>
                    </a:lnTo>
                    <a:lnTo>
                      <a:pt x="420623" y="73151"/>
                    </a:lnTo>
                    <a:lnTo>
                      <a:pt x="425195" y="71627"/>
                    </a:lnTo>
                    <a:lnTo>
                      <a:pt x="428243" y="68579"/>
                    </a:lnTo>
                    <a:lnTo>
                      <a:pt x="431291" y="68579"/>
                    </a:lnTo>
                    <a:lnTo>
                      <a:pt x="435863" y="65531"/>
                    </a:lnTo>
                    <a:lnTo>
                      <a:pt x="438911" y="64007"/>
                    </a:lnTo>
                    <a:lnTo>
                      <a:pt x="441959" y="62483"/>
                    </a:lnTo>
                    <a:lnTo>
                      <a:pt x="443483" y="60959"/>
                    </a:lnTo>
                    <a:lnTo>
                      <a:pt x="448055" y="59435"/>
                    </a:lnTo>
                    <a:lnTo>
                      <a:pt x="451103" y="57911"/>
                    </a:lnTo>
                    <a:lnTo>
                      <a:pt x="454151" y="56387"/>
                    </a:lnTo>
                    <a:lnTo>
                      <a:pt x="458723" y="53339"/>
                    </a:lnTo>
                    <a:lnTo>
                      <a:pt x="461771" y="50291"/>
                    </a:lnTo>
                    <a:lnTo>
                      <a:pt x="464819" y="48767"/>
                    </a:lnTo>
                    <a:lnTo>
                      <a:pt x="469391" y="47243"/>
                    </a:lnTo>
                    <a:lnTo>
                      <a:pt x="470915" y="45719"/>
                    </a:lnTo>
                    <a:lnTo>
                      <a:pt x="473963" y="41147"/>
                    </a:lnTo>
                    <a:lnTo>
                      <a:pt x="477011" y="39623"/>
                    </a:lnTo>
                    <a:lnTo>
                      <a:pt x="481583" y="39623"/>
                    </a:lnTo>
                    <a:lnTo>
                      <a:pt x="484631" y="38099"/>
                    </a:lnTo>
                    <a:lnTo>
                      <a:pt x="487679" y="38099"/>
                    </a:lnTo>
                    <a:lnTo>
                      <a:pt x="492251" y="42671"/>
                    </a:lnTo>
                    <a:lnTo>
                      <a:pt x="493775" y="48767"/>
                    </a:lnTo>
                    <a:lnTo>
                      <a:pt x="496823" y="59435"/>
                    </a:lnTo>
                    <a:lnTo>
                      <a:pt x="499871" y="80771"/>
                    </a:lnTo>
                    <a:lnTo>
                      <a:pt x="504443" y="115823"/>
                    </a:lnTo>
                    <a:lnTo>
                      <a:pt x="507491" y="128015"/>
                    </a:lnTo>
                    <a:lnTo>
                      <a:pt x="510539" y="117347"/>
                    </a:lnTo>
                    <a:lnTo>
                      <a:pt x="515111" y="80771"/>
                    </a:lnTo>
                    <a:lnTo>
                      <a:pt x="518159" y="33527"/>
                    </a:lnTo>
                    <a:lnTo>
                      <a:pt x="519683" y="4571"/>
                    </a:lnTo>
                    <a:lnTo>
                      <a:pt x="524255" y="7619"/>
                    </a:lnTo>
                    <a:lnTo>
                      <a:pt x="527303" y="22859"/>
                    </a:lnTo>
                    <a:lnTo>
                      <a:pt x="530351" y="45719"/>
                    </a:lnTo>
                    <a:lnTo>
                      <a:pt x="534923" y="83819"/>
                    </a:lnTo>
                    <a:lnTo>
                      <a:pt x="537971" y="128015"/>
                    </a:lnTo>
                    <a:lnTo>
                      <a:pt x="541019" y="149351"/>
                    </a:lnTo>
                    <a:lnTo>
                      <a:pt x="542543" y="147827"/>
                    </a:lnTo>
                    <a:lnTo>
                      <a:pt x="547115" y="135635"/>
                    </a:lnTo>
                    <a:lnTo>
                      <a:pt x="550163" y="105155"/>
                    </a:lnTo>
                    <a:lnTo>
                      <a:pt x="553211" y="64007"/>
                    </a:lnTo>
                    <a:lnTo>
                      <a:pt x="557783" y="36575"/>
                    </a:lnTo>
                    <a:lnTo>
                      <a:pt x="560831" y="35051"/>
                    </a:lnTo>
                    <a:lnTo>
                      <a:pt x="563879" y="45719"/>
                    </a:lnTo>
                    <a:lnTo>
                      <a:pt x="568451" y="57911"/>
                    </a:lnTo>
                    <a:lnTo>
                      <a:pt x="569975" y="79247"/>
                    </a:lnTo>
                    <a:lnTo>
                      <a:pt x="573023" y="99059"/>
                    </a:lnTo>
                    <a:lnTo>
                      <a:pt x="576071" y="106679"/>
                    </a:lnTo>
                    <a:lnTo>
                      <a:pt x="580643" y="103631"/>
                    </a:lnTo>
                    <a:lnTo>
                      <a:pt x="583691" y="94487"/>
                    </a:lnTo>
                    <a:lnTo>
                      <a:pt x="586739" y="83819"/>
                    </a:lnTo>
                    <a:lnTo>
                      <a:pt x="591311" y="74675"/>
                    </a:lnTo>
                    <a:lnTo>
                      <a:pt x="592835" y="74675"/>
                    </a:lnTo>
                    <a:lnTo>
                      <a:pt x="595883" y="89915"/>
                    </a:lnTo>
                    <a:lnTo>
                      <a:pt x="598931" y="108203"/>
                    </a:lnTo>
                    <a:lnTo>
                      <a:pt x="603503" y="124967"/>
                    </a:lnTo>
                    <a:lnTo>
                      <a:pt x="606551" y="137159"/>
                    </a:lnTo>
                    <a:lnTo>
                      <a:pt x="609599" y="137159"/>
                    </a:lnTo>
                    <a:lnTo>
                      <a:pt x="614171" y="126491"/>
                    </a:lnTo>
                    <a:lnTo>
                      <a:pt x="615695" y="99059"/>
                    </a:lnTo>
                    <a:lnTo>
                      <a:pt x="618743" y="76199"/>
                    </a:lnTo>
                    <a:lnTo>
                      <a:pt x="621791" y="64007"/>
                    </a:lnTo>
                    <a:lnTo>
                      <a:pt x="626363" y="64007"/>
                    </a:lnTo>
                    <a:lnTo>
                      <a:pt x="629411" y="74675"/>
                    </a:lnTo>
                    <a:lnTo>
                      <a:pt x="632459" y="97535"/>
                    </a:lnTo>
                    <a:lnTo>
                      <a:pt x="637031" y="123443"/>
                    </a:lnTo>
                    <a:lnTo>
                      <a:pt x="640079" y="138683"/>
                    </a:lnTo>
                    <a:lnTo>
                      <a:pt x="641603" y="147827"/>
                    </a:lnTo>
                    <a:lnTo>
                      <a:pt x="646175" y="137159"/>
                    </a:lnTo>
                    <a:lnTo>
                      <a:pt x="649223" y="117347"/>
                    </a:lnTo>
                    <a:lnTo>
                      <a:pt x="652271" y="97535"/>
                    </a:lnTo>
                    <a:lnTo>
                      <a:pt x="655319" y="83819"/>
                    </a:lnTo>
                    <a:lnTo>
                      <a:pt x="659891" y="80771"/>
                    </a:lnTo>
                    <a:lnTo>
                      <a:pt x="662939" y="89915"/>
                    </a:lnTo>
                    <a:lnTo>
                      <a:pt x="664463" y="109727"/>
                    </a:lnTo>
                    <a:lnTo>
                      <a:pt x="669035" y="129539"/>
                    </a:lnTo>
                    <a:lnTo>
                      <a:pt x="672083" y="141731"/>
                    </a:lnTo>
                    <a:lnTo>
                      <a:pt x="675131" y="147827"/>
                    </a:lnTo>
                    <a:lnTo>
                      <a:pt x="679703" y="138683"/>
                    </a:lnTo>
                    <a:lnTo>
                      <a:pt x="682751" y="123443"/>
                    </a:lnTo>
                    <a:lnTo>
                      <a:pt x="685799" y="102107"/>
                    </a:lnTo>
                    <a:lnTo>
                      <a:pt x="690371" y="85343"/>
                    </a:lnTo>
                    <a:lnTo>
                      <a:pt x="691895" y="76199"/>
                    </a:lnTo>
                    <a:lnTo>
                      <a:pt x="694943" y="80771"/>
                    </a:lnTo>
                    <a:lnTo>
                      <a:pt x="697991" y="91439"/>
                    </a:lnTo>
                    <a:lnTo>
                      <a:pt x="702563" y="105155"/>
                    </a:lnTo>
                    <a:lnTo>
                      <a:pt x="705611" y="120395"/>
                    </a:lnTo>
                    <a:lnTo>
                      <a:pt x="708659" y="135635"/>
                    </a:lnTo>
                    <a:lnTo>
                      <a:pt x="713231" y="140207"/>
                    </a:lnTo>
                    <a:lnTo>
                      <a:pt x="714755" y="135635"/>
                    </a:lnTo>
                    <a:lnTo>
                      <a:pt x="717803" y="126491"/>
                    </a:lnTo>
                    <a:lnTo>
                      <a:pt x="720851" y="117347"/>
                    </a:lnTo>
                    <a:lnTo>
                      <a:pt x="725423" y="115823"/>
                    </a:lnTo>
                    <a:lnTo>
                      <a:pt x="728471" y="112775"/>
                    </a:lnTo>
                    <a:lnTo>
                      <a:pt x="731519" y="108203"/>
                    </a:lnTo>
                    <a:lnTo>
                      <a:pt x="736091" y="106679"/>
                    </a:lnTo>
                    <a:lnTo>
                      <a:pt x="739139" y="102107"/>
                    </a:lnTo>
                    <a:lnTo>
                      <a:pt x="740663" y="102107"/>
                    </a:lnTo>
                    <a:lnTo>
                      <a:pt x="743711" y="105155"/>
                    </a:lnTo>
                    <a:lnTo>
                      <a:pt x="758951" y="105155"/>
                    </a:lnTo>
                    <a:lnTo>
                      <a:pt x="761999" y="102107"/>
                    </a:lnTo>
                    <a:lnTo>
                      <a:pt x="763523" y="102107"/>
                    </a:lnTo>
                    <a:lnTo>
                      <a:pt x="768095" y="103631"/>
                    </a:lnTo>
                    <a:lnTo>
                      <a:pt x="771143" y="103631"/>
                    </a:lnTo>
                    <a:lnTo>
                      <a:pt x="774191" y="102107"/>
                    </a:lnTo>
                    <a:lnTo>
                      <a:pt x="777239" y="105155"/>
                    </a:lnTo>
                    <a:lnTo>
                      <a:pt x="781811" y="103631"/>
                    </a:lnTo>
                    <a:lnTo>
                      <a:pt x="784859" y="102107"/>
                    </a:lnTo>
                    <a:lnTo>
                      <a:pt x="787907" y="99059"/>
                    </a:lnTo>
                    <a:lnTo>
                      <a:pt x="790955" y="99059"/>
                    </a:lnTo>
                    <a:lnTo>
                      <a:pt x="794003" y="96011"/>
                    </a:lnTo>
                    <a:lnTo>
                      <a:pt x="797051" y="92963"/>
                    </a:lnTo>
                    <a:lnTo>
                      <a:pt x="801623" y="91439"/>
                    </a:lnTo>
                    <a:lnTo>
                      <a:pt x="807719" y="91439"/>
                    </a:lnTo>
                    <a:lnTo>
                      <a:pt x="812291" y="106679"/>
                    </a:lnTo>
                    <a:lnTo>
                      <a:pt x="813815" y="129539"/>
                    </a:lnTo>
                    <a:lnTo>
                      <a:pt x="816863" y="135635"/>
                    </a:lnTo>
                    <a:lnTo>
                      <a:pt x="819911" y="131063"/>
                    </a:lnTo>
                    <a:lnTo>
                      <a:pt x="824483" y="118871"/>
                    </a:lnTo>
                    <a:lnTo>
                      <a:pt x="827531" y="96011"/>
                    </a:lnTo>
                    <a:lnTo>
                      <a:pt x="830579" y="59435"/>
                    </a:lnTo>
                    <a:lnTo>
                      <a:pt x="835151" y="25907"/>
                    </a:lnTo>
                    <a:lnTo>
                      <a:pt x="838199" y="18287"/>
                    </a:lnTo>
                    <a:lnTo>
                      <a:pt x="839723" y="24383"/>
                    </a:lnTo>
                    <a:lnTo>
                      <a:pt x="842771" y="50291"/>
                    </a:lnTo>
                    <a:lnTo>
                      <a:pt x="847343" y="89915"/>
                    </a:lnTo>
                    <a:lnTo>
                      <a:pt x="850391" y="117347"/>
                    </a:lnTo>
                    <a:lnTo>
                      <a:pt x="853439" y="128015"/>
                    </a:lnTo>
                    <a:lnTo>
                      <a:pt x="858011" y="123443"/>
                    </a:lnTo>
                    <a:lnTo>
                      <a:pt x="861059" y="99059"/>
                    </a:lnTo>
                    <a:lnTo>
                      <a:pt x="862583" y="65531"/>
                    </a:lnTo>
                    <a:lnTo>
                      <a:pt x="865631" y="38099"/>
                    </a:lnTo>
                    <a:lnTo>
                      <a:pt x="870203" y="22859"/>
                    </a:lnTo>
                    <a:lnTo>
                      <a:pt x="873251" y="24383"/>
                    </a:lnTo>
                    <a:lnTo>
                      <a:pt x="876299" y="41147"/>
                    </a:lnTo>
                    <a:lnTo>
                      <a:pt x="880871" y="65531"/>
                    </a:lnTo>
                    <a:lnTo>
                      <a:pt x="883919" y="89915"/>
                    </a:lnTo>
                    <a:lnTo>
                      <a:pt x="886967" y="106679"/>
                    </a:lnTo>
                    <a:lnTo>
                      <a:pt x="890015" y="105155"/>
                    </a:lnTo>
                    <a:lnTo>
                      <a:pt x="893063" y="89915"/>
                    </a:lnTo>
                    <a:lnTo>
                      <a:pt x="896111" y="64007"/>
                    </a:lnTo>
                    <a:lnTo>
                      <a:pt x="899159" y="38099"/>
                    </a:lnTo>
                    <a:lnTo>
                      <a:pt x="903731" y="16763"/>
                    </a:lnTo>
                    <a:lnTo>
                      <a:pt x="906779" y="9143"/>
                    </a:lnTo>
                    <a:lnTo>
                      <a:pt x="909827" y="16763"/>
                    </a:lnTo>
                    <a:lnTo>
                      <a:pt x="912875" y="35051"/>
                    </a:lnTo>
                    <a:lnTo>
                      <a:pt x="915923" y="57911"/>
                    </a:lnTo>
                    <a:lnTo>
                      <a:pt x="918971" y="80771"/>
                    </a:lnTo>
                    <a:lnTo>
                      <a:pt x="923543" y="86867"/>
                    </a:lnTo>
                    <a:lnTo>
                      <a:pt x="926591" y="74675"/>
                    </a:lnTo>
                    <a:lnTo>
                      <a:pt x="929639" y="51815"/>
                    </a:lnTo>
                    <a:lnTo>
                      <a:pt x="934211" y="27431"/>
                    </a:lnTo>
                    <a:lnTo>
                      <a:pt x="937259" y="7619"/>
                    </a:lnTo>
                    <a:lnTo>
                      <a:pt x="938783" y="0"/>
                    </a:lnTo>
                    <a:lnTo>
                      <a:pt x="941831" y="12191"/>
                    </a:lnTo>
                    <a:lnTo>
                      <a:pt x="946403" y="33527"/>
                    </a:lnTo>
                    <a:lnTo>
                      <a:pt x="949451" y="53339"/>
                    </a:lnTo>
                    <a:lnTo>
                      <a:pt x="952499" y="76199"/>
                    </a:lnTo>
                    <a:lnTo>
                      <a:pt x="957071" y="85343"/>
                    </a:lnTo>
                    <a:lnTo>
                      <a:pt x="960119" y="76199"/>
                    </a:lnTo>
                    <a:lnTo>
                      <a:pt x="961643" y="56387"/>
                    </a:lnTo>
                    <a:lnTo>
                      <a:pt x="964691" y="35051"/>
                    </a:lnTo>
                    <a:lnTo>
                      <a:pt x="969263" y="15239"/>
                    </a:lnTo>
                    <a:lnTo>
                      <a:pt x="972311" y="4571"/>
                    </a:lnTo>
                    <a:lnTo>
                      <a:pt x="975359" y="12191"/>
                    </a:lnTo>
                    <a:lnTo>
                      <a:pt x="979931" y="25907"/>
                    </a:lnTo>
                    <a:lnTo>
                      <a:pt x="982979" y="39623"/>
                    </a:lnTo>
                    <a:lnTo>
                      <a:pt x="986027" y="42671"/>
                    </a:lnTo>
                    <a:lnTo>
                      <a:pt x="987551" y="39623"/>
                    </a:lnTo>
                    <a:lnTo>
                      <a:pt x="992123" y="35051"/>
                    </a:lnTo>
                    <a:lnTo>
                      <a:pt x="995171" y="33527"/>
                    </a:lnTo>
                    <a:lnTo>
                      <a:pt x="998219" y="36575"/>
                    </a:lnTo>
                    <a:lnTo>
                      <a:pt x="1002791" y="39623"/>
                    </a:lnTo>
                    <a:lnTo>
                      <a:pt x="1005839" y="42671"/>
                    </a:lnTo>
                    <a:lnTo>
                      <a:pt x="1008887" y="47243"/>
                    </a:lnTo>
                    <a:lnTo>
                      <a:pt x="1011935" y="48767"/>
                    </a:lnTo>
                    <a:lnTo>
                      <a:pt x="1014983" y="48767"/>
                    </a:lnTo>
                    <a:lnTo>
                      <a:pt x="1018031" y="47243"/>
                    </a:lnTo>
                    <a:lnTo>
                      <a:pt x="1021079" y="42671"/>
                    </a:lnTo>
                    <a:lnTo>
                      <a:pt x="1028699" y="42671"/>
                    </a:lnTo>
                    <a:lnTo>
                      <a:pt x="1031747" y="45719"/>
                    </a:lnTo>
                    <a:lnTo>
                      <a:pt x="1036319" y="47243"/>
                    </a:lnTo>
                    <a:lnTo>
                      <a:pt x="1037843" y="50291"/>
                    </a:lnTo>
                    <a:lnTo>
                      <a:pt x="1045463" y="50291"/>
                    </a:lnTo>
                    <a:lnTo>
                      <a:pt x="1048511" y="51815"/>
                    </a:lnTo>
                    <a:lnTo>
                      <a:pt x="1051559" y="48767"/>
                    </a:lnTo>
                    <a:lnTo>
                      <a:pt x="1056131" y="50291"/>
                    </a:lnTo>
                    <a:lnTo>
                      <a:pt x="1059179" y="51815"/>
                    </a:lnTo>
                    <a:lnTo>
                      <a:pt x="1060703" y="48767"/>
                    </a:lnTo>
                    <a:lnTo>
                      <a:pt x="1063751" y="48767"/>
                    </a:lnTo>
                    <a:lnTo>
                      <a:pt x="1068323" y="51815"/>
                    </a:lnTo>
                    <a:lnTo>
                      <a:pt x="1071371" y="62483"/>
                    </a:lnTo>
                    <a:lnTo>
                      <a:pt x="1074419" y="68579"/>
                    </a:lnTo>
                    <a:lnTo>
                      <a:pt x="1078991" y="74675"/>
                    </a:lnTo>
                    <a:lnTo>
                      <a:pt x="1082039" y="71627"/>
                    </a:lnTo>
                    <a:lnTo>
                      <a:pt x="1085087" y="64007"/>
                    </a:lnTo>
                    <a:lnTo>
                      <a:pt x="1086611" y="59435"/>
                    </a:lnTo>
                    <a:lnTo>
                      <a:pt x="1091183" y="59435"/>
                    </a:lnTo>
                    <a:lnTo>
                      <a:pt x="1094231" y="57911"/>
                    </a:lnTo>
                    <a:lnTo>
                      <a:pt x="1097279" y="57911"/>
                    </a:lnTo>
                    <a:lnTo>
                      <a:pt x="1101851" y="62483"/>
                    </a:lnTo>
                    <a:lnTo>
                      <a:pt x="1104899" y="71627"/>
                    </a:lnTo>
                    <a:lnTo>
                      <a:pt x="1107947" y="73151"/>
                    </a:lnTo>
                    <a:lnTo>
                      <a:pt x="1109471" y="79247"/>
                    </a:lnTo>
                    <a:lnTo>
                      <a:pt x="1114043" y="83819"/>
                    </a:lnTo>
                    <a:lnTo>
                      <a:pt x="1117091" y="82295"/>
                    </a:lnTo>
                    <a:lnTo>
                      <a:pt x="1120139" y="79247"/>
                    </a:lnTo>
                    <a:lnTo>
                      <a:pt x="1124711" y="76199"/>
                    </a:lnTo>
                    <a:lnTo>
                      <a:pt x="1127759" y="71627"/>
                    </a:lnTo>
                    <a:lnTo>
                      <a:pt x="1130807" y="68579"/>
                    </a:lnTo>
                    <a:lnTo>
                      <a:pt x="1135379" y="71627"/>
                    </a:lnTo>
                    <a:lnTo>
                      <a:pt x="1136903" y="79247"/>
                    </a:lnTo>
                    <a:lnTo>
                      <a:pt x="1139951" y="86867"/>
                    </a:lnTo>
                    <a:lnTo>
                      <a:pt x="1142999" y="99059"/>
                    </a:lnTo>
                    <a:lnTo>
                      <a:pt x="1147571" y="108203"/>
                    </a:lnTo>
                    <a:lnTo>
                      <a:pt x="1150619" y="105155"/>
                    </a:lnTo>
                    <a:lnTo>
                      <a:pt x="1153667" y="91439"/>
                    </a:lnTo>
                    <a:lnTo>
                      <a:pt x="1158239" y="79247"/>
                    </a:lnTo>
                    <a:lnTo>
                      <a:pt x="1159763" y="70103"/>
                    </a:lnTo>
                    <a:lnTo>
                      <a:pt x="1162811" y="64007"/>
                    </a:lnTo>
                    <a:lnTo>
                      <a:pt x="1167383" y="65531"/>
                    </a:lnTo>
                    <a:lnTo>
                      <a:pt x="1170431" y="73151"/>
                    </a:lnTo>
                    <a:lnTo>
                      <a:pt x="1173479" y="83819"/>
                    </a:lnTo>
                    <a:lnTo>
                      <a:pt x="1176527" y="92963"/>
                    </a:lnTo>
                    <a:lnTo>
                      <a:pt x="1181099" y="99059"/>
                    </a:lnTo>
                    <a:lnTo>
                      <a:pt x="1182623" y="102107"/>
                    </a:lnTo>
                    <a:lnTo>
                      <a:pt x="1185671" y="96011"/>
                    </a:lnTo>
                    <a:lnTo>
                      <a:pt x="1190243" y="91439"/>
                    </a:lnTo>
                    <a:lnTo>
                      <a:pt x="1193291" y="85343"/>
                    </a:lnTo>
                    <a:lnTo>
                      <a:pt x="1196339" y="82295"/>
                    </a:lnTo>
                    <a:lnTo>
                      <a:pt x="1200911" y="79247"/>
                    </a:lnTo>
                    <a:lnTo>
                      <a:pt x="1203959" y="79247"/>
                    </a:lnTo>
                    <a:lnTo>
                      <a:pt x="1207007" y="80771"/>
                    </a:lnTo>
                    <a:lnTo>
                      <a:pt x="1208531" y="85343"/>
                    </a:lnTo>
                    <a:lnTo>
                      <a:pt x="1213103" y="94487"/>
                    </a:lnTo>
                    <a:lnTo>
                      <a:pt x="1216151" y="108203"/>
                    </a:lnTo>
                    <a:lnTo>
                      <a:pt x="1219199" y="128015"/>
                    </a:lnTo>
                    <a:lnTo>
                      <a:pt x="1223771" y="137159"/>
                    </a:lnTo>
                    <a:lnTo>
                      <a:pt x="1226819" y="128015"/>
                    </a:lnTo>
                    <a:lnTo>
                      <a:pt x="1229867" y="106679"/>
                    </a:lnTo>
                    <a:lnTo>
                      <a:pt x="1231391" y="80771"/>
                    </a:lnTo>
                    <a:lnTo>
                      <a:pt x="1235963" y="59435"/>
                    </a:lnTo>
                    <a:lnTo>
                      <a:pt x="1239011" y="51815"/>
                    </a:lnTo>
                    <a:lnTo>
                      <a:pt x="1242059" y="53339"/>
                    </a:lnTo>
                    <a:lnTo>
                      <a:pt x="1246631" y="64007"/>
                    </a:lnTo>
                    <a:lnTo>
                      <a:pt x="1249679" y="83819"/>
                    </a:lnTo>
                    <a:lnTo>
                      <a:pt x="1252727" y="103631"/>
                    </a:lnTo>
                    <a:lnTo>
                      <a:pt x="1257299" y="114299"/>
                    </a:lnTo>
                    <a:lnTo>
                      <a:pt x="1258823" y="117347"/>
                    </a:lnTo>
                    <a:lnTo>
                      <a:pt x="1261871" y="112775"/>
                    </a:lnTo>
                    <a:lnTo>
                      <a:pt x="1264919" y="97535"/>
                    </a:lnTo>
                    <a:lnTo>
                      <a:pt x="1269491" y="76199"/>
                    </a:lnTo>
                    <a:lnTo>
                      <a:pt x="1272539" y="62483"/>
                    </a:lnTo>
                    <a:lnTo>
                      <a:pt x="1275587" y="51815"/>
                    </a:lnTo>
                    <a:lnTo>
                      <a:pt x="1280159" y="51815"/>
                    </a:lnTo>
                    <a:lnTo>
                      <a:pt x="1281683" y="62483"/>
                    </a:lnTo>
                    <a:lnTo>
                      <a:pt x="1284731" y="82295"/>
                    </a:lnTo>
                    <a:lnTo>
                      <a:pt x="1289303" y="105155"/>
                    </a:lnTo>
                    <a:lnTo>
                      <a:pt x="1292351" y="117347"/>
                    </a:lnTo>
                    <a:lnTo>
                      <a:pt x="1295399" y="118871"/>
                    </a:lnTo>
                    <a:lnTo>
                      <a:pt x="1298447" y="112775"/>
                    </a:lnTo>
                    <a:lnTo>
                      <a:pt x="1303019" y="89915"/>
                    </a:lnTo>
                    <a:lnTo>
                      <a:pt x="1306067" y="65531"/>
                    </a:lnTo>
                    <a:lnTo>
                      <a:pt x="1307591" y="48767"/>
                    </a:lnTo>
                    <a:lnTo>
                      <a:pt x="1312163" y="42671"/>
                    </a:lnTo>
                    <a:lnTo>
                      <a:pt x="1315211" y="47243"/>
                    </a:lnTo>
                    <a:lnTo>
                      <a:pt x="1318259" y="60959"/>
                    </a:lnTo>
                    <a:lnTo>
                      <a:pt x="1322831" y="80771"/>
                    </a:lnTo>
                    <a:lnTo>
                      <a:pt x="1325879" y="97535"/>
                    </a:lnTo>
                    <a:lnTo>
                      <a:pt x="1328927" y="103631"/>
                    </a:lnTo>
                    <a:lnTo>
                      <a:pt x="1330451" y="102107"/>
                    </a:lnTo>
                    <a:lnTo>
                      <a:pt x="1335023" y="91439"/>
                    </a:lnTo>
                    <a:lnTo>
                      <a:pt x="1338071" y="73151"/>
                    </a:lnTo>
                    <a:lnTo>
                      <a:pt x="1341119" y="57911"/>
                    </a:lnTo>
                    <a:lnTo>
                      <a:pt x="1345691" y="47243"/>
                    </a:lnTo>
                    <a:lnTo>
                      <a:pt x="1348739" y="41147"/>
                    </a:lnTo>
                    <a:lnTo>
                      <a:pt x="1351787" y="36575"/>
                    </a:lnTo>
                    <a:lnTo>
                      <a:pt x="1356359" y="41147"/>
                    </a:lnTo>
                    <a:lnTo>
                      <a:pt x="1357883" y="53339"/>
                    </a:lnTo>
                    <a:lnTo>
                      <a:pt x="1360931" y="70103"/>
                    </a:lnTo>
                    <a:lnTo>
                      <a:pt x="1363979" y="86867"/>
                    </a:lnTo>
                    <a:lnTo>
                      <a:pt x="1368551" y="96011"/>
                    </a:lnTo>
                    <a:lnTo>
                      <a:pt x="1371599" y="91439"/>
                    </a:lnTo>
                    <a:lnTo>
                      <a:pt x="1374647" y="79247"/>
                    </a:lnTo>
                    <a:lnTo>
                      <a:pt x="1379219" y="64007"/>
                    </a:lnTo>
                    <a:lnTo>
                      <a:pt x="1380743" y="50291"/>
                    </a:lnTo>
                    <a:lnTo>
                      <a:pt x="1383791" y="42671"/>
                    </a:lnTo>
                    <a:lnTo>
                      <a:pt x="1386839" y="42671"/>
                    </a:lnTo>
                    <a:lnTo>
                      <a:pt x="1391411" y="48767"/>
                    </a:lnTo>
                    <a:lnTo>
                      <a:pt x="1394459" y="59435"/>
                    </a:lnTo>
                    <a:lnTo>
                      <a:pt x="1397507" y="68579"/>
                    </a:lnTo>
                    <a:lnTo>
                      <a:pt x="1402079" y="76199"/>
                    </a:lnTo>
                    <a:lnTo>
                      <a:pt x="1405127" y="76199"/>
                    </a:lnTo>
                    <a:lnTo>
                      <a:pt x="1406651" y="71627"/>
                    </a:lnTo>
                    <a:lnTo>
                      <a:pt x="1411223" y="62483"/>
                    </a:lnTo>
                    <a:lnTo>
                      <a:pt x="1414271" y="48767"/>
                    </a:lnTo>
                    <a:lnTo>
                      <a:pt x="1417319" y="28955"/>
                    </a:lnTo>
                    <a:lnTo>
                      <a:pt x="1420367" y="15239"/>
                    </a:lnTo>
                    <a:lnTo>
                      <a:pt x="1424939" y="12191"/>
                    </a:lnTo>
                    <a:lnTo>
                      <a:pt x="1427987" y="22859"/>
                    </a:lnTo>
                    <a:lnTo>
                      <a:pt x="1429511" y="42671"/>
                    </a:lnTo>
                    <a:lnTo>
                      <a:pt x="1434083" y="74675"/>
                    </a:lnTo>
                    <a:lnTo>
                      <a:pt x="1437131" y="102107"/>
                    </a:lnTo>
                    <a:lnTo>
                      <a:pt x="1440179" y="109727"/>
                    </a:lnTo>
                    <a:lnTo>
                      <a:pt x="1444751" y="103631"/>
                    </a:lnTo>
                    <a:lnTo>
                      <a:pt x="1447799" y="83819"/>
                    </a:lnTo>
                    <a:lnTo>
                      <a:pt x="1450847" y="56387"/>
                    </a:lnTo>
                    <a:lnTo>
                      <a:pt x="1455419" y="28955"/>
                    </a:lnTo>
                    <a:lnTo>
                      <a:pt x="1456943" y="19811"/>
                    </a:lnTo>
                    <a:lnTo>
                      <a:pt x="1459991" y="24383"/>
                    </a:lnTo>
                    <a:lnTo>
                      <a:pt x="1463039" y="35051"/>
                    </a:lnTo>
                    <a:lnTo>
                      <a:pt x="1467611" y="59435"/>
                    </a:lnTo>
                    <a:lnTo>
                      <a:pt x="1470659" y="83819"/>
                    </a:lnTo>
                    <a:lnTo>
                      <a:pt x="1473707" y="97535"/>
                    </a:lnTo>
                    <a:lnTo>
                      <a:pt x="1478279" y="99059"/>
                    </a:lnTo>
                    <a:lnTo>
                      <a:pt x="1479803" y="91439"/>
                    </a:lnTo>
                    <a:lnTo>
                      <a:pt x="1482851" y="73151"/>
                    </a:lnTo>
                    <a:lnTo>
                      <a:pt x="1485899" y="56387"/>
                    </a:lnTo>
                    <a:lnTo>
                      <a:pt x="1490471" y="39623"/>
                    </a:lnTo>
                    <a:lnTo>
                      <a:pt x="1493519" y="33527"/>
                    </a:lnTo>
                    <a:lnTo>
                      <a:pt x="1496567" y="38099"/>
                    </a:lnTo>
                    <a:lnTo>
                      <a:pt x="1501139" y="50291"/>
                    </a:lnTo>
                    <a:lnTo>
                      <a:pt x="1504187" y="70103"/>
                    </a:lnTo>
                    <a:lnTo>
                      <a:pt x="1505711" y="86867"/>
                    </a:lnTo>
                    <a:lnTo>
                      <a:pt x="1508759" y="96011"/>
                    </a:lnTo>
                    <a:lnTo>
                      <a:pt x="1513331" y="96011"/>
                    </a:lnTo>
                    <a:lnTo>
                      <a:pt x="1516379" y="85343"/>
                    </a:lnTo>
                    <a:lnTo>
                      <a:pt x="1519427" y="73151"/>
                    </a:lnTo>
                    <a:lnTo>
                      <a:pt x="1523999" y="57911"/>
                    </a:lnTo>
                    <a:lnTo>
                      <a:pt x="1527047" y="48767"/>
                    </a:lnTo>
                    <a:lnTo>
                      <a:pt x="1528571" y="48767"/>
                    </a:lnTo>
                    <a:lnTo>
                      <a:pt x="1533143" y="57911"/>
                    </a:lnTo>
                    <a:lnTo>
                      <a:pt x="1536191" y="70103"/>
                    </a:lnTo>
                    <a:lnTo>
                      <a:pt x="1539239" y="83819"/>
                    </a:lnTo>
                    <a:lnTo>
                      <a:pt x="1542287" y="94487"/>
                    </a:lnTo>
                    <a:lnTo>
                      <a:pt x="1546859" y="96011"/>
                    </a:lnTo>
                    <a:lnTo>
                      <a:pt x="1549907" y="92963"/>
                    </a:lnTo>
                    <a:lnTo>
                      <a:pt x="1552955" y="83819"/>
                    </a:lnTo>
                    <a:lnTo>
                      <a:pt x="1556003" y="73151"/>
                    </a:lnTo>
                    <a:lnTo>
                      <a:pt x="1559051" y="65531"/>
                    </a:lnTo>
                    <a:lnTo>
                      <a:pt x="1562099" y="71627"/>
                    </a:lnTo>
                    <a:lnTo>
                      <a:pt x="1566671" y="80771"/>
                    </a:lnTo>
                    <a:lnTo>
                      <a:pt x="1569719" y="86867"/>
                    </a:lnTo>
                    <a:lnTo>
                      <a:pt x="1572767" y="89915"/>
                    </a:lnTo>
                    <a:lnTo>
                      <a:pt x="1575815" y="89915"/>
                    </a:lnTo>
                    <a:lnTo>
                      <a:pt x="1578863" y="86867"/>
                    </a:lnTo>
                    <a:lnTo>
                      <a:pt x="1581911" y="82295"/>
                    </a:lnTo>
                    <a:lnTo>
                      <a:pt x="1584959" y="79247"/>
                    </a:lnTo>
                    <a:lnTo>
                      <a:pt x="1589531" y="76199"/>
                    </a:lnTo>
                    <a:lnTo>
                      <a:pt x="1592579" y="73151"/>
                    </a:lnTo>
                    <a:lnTo>
                      <a:pt x="1595627" y="76199"/>
                    </a:lnTo>
                    <a:lnTo>
                      <a:pt x="1600199" y="80771"/>
                    </a:lnTo>
                    <a:lnTo>
                      <a:pt x="1603247" y="82295"/>
                    </a:lnTo>
                    <a:lnTo>
                      <a:pt x="1604771" y="85343"/>
                    </a:lnTo>
                    <a:lnTo>
                      <a:pt x="1607819" y="86867"/>
                    </a:lnTo>
                    <a:lnTo>
                      <a:pt x="1612391" y="86867"/>
                    </a:lnTo>
                    <a:lnTo>
                      <a:pt x="1615439" y="85343"/>
                    </a:lnTo>
                    <a:lnTo>
                      <a:pt x="1618487" y="85343"/>
                    </a:lnTo>
                    <a:lnTo>
                      <a:pt x="1623059" y="83819"/>
                    </a:lnTo>
                    <a:lnTo>
                      <a:pt x="1626107" y="82295"/>
                    </a:lnTo>
                    <a:lnTo>
                      <a:pt x="1627631" y="82295"/>
                    </a:lnTo>
                    <a:lnTo>
                      <a:pt x="1630679" y="86867"/>
                    </a:lnTo>
                    <a:lnTo>
                      <a:pt x="1635251" y="97535"/>
                    </a:lnTo>
                    <a:lnTo>
                      <a:pt x="1638299" y="105155"/>
                    </a:lnTo>
                    <a:lnTo>
                      <a:pt x="1641347" y="108203"/>
                    </a:lnTo>
                    <a:lnTo>
                      <a:pt x="1645919" y="105155"/>
                    </a:lnTo>
                    <a:lnTo>
                      <a:pt x="1648967" y="92963"/>
                    </a:lnTo>
                    <a:lnTo>
                      <a:pt x="1652015" y="80771"/>
                    </a:lnTo>
                    <a:lnTo>
                      <a:pt x="1655063" y="70103"/>
                    </a:lnTo>
                    <a:lnTo>
                      <a:pt x="1658111" y="65531"/>
                    </a:lnTo>
                    <a:lnTo>
                      <a:pt x="1661159" y="64007"/>
                    </a:lnTo>
                    <a:lnTo>
                      <a:pt x="1664207" y="70103"/>
                    </a:lnTo>
                    <a:lnTo>
                      <a:pt x="1668779" y="80771"/>
                    </a:lnTo>
                    <a:lnTo>
                      <a:pt x="1671827" y="89915"/>
                    </a:lnTo>
                    <a:lnTo>
                      <a:pt x="1674875" y="96011"/>
                    </a:lnTo>
                    <a:lnTo>
                      <a:pt x="1677923" y="96011"/>
                    </a:lnTo>
                    <a:lnTo>
                      <a:pt x="1680971" y="91439"/>
                    </a:lnTo>
                    <a:lnTo>
                      <a:pt x="1684019" y="79247"/>
                    </a:lnTo>
                    <a:lnTo>
                      <a:pt x="1688591" y="68579"/>
                    </a:lnTo>
                    <a:lnTo>
                      <a:pt x="1691639" y="62483"/>
                    </a:lnTo>
                    <a:lnTo>
                      <a:pt x="1694687" y="60959"/>
                    </a:lnTo>
                    <a:lnTo>
                      <a:pt x="1697735" y="62483"/>
                    </a:lnTo>
                    <a:lnTo>
                      <a:pt x="1702307" y="71627"/>
                    </a:lnTo>
                    <a:lnTo>
                      <a:pt x="1703831" y="80771"/>
                    </a:lnTo>
                    <a:lnTo>
                      <a:pt x="1706879" y="92963"/>
                    </a:lnTo>
                    <a:lnTo>
                      <a:pt x="1711451" y="94487"/>
                    </a:lnTo>
                    <a:lnTo>
                      <a:pt x="1714499" y="94487"/>
                    </a:lnTo>
                    <a:lnTo>
                      <a:pt x="1717547" y="85343"/>
                    </a:lnTo>
                    <a:lnTo>
                      <a:pt x="1722119" y="71627"/>
                    </a:lnTo>
                    <a:lnTo>
                      <a:pt x="1725167" y="57911"/>
                    </a:lnTo>
                    <a:lnTo>
                      <a:pt x="1726691" y="51815"/>
                    </a:lnTo>
                    <a:lnTo>
                      <a:pt x="1729739" y="50291"/>
                    </a:lnTo>
                    <a:lnTo>
                      <a:pt x="1734311" y="57911"/>
                    </a:lnTo>
                    <a:lnTo>
                      <a:pt x="1737359" y="68579"/>
                    </a:lnTo>
                    <a:lnTo>
                      <a:pt x="1740407" y="79247"/>
                    </a:lnTo>
                    <a:lnTo>
                      <a:pt x="1744979" y="83819"/>
                    </a:lnTo>
                    <a:lnTo>
                      <a:pt x="1748027" y="83819"/>
                    </a:lnTo>
                    <a:lnTo>
                      <a:pt x="1751075" y="80771"/>
                    </a:lnTo>
                    <a:lnTo>
                      <a:pt x="1752599" y="71627"/>
                    </a:lnTo>
                    <a:lnTo>
                      <a:pt x="1757171" y="60959"/>
                    </a:lnTo>
                    <a:lnTo>
                      <a:pt x="1760219" y="51815"/>
                    </a:lnTo>
                    <a:lnTo>
                      <a:pt x="1763267" y="50291"/>
                    </a:lnTo>
                    <a:lnTo>
                      <a:pt x="1767839" y="51815"/>
                    </a:lnTo>
                    <a:lnTo>
                      <a:pt x="1770887" y="56387"/>
                    </a:lnTo>
                    <a:lnTo>
                      <a:pt x="1773935" y="59435"/>
                    </a:lnTo>
                    <a:lnTo>
                      <a:pt x="1775459" y="60959"/>
                    </a:lnTo>
                    <a:lnTo>
                      <a:pt x="1780031" y="62483"/>
                    </a:lnTo>
                    <a:lnTo>
                      <a:pt x="1783079" y="60959"/>
                    </a:lnTo>
                    <a:lnTo>
                      <a:pt x="1786127" y="64007"/>
                    </a:lnTo>
                    <a:lnTo>
                      <a:pt x="1790699" y="65531"/>
                    </a:lnTo>
                    <a:lnTo>
                      <a:pt x="1793747" y="64007"/>
                    </a:lnTo>
                    <a:lnTo>
                      <a:pt x="1796795" y="62483"/>
                    </a:lnTo>
                    <a:lnTo>
                      <a:pt x="1799843" y="59435"/>
                    </a:lnTo>
                    <a:lnTo>
                      <a:pt x="1802891" y="59435"/>
                    </a:lnTo>
                    <a:lnTo>
                      <a:pt x="1805939" y="57911"/>
                    </a:lnTo>
                    <a:lnTo>
                      <a:pt x="1810511" y="57911"/>
                    </a:lnTo>
                    <a:lnTo>
                      <a:pt x="1813559" y="59435"/>
                    </a:lnTo>
                    <a:lnTo>
                      <a:pt x="1816607" y="59435"/>
                    </a:lnTo>
                    <a:lnTo>
                      <a:pt x="1819655" y="60959"/>
                    </a:lnTo>
                    <a:lnTo>
                      <a:pt x="1824227" y="60959"/>
                    </a:lnTo>
                    <a:lnTo>
                      <a:pt x="1825751" y="64007"/>
                    </a:lnTo>
                    <a:lnTo>
                      <a:pt x="1828799" y="64007"/>
                    </a:lnTo>
                    <a:lnTo>
                      <a:pt x="1833371" y="62483"/>
                    </a:lnTo>
                    <a:lnTo>
                      <a:pt x="1836419" y="60959"/>
                    </a:lnTo>
                    <a:lnTo>
                      <a:pt x="1839467" y="56387"/>
                    </a:lnTo>
                    <a:lnTo>
                      <a:pt x="1844039" y="45719"/>
                    </a:lnTo>
                    <a:lnTo>
                      <a:pt x="1847087" y="38099"/>
                    </a:lnTo>
                    <a:lnTo>
                      <a:pt x="1848611" y="36575"/>
                    </a:lnTo>
                    <a:lnTo>
                      <a:pt x="1851659" y="41147"/>
                    </a:lnTo>
                    <a:lnTo>
                      <a:pt x="1856231" y="51815"/>
                    </a:lnTo>
                    <a:lnTo>
                      <a:pt x="1859279" y="68579"/>
                    </a:lnTo>
                    <a:lnTo>
                      <a:pt x="1862327" y="79247"/>
                    </a:lnTo>
                    <a:lnTo>
                      <a:pt x="1866899" y="82295"/>
                    </a:lnTo>
                    <a:lnTo>
                      <a:pt x="1869947" y="79247"/>
                    </a:lnTo>
                    <a:lnTo>
                      <a:pt x="1872995" y="71627"/>
                    </a:lnTo>
                    <a:lnTo>
                      <a:pt x="1874519" y="60959"/>
                    </a:lnTo>
                    <a:lnTo>
                      <a:pt x="1879091" y="50291"/>
                    </a:lnTo>
                    <a:lnTo>
                      <a:pt x="1882139" y="47243"/>
                    </a:lnTo>
                    <a:lnTo>
                      <a:pt x="1885187" y="50291"/>
                    </a:lnTo>
                    <a:lnTo>
                      <a:pt x="1889759" y="53339"/>
                    </a:lnTo>
                    <a:lnTo>
                      <a:pt x="1892807" y="62483"/>
                    </a:lnTo>
                    <a:lnTo>
                      <a:pt x="1895855" y="73151"/>
                    </a:lnTo>
                    <a:lnTo>
                      <a:pt x="1897379" y="79247"/>
                    </a:lnTo>
                    <a:lnTo>
                      <a:pt x="1901951" y="79247"/>
                    </a:lnTo>
                    <a:lnTo>
                      <a:pt x="1904999" y="74675"/>
                    </a:lnTo>
                    <a:lnTo>
                      <a:pt x="1908047" y="70103"/>
                    </a:lnTo>
                    <a:lnTo>
                      <a:pt x="1912619" y="62483"/>
                    </a:lnTo>
                    <a:lnTo>
                      <a:pt x="1915667" y="51815"/>
                    </a:lnTo>
                    <a:lnTo>
                      <a:pt x="1918715" y="50291"/>
                    </a:lnTo>
                    <a:lnTo>
                      <a:pt x="1923287" y="51815"/>
                    </a:lnTo>
                    <a:lnTo>
                      <a:pt x="1924811" y="57911"/>
                    </a:lnTo>
                    <a:lnTo>
                      <a:pt x="1927859" y="68579"/>
                    </a:lnTo>
                    <a:lnTo>
                      <a:pt x="1932431" y="79247"/>
                    </a:lnTo>
                    <a:lnTo>
                      <a:pt x="1935479" y="83819"/>
                    </a:lnTo>
                    <a:lnTo>
                      <a:pt x="1941575" y="83819"/>
                    </a:lnTo>
                    <a:lnTo>
                      <a:pt x="1946147" y="79247"/>
                    </a:lnTo>
                    <a:lnTo>
                      <a:pt x="1947671" y="70103"/>
                    </a:lnTo>
                    <a:lnTo>
                      <a:pt x="1950719" y="62483"/>
                    </a:lnTo>
                    <a:lnTo>
                      <a:pt x="1955291" y="62483"/>
                    </a:lnTo>
                    <a:lnTo>
                      <a:pt x="1958339" y="65531"/>
                    </a:lnTo>
                    <a:lnTo>
                      <a:pt x="1961387" y="73151"/>
                    </a:lnTo>
                    <a:lnTo>
                      <a:pt x="1965959" y="82295"/>
                    </a:lnTo>
                    <a:lnTo>
                      <a:pt x="1969007" y="89915"/>
                    </a:lnTo>
                    <a:lnTo>
                      <a:pt x="1972055" y="92963"/>
                    </a:lnTo>
                    <a:lnTo>
                      <a:pt x="1973579" y="91439"/>
                    </a:lnTo>
                    <a:lnTo>
                      <a:pt x="1978151" y="86867"/>
                    </a:lnTo>
                    <a:lnTo>
                      <a:pt x="1981199" y="80771"/>
                    </a:lnTo>
                    <a:lnTo>
                      <a:pt x="1984247" y="80771"/>
                    </a:lnTo>
                    <a:lnTo>
                      <a:pt x="1988819" y="83819"/>
                    </a:lnTo>
                    <a:lnTo>
                      <a:pt x="1991867" y="83819"/>
                    </a:lnTo>
                    <a:lnTo>
                      <a:pt x="1994915" y="82295"/>
                    </a:lnTo>
                    <a:lnTo>
                      <a:pt x="2004059" y="82295"/>
                    </a:lnTo>
                    <a:lnTo>
                      <a:pt x="2007107" y="83819"/>
                    </a:lnTo>
                    <a:lnTo>
                      <a:pt x="2011679" y="85343"/>
                    </a:lnTo>
                    <a:lnTo>
                      <a:pt x="2014727" y="85343"/>
                    </a:lnTo>
                    <a:lnTo>
                      <a:pt x="2017775" y="86867"/>
                    </a:lnTo>
                    <a:lnTo>
                      <a:pt x="2023871" y="86867"/>
                    </a:lnTo>
                    <a:lnTo>
                      <a:pt x="2026919" y="85343"/>
                    </a:lnTo>
                    <a:lnTo>
                      <a:pt x="2034539" y="85343"/>
                    </a:lnTo>
                    <a:lnTo>
                      <a:pt x="2037587" y="83819"/>
                    </a:lnTo>
                    <a:lnTo>
                      <a:pt x="2040635" y="85343"/>
                    </a:lnTo>
                    <a:lnTo>
                      <a:pt x="2045207" y="86867"/>
                    </a:lnTo>
                    <a:lnTo>
                      <a:pt x="2046731" y="86867"/>
                    </a:lnTo>
                    <a:lnTo>
                      <a:pt x="2049779" y="89915"/>
                    </a:lnTo>
                    <a:lnTo>
                      <a:pt x="2054351" y="92963"/>
                    </a:lnTo>
                    <a:lnTo>
                      <a:pt x="2057399" y="103631"/>
                    </a:lnTo>
                    <a:lnTo>
                      <a:pt x="2060447" y="108203"/>
                    </a:lnTo>
                    <a:lnTo>
                      <a:pt x="2063495" y="106679"/>
                    </a:lnTo>
                    <a:lnTo>
                      <a:pt x="2068067" y="103631"/>
                    </a:lnTo>
                    <a:lnTo>
                      <a:pt x="2071115" y="92963"/>
                    </a:lnTo>
                    <a:lnTo>
                      <a:pt x="2072639" y="80771"/>
                    </a:lnTo>
                    <a:lnTo>
                      <a:pt x="2077211" y="71627"/>
                    </a:lnTo>
                    <a:lnTo>
                      <a:pt x="2080259" y="70103"/>
                    </a:lnTo>
                    <a:lnTo>
                      <a:pt x="2083307" y="68579"/>
                    </a:lnTo>
                    <a:lnTo>
                      <a:pt x="2087879" y="71627"/>
                    </a:lnTo>
                    <a:lnTo>
                      <a:pt x="2090927" y="76199"/>
                    </a:lnTo>
                    <a:lnTo>
                      <a:pt x="2093975" y="85343"/>
                    </a:lnTo>
                    <a:lnTo>
                      <a:pt x="2095499" y="86867"/>
                    </a:lnTo>
                    <a:lnTo>
                      <a:pt x="2100071" y="91439"/>
                    </a:lnTo>
                    <a:lnTo>
                      <a:pt x="2103119" y="94487"/>
                    </a:lnTo>
                    <a:lnTo>
                      <a:pt x="2106167" y="89915"/>
                    </a:lnTo>
                    <a:lnTo>
                      <a:pt x="2110739" y="83819"/>
                    </a:lnTo>
                    <a:lnTo>
                      <a:pt x="2113787" y="79247"/>
                    </a:lnTo>
                    <a:lnTo>
                      <a:pt x="2116835" y="74675"/>
                    </a:lnTo>
                    <a:lnTo>
                      <a:pt x="2121407" y="71627"/>
                    </a:lnTo>
                    <a:lnTo>
                      <a:pt x="2122931" y="73151"/>
                    </a:lnTo>
                    <a:lnTo>
                      <a:pt x="2125979" y="80771"/>
                    </a:lnTo>
                    <a:lnTo>
                      <a:pt x="2129027" y="91439"/>
                    </a:lnTo>
                    <a:lnTo>
                      <a:pt x="2133599" y="94487"/>
                    </a:lnTo>
                    <a:lnTo>
                      <a:pt x="2136647" y="94487"/>
                    </a:lnTo>
                    <a:lnTo>
                      <a:pt x="2139695" y="86867"/>
                    </a:lnTo>
                    <a:lnTo>
                      <a:pt x="2144267" y="79247"/>
                    </a:lnTo>
                    <a:lnTo>
                      <a:pt x="2145791" y="68579"/>
                    </a:lnTo>
                    <a:lnTo>
                      <a:pt x="2148839" y="64007"/>
                    </a:lnTo>
                    <a:lnTo>
                      <a:pt x="2151887" y="62483"/>
                    </a:lnTo>
                    <a:lnTo>
                      <a:pt x="2156459" y="64007"/>
                    </a:lnTo>
                    <a:lnTo>
                      <a:pt x="2159507" y="70103"/>
                    </a:lnTo>
                    <a:lnTo>
                      <a:pt x="2162555" y="76199"/>
                    </a:lnTo>
                    <a:lnTo>
                      <a:pt x="2167127" y="82295"/>
                    </a:lnTo>
                    <a:lnTo>
                      <a:pt x="2170175" y="82295"/>
                    </a:lnTo>
                    <a:lnTo>
                      <a:pt x="2171699" y="79247"/>
                    </a:lnTo>
                    <a:lnTo>
                      <a:pt x="2174747" y="74675"/>
                    </a:lnTo>
                    <a:lnTo>
                      <a:pt x="2179319" y="68579"/>
                    </a:lnTo>
                    <a:lnTo>
                      <a:pt x="2182367" y="60959"/>
                    </a:lnTo>
                    <a:lnTo>
                      <a:pt x="2185415" y="59435"/>
                    </a:lnTo>
                    <a:lnTo>
                      <a:pt x="2194559" y="59435"/>
                    </a:lnTo>
                    <a:lnTo>
                      <a:pt x="2199131" y="57911"/>
                    </a:lnTo>
                    <a:lnTo>
                      <a:pt x="2202179" y="56387"/>
                    </a:lnTo>
                    <a:lnTo>
                      <a:pt x="2205227" y="56387"/>
                    </a:lnTo>
                    <a:lnTo>
                      <a:pt x="2209799" y="57911"/>
                    </a:lnTo>
                    <a:lnTo>
                      <a:pt x="2212847" y="68579"/>
                    </a:lnTo>
                    <a:lnTo>
                      <a:pt x="2215895" y="70103"/>
                    </a:lnTo>
                    <a:lnTo>
                      <a:pt x="2221991" y="70103"/>
                    </a:lnTo>
                    <a:lnTo>
                      <a:pt x="2225039" y="65531"/>
                    </a:lnTo>
                    <a:lnTo>
                      <a:pt x="2228087" y="60959"/>
                    </a:lnTo>
                    <a:lnTo>
                      <a:pt x="2232659" y="57911"/>
                    </a:lnTo>
                    <a:lnTo>
                      <a:pt x="2235707" y="56387"/>
                    </a:lnTo>
                    <a:lnTo>
                      <a:pt x="2243327" y="56387"/>
                    </a:lnTo>
                    <a:lnTo>
                      <a:pt x="2244851" y="59435"/>
                    </a:lnTo>
                    <a:lnTo>
                      <a:pt x="2247899" y="62483"/>
                    </a:lnTo>
                    <a:lnTo>
                      <a:pt x="2250947" y="62483"/>
                    </a:lnTo>
                    <a:lnTo>
                      <a:pt x="2255519" y="60959"/>
                    </a:lnTo>
                    <a:lnTo>
                      <a:pt x="2258567" y="59435"/>
                    </a:lnTo>
                    <a:lnTo>
                      <a:pt x="2261615" y="53339"/>
                    </a:lnTo>
                    <a:lnTo>
                      <a:pt x="2266187" y="45719"/>
                    </a:lnTo>
                    <a:lnTo>
                      <a:pt x="2269235" y="36575"/>
                    </a:lnTo>
                    <a:lnTo>
                      <a:pt x="2270759" y="35051"/>
                    </a:lnTo>
                    <a:lnTo>
                      <a:pt x="2273807" y="38099"/>
                    </a:lnTo>
                    <a:lnTo>
                      <a:pt x="2278379" y="48767"/>
                    </a:lnTo>
                    <a:lnTo>
                      <a:pt x="2281427" y="64007"/>
                    </a:lnTo>
                    <a:lnTo>
                      <a:pt x="2284475" y="79247"/>
                    </a:lnTo>
                    <a:lnTo>
                      <a:pt x="2289047" y="83819"/>
                    </a:lnTo>
                    <a:lnTo>
                      <a:pt x="2292095" y="82295"/>
                    </a:lnTo>
                    <a:lnTo>
                      <a:pt x="2293619" y="74675"/>
                    </a:lnTo>
                    <a:lnTo>
                      <a:pt x="2296667" y="64007"/>
                    </a:lnTo>
                    <a:lnTo>
                      <a:pt x="2301239" y="51815"/>
                    </a:lnTo>
                    <a:lnTo>
                      <a:pt x="2304287" y="45719"/>
                    </a:lnTo>
                    <a:lnTo>
                      <a:pt x="2307335" y="42671"/>
                    </a:lnTo>
                    <a:lnTo>
                      <a:pt x="2311907" y="48767"/>
                    </a:lnTo>
                    <a:lnTo>
                      <a:pt x="2314955" y="64007"/>
                    </a:lnTo>
                    <a:lnTo>
                      <a:pt x="2318003" y="79247"/>
                    </a:lnTo>
                    <a:lnTo>
                      <a:pt x="2321051" y="85343"/>
                    </a:lnTo>
                    <a:lnTo>
                      <a:pt x="2324099" y="85343"/>
                    </a:lnTo>
                    <a:lnTo>
                      <a:pt x="2327147" y="80771"/>
                    </a:lnTo>
                    <a:lnTo>
                      <a:pt x="2331719" y="68579"/>
                    </a:lnTo>
                    <a:lnTo>
                      <a:pt x="2334767" y="56387"/>
                    </a:lnTo>
                    <a:lnTo>
                      <a:pt x="2337815" y="42671"/>
                    </a:lnTo>
                    <a:lnTo>
                      <a:pt x="2340863" y="42671"/>
                    </a:lnTo>
                    <a:lnTo>
                      <a:pt x="2343911" y="47243"/>
                    </a:lnTo>
                    <a:lnTo>
                      <a:pt x="2346959" y="56387"/>
                    </a:lnTo>
                    <a:lnTo>
                      <a:pt x="2350007" y="71627"/>
                    </a:lnTo>
                    <a:lnTo>
                      <a:pt x="2354579" y="85343"/>
                    </a:lnTo>
                    <a:lnTo>
                      <a:pt x="2357627" y="91439"/>
                    </a:lnTo>
                    <a:lnTo>
                      <a:pt x="2360675" y="89915"/>
                    </a:lnTo>
                    <a:lnTo>
                      <a:pt x="2365247" y="82295"/>
                    </a:lnTo>
                    <a:lnTo>
                      <a:pt x="2366771" y="73151"/>
                    </a:lnTo>
                    <a:lnTo>
                      <a:pt x="2369819" y="62483"/>
                    </a:lnTo>
                    <a:lnTo>
                      <a:pt x="2372867" y="57911"/>
                    </a:lnTo>
                    <a:lnTo>
                      <a:pt x="2377439" y="60959"/>
                    </a:lnTo>
                    <a:lnTo>
                      <a:pt x="2380487" y="65531"/>
                    </a:lnTo>
                    <a:lnTo>
                      <a:pt x="2383535" y="74675"/>
                    </a:lnTo>
                    <a:lnTo>
                      <a:pt x="2388107" y="83819"/>
                    </a:lnTo>
                    <a:lnTo>
                      <a:pt x="2391155" y="89915"/>
                    </a:lnTo>
                    <a:lnTo>
                      <a:pt x="2392679" y="91439"/>
                    </a:lnTo>
                    <a:lnTo>
                      <a:pt x="2395727" y="86867"/>
                    </a:lnTo>
                    <a:lnTo>
                      <a:pt x="2400299" y="82295"/>
                    </a:lnTo>
                    <a:lnTo>
                      <a:pt x="2403347" y="79247"/>
                    </a:lnTo>
                    <a:lnTo>
                      <a:pt x="2406395" y="115823"/>
                    </a:lnTo>
                    <a:lnTo>
                      <a:pt x="2410967" y="173735"/>
                    </a:lnTo>
                    <a:lnTo>
                      <a:pt x="2414015" y="205739"/>
                    </a:lnTo>
                    <a:lnTo>
                      <a:pt x="2415539" y="227075"/>
                    </a:lnTo>
                    <a:lnTo>
                      <a:pt x="2418587" y="220979"/>
                    </a:lnTo>
                    <a:lnTo>
                      <a:pt x="2423159" y="188975"/>
                    </a:lnTo>
                    <a:lnTo>
                      <a:pt x="2426207" y="152399"/>
                    </a:lnTo>
                    <a:lnTo>
                      <a:pt x="2429255" y="112775"/>
                    </a:lnTo>
                    <a:lnTo>
                      <a:pt x="2433827" y="60959"/>
                    </a:lnTo>
                    <a:lnTo>
                      <a:pt x="2436875" y="19811"/>
                    </a:lnTo>
                    <a:lnTo>
                      <a:pt x="2439923" y="4571"/>
                    </a:lnTo>
                    <a:lnTo>
                      <a:pt x="2442971" y="1523"/>
                    </a:lnTo>
                    <a:lnTo>
                      <a:pt x="2446019" y="6095"/>
                    </a:lnTo>
                    <a:lnTo>
                      <a:pt x="2449067" y="28955"/>
                    </a:lnTo>
                    <a:lnTo>
                      <a:pt x="2453639" y="64007"/>
                    </a:lnTo>
                    <a:lnTo>
                      <a:pt x="2456687" y="92963"/>
                    </a:lnTo>
                    <a:lnTo>
                      <a:pt x="2459735" y="114299"/>
                    </a:lnTo>
                    <a:lnTo>
                      <a:pt x="2462783" y="135635"/>
                    </a:lnTo>
                    <a:lnTo>
                      <a:pt x="2465831" y="143255"/>
                    </a:lnTo>
                    <a:lnTo>
                      <a:pt x="2468879" y="138683"/>
                    </a:lnTo>
                    <a:lnTo>
                      <a:pt x="2471927" y="128015"/>
                    </a:lnTo>
                    <a:lnTo>
                      <a:pt x="2476499" y="115823"/>
                    </a:lnTo>
                    <a:lnTo>
                      <a:pt x="2479547" y="102107"/>
                    </a:lnTo>
                    <a:lnTo>
                      <a:pt x="2482595" y="82295"/>
                    </a:lnTo>
                    <a:lnTo>
                      <a:pt x="2487167" y="71627"/>
                    </a:lnTo>
                    <a:lnTo>
                      <a:pt x="2490215" y="64007"/>
                    </a:lnTo>
                    <a:lnTo>
                      <a:pt x="2491739" y="56387"/>
                    </a:lnTo>
                    <a:lnTo>
                      <a:pt x="2494787" y="51815"/>
                    </a:lnTo>
                    <a:lnTo>
                      <a:pt x="2499359" y="53339"/>
                    </a:lnTo>
                    <a:lnTo>
                      <a:pt x="2502407" y="60959"/>
                    </a:lnTo>
                    <a:lnTo>
                      <a:pt x="2505455" y="65531"/>
                    </a:lnTo>
                    <a:lnTo>
                      <a:pt x="2510027" y="106679"/>
                    </a:lnTo>
                    <a:lnTo>
                      <a:pt x="2513075" y="228599"/>
                    </a:lnTo>
                    <a:lnTo>
                      <a:pt x="2514599" y="300227"/>
                    </a:lnTo>
                    <a:lnTo>
                      <a:pt x="2517647" y="345947"/>
                    </a:lnTo>
                    <a:lnTo>
                      <a:pt x="2522219" y="359663"/>
                    </a:lnTo>
                    <a:lnTo>
                      <a:pt x="2525267" y="326135"/>
                    </a:lnTo>
                    <a:lnTo>
                      <a:pt x="2528315" y="252983"/>
                    </a:lnTo>
                  </a:path>
                </a:pathLst>
              </a:custGeom>
              <a:ln w="3175">
                <a:solidFill>
                  <a:srgbClr val="007F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33"/>
              <p:cNvSpPr/>
              <p:nvPr/>
            </p:nvSpPr>
            <p:spPr>
              <a:xfrm>
                <a:off x="961643" y="7757160"/>
                <a:ext cx="2528570" cy="588645"/>
              </a:xfrm>
              <a:custGeom>
                <a:avLst/>
                <a:gdLst/>
                <a:ahLst/>
                <a:cxnLst/>
                <a:rect l="l" t="t" r="r" b="b"/>
                <a:pathLst>
                  <a:path w="2528570" h="588645">
                    <a:moveTo>
                      <a:pt x="0" y="371855"/>
                    </a:moveTo>
                    <a:lnTo>
                      <a:pt x="3047" y="371855"/>
                    </a:lnTo>
                    <a:lnTo>
                      <a:pt x="6095" y="376427"/>
                    </a:lnTo>
                    <a:lnTo>
                      <a:pt x="9143" y="376427"/>
                    </a:lnTo>
                    <a:lnTo>
                      <a:pt x="13715" y="379475"/>
                    </a:lnTo>
                    <a:lnTo>
                      <a:pt x="16763" y="380999"/>
                    </a:lnTo>
                    <a:lnTo>
                      <a:pt x="19811" y="382523"/>
                    </a:lnTo>
                    <a:lnTo>
                      <a:pt x="22859" y="382523"/>
                    </a:lnTo>
                    <a:lnTo>
                      <a:pt x="25907" y="385571"/>
                    </a:lnTo>
                    <a:lnTo>
                      <a:pt x="28955" y="387095"/>
                    </a:lnTo>
                    <a:lnTo>
                      <a:pt x="32003" y="388619"/>
                    </a:lnTo>
                    <a:lnTo>
                      <a:pt x="36575" y="390143"/>
                    </a:lnTo>
                    <a:lnTo>
                      <a:pt x="39623" y="391667"/>
                    </a:lnTo>
                    <a:lnTo>
                      <a:pt x="42671" y="391667"/>
                    </a:lnTo>
                    <a:lnTo>
                      <a:pt x="47243" y="393191"/>
                    </a:lnTo>
                    <a:lnTo>
                      <a:pt x="48767" y="391667"/>
                    </a:lnTo>
                    <a:lnTo>
                      <a:pt x="51815" y="393191"/>
                    </a:lnTo>
                    <a:lnTo>
                      <a:pt x="54863" y="391667"/>
                    </a:lnTo>
                    <a:lnTo>
                      <a:pt x="65531" y="391667"/>
                    </a:lnTo>
                    <a:lnTo>
                      <a:pt x="70103" y="390143"/>
                    </a:lnTo>
                    <a:lnTo>
                      <a:pt x="73151" y="390143"/>
                    </a:lnTo>
                    <a:lnTo>
                      <a:pt x="74675" y="388619"/>
                    </a:lnTo>
                    <a:lnTo>
                      <a:pt x="77723" y="387095"/>
                    </a:lnTo>
                    <a:lnTo>
                      <a:pt x="82295" y="385571"/>
                    </a:lnTo>
                    <a:lnTo>
                      <a:pt x="85343" y="382523"/>
                    </a:lnTo>
                    <a:lnTo>
                      <a:pt x="88391" y="382523"/>
                    </a:lnTo>
                    <a:lnTo>
                      <a:pt x="92963" y="380999"/>
                    </a:lnTo>
                    <a:lnTo>
                      <a:pt x="96011" y="380999"/>
                    </a:lnTo>
                    <a:lnTo>
                      <a:pt x="97535" y="377951"/>
                    </a:lnTo>
                    <a:lnTo>
                      <a:pt x="100583" y="377951"/>
                    </a:lnTo>
                    <a:lnTo>
                      <a:pt x="105155" y="376427"/>
                    </a:lnTo>
                    <a:lnTo>
                      <a:pt x="108203" y="376427"/>
                    </a:lnTo>
                    <a:lnTo>
                      <a:pt x="111251" y="374903"/>
                    </a:lnTo>
                    <a:lnTo>
                      <a:pt x="115823" y="371855"/>
                    </a:lnTo>
                    <a:lnTo>
                      <a:pt x="118871" y="368807"/>
                    </a:lnTo>
                    <a:lnTo>
                      <a:pt x="121919" y="365759"/>
                    </a:lnTo>
                    <a:lnTo>
                      <a:pt x="124967" y="361187"/>
                    </a:lnTo>
                    <a:lnTo>
                      <a:pt x="128015" y="358139"/>
                    </a:lnTo>
                    <a:lnTo>
                      <a:pt x="131063" y="355091"/>
                    </a:lnTo>
                    <a:lnTo>
                      <a:pt x="135635" y="348995"/>
                    </a:lnTo>
                    <a:lnTo>
                      <a:pt x="138683" y="347471"/>
                    </a:lnTo>
                    <a:lnTo>
                      <a:pt x="141731" y="344423"/>
                    </a:lnTo>
                    <a:lnTo>
                      <a:pt x="144779" y="342899"/>
                    </a:lnTo>
                    <a:lnTo>
                      <a:pt x="147827" y="338327"/>
                    </a:lnTo>
                    <a:lnTo>
                      <a:pt x="150875" y="338327"/>
                    </a:lnTo>
                    <a:lnTo>
                      <a:pt x="153923" y="335279"/>
                    </a:lnTo>
                    <a:lnTo>
                      <a:pt x="158495" y="333755"/>
                    </a:lnTo>
                    <a:lnTo>
                      <a:pt x="161543" y="332231"/>
                    </a:lnTo>
                    <a:lnTo>
                      <a:pt x="164591" y="330707"/>
                    </a:lnTo>
                    <a:lnTo>
                      <a:pt x="169163" y="326135"/>
                    </a:lnTo>
                    <a:lnTo>
                      <a:pt x="172211" y="324611"/>
                    </a:lnTo>
                    <a:lnTo>
                      <a:pt x="173735" y="321563"/>
                    </a:lnTo>
                    <a:lnTo>
                      <a:pt x="176783" y="320039"/>
                    </a:lnTo>
                    <a:lnTo>
                      <a:pt x="181355" y="315467"/>
                    </a:lnTo>
                    <a:lnTo>
                      <a:pt x="184403" y="313943"/>
                    </a:lnTo>
                    <a:lnTo>
                      <a:pt x="187451" y="312419"/>
                    </a:lnTo>
                    <a:lnTo>
                      <a:pt x="192023" y="310895"/>
                    </a:lnTo>
                    <a:lnTo>
                      <a:pt x="195071" y="309371"/>
                    </a:lnTo>
                    <a:lnTo>
                      <a:pt x="196595" y="307847"/>
                    </a:lnTo>
                    <a:lnTo>
                      <a:pt x="199643" y="304799"/>
                    </a:lnTo>
                    <a:lnTo>
                      <a:pt x="204215" y="303275"/>
                    </a:lnTo>
                    <a:lnTo>
                      <a:pt x="207263" y="301751"/>
                    </a:lnTo>
                    <a:lnTo>
                      <a:pt x="210311" y="300227"/>
                    </a:lnTo>
                    <a:lnTo>
                      <a:pt x="214883" y="298703"/>
                    </a:lnTo>
                    <a:lnTo>
                      <a:pt x="217931" y="298703"/>
                    </a:lnTo>
                    <a:lnTo>
                      <a:pt x="220979" y="295655"/>
                    </a:lnTo>
                    <a:lnTo>
                      <a:pt x="222503" y="292607"/>
                    </a:lnTo>
                    <a:lnTo>
                      <a:pt x="227075" y="291083"/>
                    </a:lnTo>
                    <a:lnTo>
                      <a:pt x="230123" y="289559"/>
                    </a:lnTo>
                    <a:lnTo>
                      <a:pt x="233171" y="288035"/>
                    </a:lnTo>
                    <a:lnTo>
                      <a:pt x="237743" y="286511"/>
                    </a:lnTo>
                    <a:lnTo>
                      <a:pt x="240791" y="284987"/>
                    </a:lnTo>
                    <a:lnTo>
                      <a:pt x="243839" y="284987"/>
                    </a:lnTo>
                    <a:lnTo>
                      <a:pt x="246887" y="281939"/>
                    </a:lnTo>
                    <a:lnTo>
                      <a:pt x="249935" y="280415"/>
                    </a:lnTo>
                    <a:lnTo>
                      <a:pt x="252983" y="280415"/>
                    </a:lnTo>
                    <a:lnTo>
                      <a:pt x="256031" y="278891"/>
                    </a:lnTo>
                    <a:lnTo>
                      <a:pt x="266699" y="278891"/>
                    </a:lnTo>
                    <a:lnTo>
                      <a:pt x="271271" y="280415"/>
                    </a:lnTo>
                    <a:lnTo>
                      <a:pt x="280415" y="280415"/>
                    </a:lnTo>
                    <a:lnTo>
                      <a:pt x="283463" y="281939"/>
                    </a:lnTo>
                    <a:lnTo>
                      <a:pt x="286511" y="284987"/>
                    </a:lnTo>
                    <a:lnTo>
                      <a:pt x="291083" y="286511"/>
                    </a:lnTo>
                    <a:lnTo>
                      <a:pt x="294131" y="288035"/>
                    </a:lnTo>
                    <a:lnTo>
                      <a:pt x="295655" y="288035"/>
                    </a:lnTo>
                    <a:lnTo>
                      <a:pt x="298703" y="289559"/>
                    </a:lnTo>
                    <a:lnTo>
                      <a:pt x="303275" y="291083"/>
                    </a:lnTo>
                    <a:lnTo>
                      <a:pt x="306323" y="291083"/>
                    </a:lnTo>
                    <a:lnTo>
                      <a:pt x="309371" y="292607"/>
                    </a:lnTo>
                    <a:lnTo>
                      <a:pt x="313943" y="295655"/>
                    </a:lnTo>
                    <a:lnTo>
                      <a:pt x="316991" y="295655"/>
                    </a:lnTo>
                    <a:lnTo>
                      <a:pt x="320039" y="297179"/>
                    </a:lnTo>
                    <a:lnTo>
                      <a:pt x="321563" y="298703"/>
                    </a:lnTo>
                    <a:lnTo>
                      <a:pt x="326135" y="300227"/>
                    </a:lnTo>
                    <a:lnTo>
                      <a:pt x="329183" y="303275"/>
                    </a:lnTo>
                    <a:lnTo>
                      <a:pt x="332231" y="307847"/>
                    </a:lnTo>
                    <a:lnTo>
                      <a:pt x="336803" y="310895"/>
                    </a:lnTo>
                    <a:lnTo>
                      <a:pt x="339851" y="315467"/>
                    </a:lnTo>
                    <a:lnTo>
                      <a:pt x="342899" y="320039"/>
                    </a:lnTo>
                    <a:lnTo>
                      <a:pt x="344423" y="323087"/>
                    </a:lnTo>
                    <a:lnTo>
                      <a:pt x="348995" y="326135"/>
                    </a:lnTo>
                    <a:lnTo>
                      <a:pt x="352043" y="327659"/>
                    </a:lnTo>
                    <a:lnTo>
                      <a:pt x="355091" y="330707"/>
                    </a:lnTo>
                    <a:lnTo>
                      <a:pt x="359663" y="333755"/>
                    </a:lnTo>
                    <a:lnTo>
                      <a:pt x="362711" y="333755"/>
                    </a:lnTo>
                    <a:lnTo>
                      <a:pt x="365759" y="336803"/>
                    </a:lnTo>
                    <a:lnTo>
                      <a:pt x="370331" y="338327"/>
                    </a:lnTo>
                    <a:lnTo>
                      <a:pt x="371855" y="341375"/>
                    </a:lnTo>
                    <a:lnTo>
                      <a:pt x="374903" y="342899"/>
                    </a:lnTo>
                    <a:lnTo>
                      <a:pt x="377951" y="344423"/>
                    </a:lnTo>
                    <a:lnTo>
                      <a:pt x="382523" y="348995"/>
                    </a:lnTo>
                    <a:lnTo>
                      <a:pt x="385571" y="352043"/>
                    </a:lnTo>
                    <a:lnTo>
                      <a:pt x="388619" y="353567"/>
                    </a:lnTo>
                    <a:lnTo>
                      <a:pt x="393191" y="356615"/>
                    </a:lnTo>
                    <a:lnTo>
                      <a:pt x="394715" y="358139"/>
                    </a:lnTo>
                    <a:lnTo>
                      <a:pt x="397763" y="359663"/>
                    </a:lnTo>
                    <a:lnTo>
                      <a:pt x="402335" y="361187"/>
                    </a:lnTo>
                    <a:lnTo>
                      <a:pt x="405383" y="364235"/>
                    </a:lnTo>
                    <a:lnTo>
                      <a:pt x="408431" y="365759"/>
                    </a:lnTo>
                    <a:lnTo>
                      <a:pt x="413003" y="367283"/>
                    </a:lnTo>
                    <a:lnTo>
                      <a:pt x="416051" y="368807"/>
                    </a:lnTo>
                    <a:lnTo>
                      <a:pt x="419099" y="370331"/>
                    </a:lnTo>
                    <a:lnTo>
                      <a:pt x="420623" y="371855"/>
                    </a:lnTo>
                    <a:lnTo>
                      <a:pt x="425195" y="374903"/>
                    </a:lnTo>
                    <a:lnTo>
                      <a:pt x="428243" y="374903"/>
                    </a:lnTo>
                    <a:lnTo>
                      <a:pt x="431291" y="377951"/>
                    </a:lnTo>
                    <a:lnTo>
                      <a:pt x="435863" y="379475"/>
                    </a:lnTo>
                    <a:lnTo>
                      <a:pt x="438911" y="380999"/>
                    </a:lnTo>
                    <a:lnTo>
                      <a:pt x="441959" y="382523"/>
                    </a:lnTo>
                    <a:lnTo>
                      <a:pt x="443483" y="385571"/>
                    </a:lnTo>
                    <a:lnTo>
                      <a:pt x="448055" y="385571"/>
                    </a:lnTo>
                    <a:lnTo>
                      <a:pt x="451103" y="387095"/>
                    </a:lnTo>
                    <a:lnTo>
                      <a:pt x="454151" y="388619"/>
                    </a:lnTo>
                    <a:lnTo>
                      <a:pt x="458723" y="390143"/>
                    </a:lnTo>
                    <a:lnTo>
                      <a:pt x="461771" y="390143"/>
                    </a:lnTo>
                    <a:lnTo>
                      <a:pt x="464819" y="391667"/>
                    </a:lnTo>
                    <a:lnTo>
                      <a:pt x="484631" y="391667"/>
                    </a:lnTo>
                    <a:lnTo>
                      <a:pt x="487679" y="388619"/>
                    </a:lnTo>
                    <a:lnTo>
                      <a:pt x="492251" y="234695"/>
                    </a:lnTo>
                    <a:lnTo>
                      <a:pt x="493775" y="85343"/>
                    </a:lnTo>
                    <a:lnTo>
                      <a:pt x="496823" y="42671"/>
                    </a:lnTo>
                    <a:lnTo>
                      <a:pt x="499871" y="60959"/>
                    </a:lnTo>
                    <a:lnTo>
                      <a:pt x="504443" y="179831"/>
                    </a:lnTo>
                    <a:lnTo>
                      <a:pt x="507491" y="367283"/>
                    </a:lnTo>
                    <a:lnTo>
                      <a:pt x="510539" y="527303"/>
                    </a:lnTo>
                    <a:lnTo>
                      <a:pt x="515111" y="588263"/>
                    </a:lnTo>
                    <a:lnTo>
                      <a:pt x="518159" y="562355"/>
                    </a:lnTo>
                    <a:lnTo>
                      <a:pt x="519683" y="481583"/>
                    </a:lnTo>
                    <a:lnTo>
                      <a:pt x="524255" y="358139"/>
                    </a:lnTo>
                    <a:lnTo>
                      <a:pt x="527303" y="210311"/>
                    </a:lnTo>
                    <a:lnTo>
                      <a:pt x="530351" y="108203"/>
                    </a:lnTo>
                    <a:lnTo>
                      <a:pt x="534923" y="94487"/>
                    </a:lnTo>
                    <a:lnTo>
                      <a:pt x="537971" y="155447"/>
                    </a:lnTo>
                    <a:lnTo>
                      <a:pt x="541019" y="252983"/>
                    </a:lnTo>
                    <a:lnTo>
                      <a:pt x="542543" y="367283"/>
                    </a:lnTo>
                    <a:lnTo>
                      <a:pt x="547115" y="477011"/>
                    </a:lnTo>
                    <a:lnTo>
                      <a:pt x="550163" y="525779"/>
                    </a:lnTo>
                    <a:lnTo>
                      <a:pt x="553211" y="495299"/>
                    </a:lnTo>
                    <a:lnTo>
                      <a:pt x="557783" y="413003"/>
                    </a:lnTo>
                    <a:lnTo>
                      <a:pt x="560831" y="312419"/>
                    </a:lnTo>
                    <a:lnTo>
                      <a:pt x="563879" y="214883"/>
                    </a:lnTo>
                    <a:lnTo>
                      <a:pt x="568451" y="140207"/>
                    </a:lnTo>
                    <a:lnTo>
                      <a:pt x="569975" y="117347"/>
                    </a:lnTo>
                    <a:lnTo>
                      <a:pt x="573023" y="158495"/>
                    </a:lnTo>
                    <a:lnTo>
                      <a:pt x="576071" y="237743"/>
                    </a:lnTo>
                    <a:lnTo>
                      <a:pt x="580643" y="321563"/>
                    </a:lnTo>
                    <a:lnTo>
                      <a:pt x="583691" y="388619"/>
                    </a:lnTo>
                    <a:lnTo>
                      <a:pt x="586739" y="428243"/>
                    </a:lnTo>
                    <a:lnTo>
                      <a:pt x="591311" y="425195"/>
                    </a:lnTo>
                    <a:lnTo>
                      <a:pt x="592835" y="374903"/>
                    </a:lnTo>
                    <a:lnTo>
                      <a:pt x="595883" y="304799"/>
                    </a:lnTo>
                    <a:lnTo>
                      <a:pt x="598931" y="246887"/>
                    </a:lnTo>
                    <a:lnTo>
                      <a:pt x="603503" y="208787"/>
                    </a:lnTo>
                    <a:lnTo>
                      <a:pt x="606551" y="198119"/>
                    </a:lnTo>
                    <a:lnTo>
                      <a:pt x="609599" y="220979"/>
                    </a:lnTo>
                    <a:lnTo>
                      <a:pt x="614171" y="269747"/>
                    </a:lnTo>
                    <a:lnTo>
                      <a:pt x="615695" y="321563"/>
                    </a:lnTo>
                    <a:lnTo>
                      <a:pt x="618743" y="361187"/>
                    </a:lnTo>
                    <a:lnTo>
                      <a:pt x="621791" y="374903"/>
                    </a:lnTo>
                    <a:lnTo>
                      <a:pt x="626363" y="364235"/>
                    </a:lnTo>
                    <a:lnTo>
                      <a:pt x="629411" y="332231"/>
                    </a:lnTo>
                    <a:lnTo>
                      <a:pt x="632459" y="280415"/>
                    </a:lnTo>
                    <a:lnTo>
                      <a:pt x="637031" y="242315"/>
                    </a:lnTo>
                    <a:lnTo>
                      <a:pt x="640079" y="220979"/>
                    </a:lnTo>
                    <a:lnTo>
                      <a:pt x="641603" y="224027"/>
                    </a:lnTo>
                    <a:lnTo>
                      <a:pt x="646175" y="252983"/>
                    </a:lnTo>
                    <a:lnTo>
                      <a:pt x="649223" y="297179"/>
                    </a:lnTo>
                    <a:lnTo>
                      <a:pt x="652271" y="341375"/>
                    </a:lnTo>
                    <a:lnTo>
                      <a:pt x="655319" y="368807"/>
                    </a:lnTo>
                    <a:lnTo>
                      <a:pt x="659891" y="376427"/>
                    </a:lnTo>
                    <a:lnTo>
                      <a:pt x="662939" y="353567"/>
                    </a:lnTo>
                    <a:lnTo>
                      <a:pt x="664463" y="318515"/>
                    </a:lnTo>
                    <a:lnTo>
                      <a:pt x="669035" y="281939"/>
                    </a:lnTo>
                    <a:lnTo>
                      <a:pt x="672083" y="254507"/>
                    </a:lnTo>
                    <a:lnTo>
                      <a:pt x="675131" y="246887"/>
                    </a:lnTo>
                    <a:lnTo>
                      <a:pt x="679703" y="262127"/>
                    </a:lnTo>
                    <a:lnTo>
                      <a:pt x="682751" y="289559"/>
                    </a:lnTo>
                    <a:lnTo>
                      <a:pt x="685799" y="318515"/>
                    </a:lnTo>
                    <a:lnTo>
                      <a:pt x="690371" y="344423"/>
                    </a:lnTo>
                    <a:lnTo>
                      <a:pt x="691895" y="359663"/>
                    </a:lnTo>
                    <a:lnTo>
                      <a:pt x="694943" y="358139"/>
                    </a:lnTo>
                    <a:lnTo>
                      <a:pt x="697991" y="341375"/>
                    </a:lnTo>
                    <a:lnTo>
                      <a:pt x="702563" y="320039"/>
                    </a:lnTo>
                    <a:lnTo>
                      <a:pt x="705611" y="298703"/>
                    </a:lnTo>
                    <a:lnTo>
                      <a:pt x="708659" y="284987"/>
                    </a:lnTo>
                    <a:lnTo>
                      <a:pt x="713231" y="280415"/>
                    </a:lnTo>
                    <a:lnTo>
                      <a:pt x="714755" y="291083"/>
                    </a:lnTo>
                    <a:lnTo>
                      <a:pt x="717803" y="310895"/>
                    </a:lnTo>
                    <a:lnTo>
                      <a:pt x="720851" y="321563"/>
                    </a:lnTo>
                    <a:lnTo>
                      <a:pt x="725423" y="315467"/>
                    </a:lnTo>
                    <a:lnTo>
                      <a:pt x="728471" y="321563"/>
                    </a:lnTo>
                    <a:lnTo>
                      <a:pt x="731519" y="330707"/>
                    </a:lnTo>
                    <a:lnTo>
                      <a:pt x="736091" y="333755"/>
                    </a:lnTo>
                    <a:lnTo>
                      <a:pt x="739139" y="341375"/>
                    </a:lnTo>
                    <a:lnTo>
                      <a:pt x="740663" y="342899"/>
                    </a:lnTo>
                    <a:lnTo>
                      <a:pt x="743711" y="336803"/>
                    </a:lnTo>
                    <a:lnTo>
                      <a:pt x="748283" y="335279"/>
                    </a:lnTo>
                    <a:lnTo>
                      <a:pt x="751331" y="332231"/>
                    </a:lnTo>
                    <a:lnTo>
                      <a:pt x="754379" y="327659"/>
                    </a:lnTo>
                    <a:lnTo>
                      <a:pt x="758951" y="332231"/>
                    </a:lnTo>
                    <a:lnTo>
                      <a:pt x="761999" y="333755"/>
                    </a:lnTo>
                    <a:lnTo>
                      <a:pt x="763523" y="338327"/>
                    </a:lnTo>
                    <a:lnTo>
                      <a:pt x="768095" y="345947"/>
                    </a:lnTo>
                    <a:lnTo>
                      <a:pt x="771143" y="352043"/>
                    </a:lnTo>
                    <a:lnTo>
                      <a:pt x="774191" y="353567"/>
                    </a:lnTo>
                    <a:lnTo>
                      <a:pt x="777239" y="356615"/>
                    </a:lnTo>
                    <a:lnTo>
                      <a:pt x="781811" y="356615"/>
                    </a:lnTo>
                    <a:lnTo>
                      <a:pt x="784859" y="355091"/>
                    </a:lnTo>
                    <a:lnTo>
                      <a:pt x="787907" y="352043"/>
                    </a:lnTo>
                    <a:lnTo>
                      <a:pt x="790955" y="345947"/>
                    </a:lnTo>
                    <a:lnTo>
                      <a:pt x="794003" y="347471"/>
                    </a:lnTo>
                    <a:lnTo>
                      <a:pt x="797051" y="347471"/>
                    </a:lnTo>
                    <a:lnTo>
                      <a:pt x="801623" y="348995"/>
                    </a:lnTo>
                    <a:lnTo>
                      <a:pt x="804671" y="358139"/>
                    </a:lnTo>
                    <a:lnTo>
                      <a:pt x="807719" y="365759"/>
                    </a:lnTo>
                    <a:lnTo>
                      <a:pt x="812291" y="359663"/>
                    </a:lnTo>
                    <a:lnTo>
                      <a:pt x="813815" y="348995"/>
                    </a:lnTo>
                    <a:lnTo>
                      <a:pt x="816863" y="342899"/>
                    </a:lnTo>
                    <a:lnTo>
                      <a:pt x="819911" y="338327"/>
                    </a:lnTo>
                    <a:lnTo>
                      <a:pt x="824483" y="341375"/>
                    </a:lnTo>
                    <a:lnTo>
                      <a:pt x="827531" y="355091"/>
                    </a:lnTo>
                    <a:lnTo>
                      <a:pt x="830579" y="379475"/>
                    </a:lnTo>
                    <a:lnTo>
                      <a:pt x="835151" y="399287"/>
                    </a:lnTo>
                    <a:lnTo>
                      <a:pt x="838199" y="408431"/>
                    </a:lnTo>
                    <a:lnTo>
                      <a:pt x="839723" y="408431"/>
                    </a:lnTo>
                    <a:lnTo>
                      <a:pt x="842771" y="390143"/>
                    </a:lnTo>
                    <a:lnTo>
                      <a:pt x="847343" y="364235"/>
                    </a:lnTo>
                    <a:lnTo>
                      <a:pt x="850391" y="342899"/>
                    </a:lnTo>
                    <a:lnTo>
                      <a:pt x="853439" y="333755"/>
                    </a:lnTo>
                    <a:lnTo>
                      <a:pt x="858011" y="333755"/>
                    </a:lnTo>
                    <a:lnTo>
                      <a:pt x="861059" y="347471"/>
                    </a:lnTo>
                    <a:lnTo>
                      <a:pt x="862583" y="368807"/>
                    </a:lnTo>
                    <a:lnTo>
                      <a:pt x="865631" y="388619"/>
                    </a:lnTo>
                    <a:lnTo>
                      <a:pt x="870203" y="400811"/>
                    </a:lnTo>
                    <a:lnTo>
                      <a:pt x="873251" y="402335"/>
                    </a:lnTo>
                    <a:lnTo>
                      <a:pt x="876299" y="402335"/>
                    </a:lnTo>
                    <a:lnTo>
                      <a:pt x="880871" y="391667"/>
                    </a:lnTo>
                    <a:lnTo>
                      <a:pt x="883919" y="371855"/>
                    </a:lnTo>
                    <a:lnTo>
                      <a:pt x="886967" y="356615"/>
                    </a:lnTo>
                    <a:lnTo>
                      <a:pt x="890015" y="348995"/>
                    </a:lnTo>
                    <a:lnTo>
                      <a:pt x="893063" y="347471"/>
                    </a:lnTo>
                    <a:lnTo>
                      <a:pt x="896111" y="355091"/>
                    </a:lnTo>
                    <a:lnTo>
                      <a:pt x="899159" y="370331"/>
                    </a:lnTo>
                    <a:lnTo>
                      <a:pt x="903731" y="385571"/>
                    </a:lnTo>
                    <a:lnTo>
                      <a:pt x="906779" y="393191"/>
                    </a:lnTo>
                    <a:lnTo>
                      <a:pt x="909827" y="393191"/>
                    </a:lnTo>
                    <a:lnTo>
                      <a:pt x="912875" y="390143"/>
                    </a:lnTo>
                    <a:lnTo>
                      <a:pt x="915923" y="377951"/>
                    </a:lnTo>
                    <a:lnTo>
                      <a:pt x="918971" y="364235"/>
                    </a:lnTo>
                    <a:lnTo>
                      <a:pt x="923543" y="358139"/>
                    </a:lnTo>
                    <a:lnTo>
                      <a:pt x="926591" y="370331"/>
                    </a:lnTo>
                    <a:lnTo>
                      <a:pt x="929639" y="390143"/>
                    </a:lnTo>
                    <a:lnTo>
                      <a:pt x="934211" y="402335"/>
                    </a:lnTo>
                    <a:lnTo>
                      <a:pt x="937259" y="405383"/>
                    </a:lnTo>
                    <a:lnTo>
                      <a:pt x="938783" y="399287"/>
                    </a:lnTo>
                    <a:lnTo>
                      <a:pt x="941831" y="379475"/>
                    </a:lnTo>
                    <a:lnTo>
                      <a:pt x="946403" y="353567"/>
                    </a:lnTo>
                    <a:lnTo>
                      <a:pt x="949451" y="335279"/>
                    </a:lnTo>
                    <a:lnTo>
                      <a:pt x="952499" y="326135"/>
                    </a:lnTo>
                    <a:lnTo>
                      <a:pt x="957071" y="324611"/>
                    </a:lnTo>
                    <a:lnTo>
                      <a:pt x="960119" y="344423"/>
                    </a:lnTo>
                    <a:lnTo>
                      <a:pt x="961643" y="365759"/>
                    </a:lnTo>
                    <a:lnTo>
                      <a:pt x="964691" y="380999"/>
                    </a:lnTo>
                    <a:lnTo>
                      <a:pt x="969263" y="391667"/>
                    </a:lnTo>
                    <a:lnTo>
                      <a:pt x="972311" y="388619"/>
                    </a:lnTo>
                    <a:lnTo>
                      <a:pt x="975359" y="371855"/>
                    </a:lnTo>
                    <a:lnTo>
                      <a:pt x="979931" y="348995"/>
                    </a:lnTo>
                    <a:lnTo>
                      <a:pt x="982979" y="333755"/>
                    </a:lnTo>
                    <a:lnTo>
                      <a:pt x="986027" y="327659"/>
                    </a:lnTo>
                    <a:lnTo>
                      <a:pt x="987551" y="335279"/>
                    </a:lnTo>
                    <a:lnTo>
                      <a:pt x="992123" y="345947"/>
                    </a:lnTo>
                    <a:lnTo>
                      <a:pt x="995171" y="355091"/>
                    </a:lnTo>
                    <a:lnTo>
                      <a:pt x="998219" y="358139"/>
                    </a:lnTo>
                    <a:lnTo>
                      <a:pt x="1002791" y="358139"/>
                    </a:lnTo>
                    <a:lnTo>
                      <a:pt x="1005839" y="356615"/>
                    </a:lnTo>
                    <a:lnTo>
                      <a:pt x="1008887" y="347471"/>
                    </a:lnTo>
                    <a:lnTo>
                      <a:pt x="1011935" y="338327"/>
                    </a:lnTo>
                    <a:lnTo>
                      <a:pt x="1014983" y="332231"/>
                    </a:lnTo>
                    <a:lnTo>
                      <a:pt x="1018031" y="330707"/>
                    </a:lnTo>
                    <a:lnTo>
                      <a:pt x="1025651" y="330707"/>
                    </a:lnTo>
                    <a:lnTo>
                      <a:pt x="1028699" y="333755"/>
                    </a:lnTo>
                    <a:lnTo>
                      <a:pt x="1031747" y="338327"/>
                    </a:lnTo>
                    <a:lnTo>
                      <a:pt x="1036319" y="342899"/>
                    </a:lnTo>
                    <a:lnTo>
                      <a:pt x="1037843" y="341375"/>
                    </a:lnTo>
                    <a:lnTo>
                      <a:pt x="1040891" y="336803"/>
                    </a:lnTo>
                    <a:lnTo>
                      <a:pt x="1045463" y="333755"/>
                    </a:lnTo>
                    <a:lnTo>
                      <a:pt x="1048511" y="327659"/>
                    </a:lnTo>
                    <a:lnTo>
                      <a:pt x="1051559" y="327659"/>
                    </a:lnTo>
                    <a:lnTo>
                      <a:pt x="1056131" y="323087"/>
                    </a:lnTo>
                    <a:lnTo>
                      <a:pt x="1059179" y="321563"/>
                    </a:lnTo>
                    <a:lnTo>
                      <a:pt x="1060703" y="320039"/>
                    </a:lnTo>
                    <a:lnTo>
                      <a:pt x="1063751" y="313943"/>
                    </a:lnTo>
                    <a:lnTo>
                      <a:pt x="1068323" y="312419"/>
                    </a:lnTo>
                    <a:lnTo>
                      <a:pt x="1071371" y="313943"/>
                    </a:lnTo>
                    <a:lnTo>
                      <a:pt x="1074419" y="315467"/>
                    </a:lnTo>
                    <a:lnTo>
                      <a:pt x="1078991" y="323087"/>
                    </a:lnTo>
                    <a:lnTo>
                      <a:pt x="1082039" y="330707"/>
                    </a:lnTo>
                    <a:lnTo>
                      <a:pt x="1085087" y="333755"/>
                    </a:lnTo>
                    <a:lnTo>
                      <a:pt x="1086611" y="332231"/>
                    </a:lnTo>
                    <a:lnTo>
                      <a:pt x="1091183" y="326135"/>
                    </a:lnTo>
                    <a:lnTo>
                      <a:pt x="1094231" y="320039"/>
                    </a:lnTo>
                    <a:lnTo>
                      <a:pt x="1097279" y="315467"/>
                    </a:lnTo>
                    <a:lnTo>
                      <a:pt x="1101851" y="309371"/>
                    </a:lnTo>
                    <a:lnTo>
                      <a:pt x="1104899" y="307847"/>
                    </a:lnTo>
                    <a:lnTo>
                      <a:pt x="1107947" y="307847"/>
                    </a:lnTo>
                    <a:lnTo>
                      <a:pt x="1109471" y="310895"/>
                    </a:lnTo>
                    <a:lnTo>
                      <a:pt x="1114043" y="312419"/>
                    </a:lnTo>
                    <a:lnTo>
                      <a:pt x="1117091" y="318515"/>
                    </a:lnTo>
                    <a:lnTo>
                      <a:pt x="1120139" y="321563"/>
                    </a:lnTo>
                    <a:lnTo>
                      <a:pt x="1124711" y="321563"/>
                    </a:lnTo>
                    <a:lnTo>
                      <a:pt x="1127759" y="320039"/>
                    </a:lnTo>
                    <a:lnTo>
                      <a:pt x="1130807" y="315467"/>
                    </a:lnTo>
                    <a:lnTo>
                      <a:pt x="1135379" y="309371"/>
                    </a:lnTo>
                    <a:lnTo>
                      <a:pt x="1136903" y="301751"/>
                    </a:lnTo>
                    <a:lnTo>
                      <a:pt x="1139951" y="286511"/>
                    </a:lnTo>
                    <a:lnTo>
                      <a:pt x="1142999" y="269747"/>
                    </a:lnTo>
                    <a:lnTo>
                      <a:pt x="1147571" y="268223"/>
                    </a:lnTo>
                    <a:lnTo>
                      <a:pt x="1150619" y="280415"/>
                    </a:lnTo>
                    <a:lnTo>
                      <a:pt x="1153667" y="307847"/>
                    </a:lnTo>
                    <a:lnTo>
                      <a:pt x="1158239" y="332231"/>
                    </a:lnTo>
                    <a:lnTo>
                      <a:pt x="1159763" y="348995"/>
                    </a:lnTo>
                    <a:lnTo>
                      <a:pt x="1162811" y="353567"/>
                    </a:lnTo>
                    <a:lnTo>
                      <a:pt x="1167383" y="344423"/>
                    </a:lnTo>
                    <a:lnTo>
                      <a:pt x="1170431" y="324611"/>
                    </a:lnTo>
                    <a:lnTo>
                      <a:pt x="1173479" y="307847"/>
                    </a:lnTo>
                    <a:lnTo>
                      <a:pt x="1176527" y="289559"/>
                    </a:lnTo>
                    <a:lnTo>
                      <a:pt x="1181099" y="281939"/>
                    </a:lnTo>
                    <a:lnTo>
                      <a:pt x="1182623" y="286511"/>
                    </a:lnTo>
                    <a:lnTo>
                      <a:pt x="1185671" y="300227"/>
                    </a:lnTo>
                    <a:lnTo>
                      <a:pt x="1190243" y="318515"/>
                    </a:lnTo>
                    <a:lnTo>
                      <a:pt x="1193291" y="332231"/>
                    </a:lnTo>
                    <a:lnTo>
                      <a:pt x="1196339" y="344423"/>
                    </a:lnTo>
                    <a:lnTo>
                      <a:pt x="1200911" y="345947"/>
                    </a:lnTo>
                    <a:lnTo>
                      <a:pt x="1203959" y="342899"/>
                    </a:lnTo>
                    <a:lnTo>
                      <a:pt x="1207007" y="332231"/>
                    </a:lnTo>
                    <a:lnTo>
                      <a:pt x="1208531" y="321563"/>
                    </a:lnTo>
                    <a:lnTo>
                      <a:pt x="1213103" y="309371"/>
                    </a:lnTo>
                    <a:lnTo>
                      <a:pt x="1216151" y="298703"/>
                    </a:lnTo>
                    <a:lnTo>
                      <a:pt x="1219199" y="289559"/>
                    </a:lnTo>
                    <a:lnTo>
                      <a:pt x="1223771" y="291083"/>
                    </a:lnTo>
                    <a:lnTo>
                      <a:pt x="1226819" y="303275"/>
                    </a:lnTo>
                    <a:lnTo>
                      <a:pt x="1229867" y="324611"/>
                    </a:lnTo>
                    <a:lnTo>
                      <a:pt x="1231391" y="342899"/>
                    </a:lnTo>
                    <a:lnTo>
                      <a:pt x="1235963" y="356615"/>
                    </a:lnTo>
                    <a:lnTo>
                      <a:pt x="1252727" y="315467"/>
                    </a:lnTo>
                    <a:lnTo>
                      <a:pt x="1257299" y="312419"/>
                    </a:lnTo>
                    <a:lnTo>
                      <a:pt x="1258823" y="315467"/>
                    </a:lnTo>
                    <a:lnTo>
                      <a:pt x="1261871" y="323087"/>
                    </a:lnTo>
                    <a:lnTo>
                      <a:pt x="1264919" y="335279"/>
                    </a:lnTo>
                    <a:lnTo>
                      <a:pt x="1269491" y="352043"/>
                    </a:lnTo>
                    <a:lnTo>
                      <a:pt x="1272539" y="359663"/>
                    </a:lnTo>
                    <a:lnTo>
                      <a:pt x="1275587" y="365759"/>
                    </a:lnTo>
                    <a:lnTo>
                      <a:pt x="1280159" y="361187"/>
                    </a:lnTo>
                    <a:lnTo>
                      <a:pt x="1281683" y="355091"/>
                    </a:lnTo>
                    <a:lnTo>
                      <a:pt x="1284731" y="342899"/>
                    </a:lnTo>
                    <a:lnTo>
                      <a:pt x="1289303" y="335279"/>
                    </a:lnTo>
                    <a:lnTo>
                      <a:pt x="1292351" y="333755"/>
                    </a:lnTo>
                    <a:lnTo>
                      <a:pt x="1295399" y="335279"/>
                    </a:lnTo>
                    <a:lnTo>
                      <a:pt x="1298447" y="341375"/>
                    </a:lnTo>
                    <a:lnTo>
                      <a:pt x="1303019" y="347471"/>
                    </a:lnTo>
                    <a:lnTo>
                      <a:pt x="1306067" y="355091"/>
                    </a:lnTo>
                    <a:lnTo>
                      <a:pt x="1307591" y="358139"/>
                    </a:lnTo>
                    <a:lnTo>
                      <a:pt x="1312163" y="359663"/>
                    </a:lnTo>
                    <a:lnTo>
                      <a:pt x="1315211" y="356615"/>
                    </a:lnTo>
                    <a:lnTo>
                      <a:pt x="1318259" y="352043"/>
                    </a:lnTo>
                    <a:lnTo>
                      <a:pt x="1322831" y="344423"/>
                    </a:lnTo>
                    <a:lnTo>
                      <a:pt x="1325879" y="342899"/>
                    </a:lnTo>
                    <a:lnTo>
                      <a:pt x="1328927" y="338327"/>
                    </a:lnTo>
                    <a:lnTo>
                      <a:pt x="1330451" y="341375"/>
                    </a:lnTo>
                    <a:lnTo>
                      <a:pt x="1335023" y="345947"/>
                    </a:lnTo>
                    <a:lnTo>
                      <a:pt x="1338071" y="353567"/>
                    </a:lnTo>
                    <a:lnTo>
                      <a:pt x="1341119" y="358139"/>
                    </a:lnTo>
                    <a:lnTo>
                      <a:pt x="1345691" y="364235"/>
                    </a:lnTo>
                    <a:lnTo>
                      <a:pt x="1348739" y="370331"/>
                    </a:lnTo>
                    <a:lnTo>
                      <a:pt x="1351787" y="385571"/>
                    </a:lnTo>
                    <a:lnTo>
                      <a:pt x="1356359" y="391667"/>
                    </a:lnTo>
                    <a:lnTo>
                      <a:pt x="1357883" y="388619"/>
                    </a:lnTo>
                    <a:lnTo>
                      <a:pt x="1360931" y="374903"/>
                    </a:lnTo>
                    <a:lnTo>
                      <a:pt x="1363979" y="347471"/>
                    </a:lnTo>
                    <a:lnTo>
                      <a:pt x="1368551" y="326135"/>
                    </a:lnTo>
                    <a:lnTo>
                      <a:pt x="1371599" y="318515"/>
                    </a:lnTo>
                    <a:lnTo>
                      <a:pt x="1374647" y="323087"/>
                    </a:lnTo>
                    <a:lnTo>
                      <a:pt x="1379219" y="332231"/>
                    </a:lnTo>
                    <a:lnTo>
                      <a:pt x="1380743" y="352043"/>
                    </a:lnTo>
                    <a:lnTo>
                      <a:pt x="1383791" y="365759"/>
                    </a:lnTo>
                    <a:lnTo>
                      <a:pt x="1386839" y="376427"/>
                    </a:lnTo>
                    <a:lnTo>
                      <a:pt x="1391411" y="379475"/>
                    </a:lnTo>
                    <a:lnTo>
                      <a:pt x="1394459" y="376427"/>
                    </a:lnTo>
                    <a:lnTo>
                      <a:pt x="1397507" y="364235"/>
                    </a:lnTo>
                    <a:lnTo>
                      <a:pt x="1402079" y="348995"/>
                    </a:lnTo>
                    <a:lnTo>
                      <a:pt x="1405127" y="338327"/>
                    </a:lnTo>
                    <a:lnTo>
                      <a:pt x="1406651" y="332231"/>
                    </a:lnTo>
                    <a:lnTo>
                      <a:pt x="1411223" y="333755"/>
                    </a:lnTo>
                    <a:lnTo>
                      <a:pt x="1414271" y="344423"/>
                    </a:lnTo>
                    <a:lnTo>
                      <a:pt x="1417319" y="361187"/>
                    </a:lnTo>
                    <a:lnTo>
                      <a:pt x="1420367" y="376427"/>
                    </a:lnTo>
                    <a:lnTo>
                      <a:pt x="1424939" y="382523"/>
                    </a:lnTo>
                    <a:lnTo>
                      <a:pt x="1427987" y="382523"/>
                    </a:lnTo>
                    <a:lnTo>
                      <a:pt x="1429511" y="368807"/>
                    </a:lnTo>
                    <a:lnTo>
                      <a:pt x="1434083" y="348995"/>
                    </a:lnTo>
                    <a:lnTo>
                      <a:pt x="1437131" y="330707"/>
                    </a:lnTo>
                    <a:lnTo>
                      <a:pt x="1440179" y="315467"/>
                    </a:lnTo>
                    <a:lnTo>
                      <a:pt x="1444751" y="313943"/>
                    </a:lnTo>
                    <a:lnTo>
                      <a:pt x="1447799" y="323087"/>
                    </a:lnTo>
                    <a:lnTo>
                      <a:pt x="1450847" y="342899"/>
                    </a:lnTo>
                    <a:lnTo>
                      <a:pt x="1455419" y="359663"/>
                    </a:lnTo>
                    <a:lnTo>
                      <a:pt x="1456943" y="370331"/>
                    </a:lnTo>
                    <a:lnTo>
                      <a:pt x="1459991" y="370331"/>
                    </a:lnTo>
                    <a:lnTo>
                      <a:pt x="1463039" y="364235"/>
                    </a:lnTo>
                    <a:lnTo>
                      <a:pt x="1467611" y="348995"/>
                    </a:lnTo>
                    <a:lnTo>
                      <a:pt x="1470659" y="332231"/>
                    </a:lnTo>
                    <a:lnTo>
                      <a:pt x="1473707" y="318515"/>
                    </a:lnTo>
                    <a:lnTo>
                      <a:pt x="1478279" y="312419"/>
                    </a:lnTo>
                    <a:lnTo>
                      <a:pt x="1479803" y="313943"/>
                    </a:lnTo>
                    <a:lnTo>
                      <a:pt x="1482851" y="321563"/>
                    </a:lnTo>
                    <a:lnTo>
                      <a:pt x="1485899" y="333755"/>
                    </a:lnTo>
                    <a:lnTo>
                      <a:pt x="1490471" y="341375"/>
                    </a:lnTo>
                    <a:lnTo>
                      <a:pt x="1493519" y="344423"/>
                    </a:lnTo>
                    <a:lnTo>
                      <a:pt x="1496567" y="342899"/>
                    </a:lnTo>
                    <a:lnTo>
                      <a:pt x="1501139" y="336803"/>
                    </a:lnTo>
                    <a:lnTo>
                      <a:pt x="1504187" y="330707"/>
                    </a:lnTo>
                    <a:lnTo>
                      <a:pt x="1505711" y="326135"/>
                    </a:lnTo>
                    <a:lnTo>
                      <a:pt x="1508759" y="323087"/>
                    </a:lnTo>
                    <a:lnTo>
                      <a:pt x="1513331" y="324611"/>
                    </a:lnTo>
                    <a:lnTo>
                      <a:pt x="1516379" y="324611"/>
                    </a:lnTo>
                    <a:lnTo>
                      <a:pt x="1519427" y="327659"/>
                    </a:lnTo>
                    <a:lnTo>
                      <a:pt x="1523999" y="332231"/>
                    </a:lnTo>
                    <a:lnTo>
                      <a:pt x="1527047" y="333755"/>
                    </a:lnTo>
                    <a:lnTo>
                      <a:pt x="1528571" y="332231"/>
                    </a:lnTo>
                    <a:lnTo>
                      <a:pt x="1533143" y="330707"/>
                    </a:lnTo>
                    <a:lnTo>
                      <a:pt x="1536191" y="326135"/>
                    </a:lnTo>
                    <a:lnTo>
                      <a:pt x="1539239" y="323087"/>
                    </a:lnTo>
                    <a:lnTo>
                      <a:pt x="1542287" y="321563"/>
                    </a:lnTo>
                    <a:lnTo>
                      <a:pt x="1546859" y="321563"/>
                    </a:lnTo>
                    <a:lnTo>
                      <a:pt x="1549907" y="323087"/>
                    </a:lnTo>
                    <a:lnTo>
                      <a:pt x="1552955" y="324611"/>
                    </a:lnTo>
                    <a:lnTo>
                      <a:pt x="1556003" y="324611"/>
                    </a:lnTo>
                    <a:lnTo>
                      <a:pt x="1559051" y="320039"/>
                    </a:lnTo>
                    <a:lnTo>
                      <a:pt x="1562099" y="303275"/>
                    </a:lnTo>
                    <a:lnTo>
                      <a:pt x="1566671" y="291083"/>
                    </a:lnTo>
                    <a:lnTo>
                      <a:pt x="1569719" y="291083"/>
                    </a:lnTo>
                    <a:lnTo>
                      <a:pt x="1572767" y="307847"/>
                    </a:lnTo>
                    <a:lnTo>
                      <a:pt x="1575815" y="324611"/>
                    </a:lnTo>
                    <a:lnTo>
                      <a:pt x="1578863" y="342899"/>
                    </a:lnTo>
                    <a:lnTo>
                      <a:pt x="1581911" y="353567"/>
                    </a:lnTo>
                    <a:lnTo>
                      <a:pt x="1584959" y="352043"/>
                    </a:lnTo>
                    <a:lnTo>
                      <a:pt x="1589531" y="342899"/>
                    </a:lnTo>
                    <a:lnTo>
                      <a:pt x="1592579" y="330707"/>
                    </a:lnTo>
                    <a:lnTo>
                      <a:pt x="1595627" y="315467"/>
                    </a:lnTo>
                    <a:lnTo>
                      <a:pt x="1600199" y="304799"/>
                    </a:lnTo>
                    <a:lnTo>
                      <a:pt x="1603247" y="303275"/>
                    </a:lnTo>
                    <a:lnTo>
                      <a:pt x="1604771" y="310895"/>
                    </a:lnTo>
                    <a:lnTo>
                      <a:pt x="1607819" y="320039"/>
                    </a:lnTo>
                    <a:lnTo>
                      <a:pt x="1612391" y="333755"/>
                    </a:lnTo>
                    <a:lnTo>
                      <a:pt x="1615439" y="342899"/>
                    </a:lnTo>
                    <a:lnTo>
                      <a:pt x="1618487" y="345947"/>
                    </a:lnTo>
                    <a:lnTo>
                      <a:pt x="1623059" y="342899"/>
                    </a:lnTo>
                    <a:lnTo>
                      <a:pt x="1626107" y="335279"/>
                    </a:lnTo>
                    <a:lnTo>
                      <a:pt x="1627631" y="326135"/>
                    </a:lnTo>
                    <a:lnTo>
                      <a:pt x="1630679" y="315467"/>
                    </a:lnTo>
                    <a:lnTo>
                      <a:pt x="1635251" y="304799"/>
                    </a:lnTo>
                    <a:lnTo>
                      <a:pt x="1638299" y="301751"/>
                    </a:lnTo>
                    <a:lnTo>
                      <a:pt x="1641347" y="307847"/>
                    </a:lnTo>
                    <a:lnTo>
                      <a:pt x="1645919" y="318515"/>
                    </a:lnTo>
                    <a:lnTo>
                      <a:pt x="1648967" y="333755"/>
                    </a:lnTo>
                    <a:lnTo>
                      <a:pt x="1652015" y="345947"/>
                    </a:lnTo>
                    <a:lnTo>
                      <a:pt x="1655063" y="348995"/>
                    </a:lnTo>
                    <a:lnTo>
                      <a:pt x="1658111" y="348995"/>
                    </a:lnTo>
                    <a:lnTo>
                      <a:pt x="1661159" y="344423"/>
                    </a:lnTo>
                    <a:lnTo>
                      <a:pt x="1664207" y="335279"/>
                    </a:lnTo>
                    <a:lnTo>
                      <a:pt x="1668779" y="323087"/>
                    </a:lnTo>
                    <a:lnTo>
                      <a:pt x="1671827" y="315467"/>
                    </a:lnTo>
                    <a:lnTo>
                      <a:pt x="1674875" y="315467"/>
                    </a:lnTo>
                    <a:lnTo>
                      <a:pt x="1677923" y="320039"/>
                    </a:lnTo>
                    <a:lnTo>
                      <a:pt x="1680971" y="330707"/>
                    </a:lnTo>
                    <a:lnTo>
                      <a:pt x="1684019" y="344423"/>
                    </a:lnTo>
                    <a:lnTo>
                      <a:pt x="1688591" y="352043"/>
                    </a:lnTo>
                    <a:lnTo>
                      <a:pt x="1691639" y="355091"/>
                    </a:lnTo>
                    <a:lnTo>
                      <a:pt x="1694687" y="353567"/>
                    </a:lnTo>
                    <a:lnTo>
                      <a:pt x="1697735" y="347471"/>
                    </a:lnTo>
                    <a:lnTo>
                      <a:pt x="1702307" y="338327"/>
                    </a:lnTo>
                    <a:lnTo>
                      <a:pt x="1703831" y="333755"/>
                    </a:lnTo>
                    <a:lnTo>
                      <a:pt x="1706879" y="335279"/>
                    </a:lnTo>
                    <a:lnTo>
                      <a:pt x="1711451" y="336803"/>
                    </a:lnTo>
                    <a:lnTo>
                      <a:pt x="1714499" y="342899"/>
                    </a:lnTo>
                    <a:lnTo>
                      <a:pt x="1717547" y="345947"/>
                    </a:lnTo>
                    <a:lnTo>
                      <a:pt x="1722119" y="352043"/>
                    </a:lnTo>
                    <a:lnTo>
                      <a:pt x="1726691" y="352043"/>
                    </a:lnTo>
                    <a:lnTo>
                      <a:pt x="1729739" y="348995"/>
                    </a:lnTo>
                    <a:lnTo>
                      <a:pt x="1734311" y="345947"/>
                    </a:lnTo>
                    <a:lnTo>
                      <a:pt x="1737359" y="342899"/>
                    </a:lnTo>
                    <a:lnTo>
                      <a:pt x="1740407" y="338327"/>
                    </a:lnTo>
                    <a:lnTo>
                      <a:pt x="1744979" y="342899"/>
                    </a:lnTo>
                    <a:lnTo>
                      <a:pt x="1748027" y="344423"/>
                    </a:lnTo>
                    <a:lnTo>
                      <a:pt x="1751075" y="348995"/>
                    </a:lnTo>
                    <a:lnTo>
                      <a:pt x="1752599" y="353567"/>
                    </a:lnTo>
                    <a:lnTo>
                      <a:pt x="1757171" y="355091"/>
                    </a:lnTo>
                    <a:lnTo>
                      <a:pt x="1760219" y="355091"/>
                    </a:lnTo>
                    <a:lnTo>
                      <a:pt x="1763267" y="353567"/>
                    </a:lnTo>
                    <a:lnTo>
                      <a:pt x="1767839" y="352043"/>
                    </a:lnTo>
                    <a:lnTo>
                      <a:pt x="1770887" y="352043"/>
                    </a:lnTo>
                    <a:lnTo>
                      <a:pt x="1773935" y="358139"/>
                    </a:lnTo>
                    <a:lnTo>
                      <a:pt x="1775459" y="367283"/>
                    </a:lnTo>
                    <a:lnTo>
                      <a:pt x="1780031" y="371855"/>
                    </a:lnTo>
                    <a:lnTo>
                      <a:pt x="1783079" y="370331"/>
                    </a:lnTo>
                    <a:lnTo>
                      <a:pt x="1786127" y="359663"/>
                    </a:lnTo>
                    <a:lnTo>
                      <a:pt x="1790699" y="342899"/>
                    </a:lnTo>
                    <a:lnTo>
                      <a:pt x="1793747" y="330707"/>
                    </a:lnTo>
                    <a:lnTo>
                      <a:pt x="1796795" y="326135"/>
                    </a:lnTo>
                    <a:lnTo>
                      <a:pt x="1799843" y="327659"/>
                    </a:lnTo>
                    <a:lnTo>
                      <a:pt x="1802891" y="336803"/>
                    </a:lnTo>
                    <a:lnTo>
                      <a:pt x="1805939" y="347471"/>
                    </a:lnTo>
                    <a:lnTo>
                      <a:pt x="1810511" y="355091"/>
                    </a:lnTo>
                    <a:lnTo>
                      <a:pt x="1813559" y="359663"/>
                    </a:lnTo>
                    <a:lnTo>
                      <a:pt x="1816607" y="361187"/>
                    </a:lnTo>
                    <a:lnTo>
                      <a:pt x="1819655" y="359663"/>
                    </a:lnTo>
                    <a:lnTo>
                      <a:pt x="1824227" y="352043"/>
                    </a:lnTo>
                    <a:lnTo>
                      <a:pt x="1825751" y="335279"/>
                    </a:lnTo>
                    <a:lnTo>
                      <a:pt x="1828799" y="326135"/>
                    </a:lnTo>
                    <a:lnTo>
                      <a:pt x="1833371" y="323087"/>
                    </a:lnTo>
                    <a:lnTo>
                      <a:pt x="1836419" y="327659"/>
                    </a:lnTo>
                    <a:lnTo>
                      <a:pt x="1839467" y="336803"/>
                    </a:lnTo>
                    <a:lnTo>
                      <a:pt x="1844039" y="355091"/>
                    </a:lnTo>
                    <a:lnTo>
                      <a:pt x="1847087" y="367283"/>
                    </a:lnTo>
                    <a:lnTo>
                      <a:pt x="1848611" y="370331"/>
                    </a:lnTo>
                    <a:lnTo>
                      <a:pt x="1851659" y="365759"/>
                    </a:lnTo>
                    <a:lnTo>
                      <a:pt x="1856231" y="353567"/>
                    </a:lnTo>
                    <a:lnTo>
                      <a:pt x="1859279" y="336803"/>
                    </a:lnTo>
                    <a:lnTo>
                      <a:pt x="1862327" y="323087"/>
                    </a:lnTo>
                    <a:lnTo>
                      <a:pt x="1866899" y="318515"/>
                    </a:lnTo>
                    <a:lnTo>
                      <a:pt x="1869947" y="320039"/>
                    </a:lnTo>
                    <a:lnTo>
                      <a:pt x="1872995" y="323087"/>
                    </a:lnTo>
                    <a:lnTo>
                      <a:pt x="1874519" y="335279"/>
                    </a:lnTo>
                    <a:lnTo>
                      <a:pt x="1879091" y="345947"/>
                    </a:lnTo>
                    <a:lnTo>
                      <a:pt x="1882139" y="355091"/>
                    </a:lnTo>
                    <a:lnTo>
                      <a:pt x="1885187" y="355091"/>
                    </a:lnTo>
                    <a:lnTo>
                      <a:pt x="1889759" y="348995"/>
                    </a:lnTo>
                    <a:lnTo>
                      <a:pt x="1892807" y="341375"/>
                    </a:lnTo>
                    <a:lnTo>
                      <a:pt x="1895855" y="330707"/>
                    </a:lnTo>
                    <a:lnTo>
                      <a:pt x="1897379" y="321563"/>
                    </a:lnTo>
                    <a:lnTo>
                      <a:pt x="1901951" y="318515"/>
                    </a:lnTo>
                    <a:lnTo>
                      <a:pt x="1904999" y="318515"/>
                    </a:lnTo>
                    <a:lnTo>
                      <a:pt x="1908047" y="321563"/>
                    </a:lnTo>
                    <a:lnTo>
                      <a:pt x="1912619" y="326135"/>
                    </a:lnTo>
                    <a:lnTo>
                      <a:pt x="1915667" y="330707"/>
                    </a:lnTo>
                    <a:lnTo>
                      <a:pt x="1918715" y="333755"/>
                    </a:lnTo>
                    <a:lnTo>
                      <a:pt x="1924811" y="333755"/>
                    </a:lnTo>
                    <a:lnTo>
                      <a:pt x="1927859" y="330707"/>
                    </a:lnTo>
                    <a:lnTo>
                      <a:pt x="1932431" y="326135"/>
                    </a:lnTo>
                    <a:lnTo>
                      <a:pt x="1935479" y="324611"/>
                    </a:lnTo>
                    <a:lnTo>
                      <a:pt x="1938527" y="323087"/>
                    </a:lnTo>
                    <a:lnTo>
                      <a:pt x="1941575" y="321563"/>
                    </a:lnTo>
                    <a:lnTo>
                      <a:pt x="1946147" y="323087"/>
                    </a:lnTo>
                    <a:lnTo>
                      <a:pt x="1947671" y="324611"/>
                    </a:lnTo>
                    <a:lnTo>
                      <a:pt x="1950719" y="326135"/>
                    </a:lnTo>
                    <a:lnTo>
                      <a:pt x="1955291" y="327659"/>
                    </a:lnTo>
                    <a:lnTo>
                      <a:pt x="1961387" y="327659"/>
                    </a:lnTo>
                    <a:lnTo>
                      <a:pt x="1965959" y="324611"/>
                    </a:lnTo>
                    <a:lnTo>
                      <a:pt x="1969007" y="323087"/>
                    </a:lnTo>
                    <a:lnTo>
                      <a:pt x="1972055" y="321563"/>
                    </a:lnTo>
                    <a:lnTo>
                      <a:pt x="1973579" y="320039"/>
                    </a:lnTo>
                    <a:lnTo>
                      <a:pt x="1978151" y="318515"/>
                    </a:lnTo>
                    <a:lnTo>
                      <a:pt x="1981199" y="318515"/>
                    </a:lnTo>
                    <a:lnTo>
                      <a:pt x="1984247" y="307847"/>
                    </a:lnTo>
                    <a:lnTo>
                      <a:pt x="1988819" y="297179"/>
                    </a:lnTo>
                    <a:lnTo>
                      <a:pt x="1991867" y="301751"/>
                    </a:lnTo>
                    <a:lnTo>
                      <a:pt x="1994915" y="313943"/>
                    </a:lnTo>
                    <a:lnTo>
                      <a:pt x="1996439" y="326135"/>
                    </a:lnTo>
                    <a:lnTo>
                      <a:pt x="2001011" y="341375"/>
                    </a:lnTo>
                    <a:lnTo>
                      <a:pt x="2004059" y="347471"/>
                    </a:lnTo>
                    <a:lnTo>
                      <a:pt x="2007107" y="344423"/>
                    </a:lnTo>
                    <a:lnTo>
                      <a:pt x="2011679" y="336803"/>
                    </a:lnTo>
                    <a:lnTo>
                      <a:pt x="2014727" y="326135"/>
                    </a:lnTo>
                    <a:lnTo>
                      <a:pt x="2017775" y="315467"/>
                    </a:lnTo>
                    <a:lnTo>
                      <a:pt x="2022347" y="307847"/>
                    </a:lnTo>
                    <a:lnTo>
                      <a:pt x="2023871" y="304799"/>
                    </a:lnTo>
                    <a:lnTo>
                      <a:pt x="2026919" y="310895"/>
                    </a:lnTo>
                    <a:lnTo>
                      <a:pt x="2029967" y="320039"/>
                    </a:lnTo>
                    <a:lnTo>
                      <a:pt x="2034539" y="330707"/>
                    </a:lnTo>
                    <a:lnTo>
                      <a:pt x="2037587" y="338327"/>
                    </a:lnTo>
                    <a:lnTo>
                      <a:pt x="2040635" y="342899"/>
                    </a:lnTo>
                    <a:lnTo>
                      <a:pt x="2045207" y="341375"/>
                    </a:lnTo>
                    <a:lnTo>
                      <a:pt x="2046731" y="335279"/>
                    </a:lnTo>
                    <a:lnTo>
                      <a:pt x="2049779" y="326135"/>
                    </a:lnTo>
                    <a:lnTo>
                      <a:pt x="2054351" y="318515"/>
                    </a:lnTo>
                    <a:lnTo>
                      <a:pt x="2057399" y="309371"/>
                    </a:lnTo>
                    <a:lnTo>
                      <a:pt x="2063495" y="309371"/>
                    </a:lnTo>
                    <a:lnTo>
                      <a:pt x="2068067" y="318515"/>
                    </a:lnTo>
                    <a:lnTo>
                      <a:pt x="2071115" y="330707"/>
                    </a:lnTo>
                    <a:lnTo>
                      <a:pt x="2072639" y="342899"/>
                    </a:lnTo>
                    <a:lnTo>
                      <a:pt x="2077211" y="347471"/>
                    </a:lnTo>
                    <a:lnTo>
                      <a:pt x="2080259" y="352043"/>
                    </a:lnTo>
                    <a:lnTo>
                      <a:pt x="2083307" y="345947"/>
                    </a:lnTo>
                    <a:lnTo>
                      <a:pt x="2087879" y="341375"/>
                    </a:lnTo>
                    <a:lnTo>
                      <a:pt x="2090927" y="333755"/>
                    </a:lnTo>
                    <a:lnTo>
                      <a:pt x="2093975" y="326135"/>
                    </a:lnTo>
                    <a:lnTo>
                      <a:pt x="2095499" y="324611"/>
                    </a:lnTo>
                    <a:lnTo>
                      <a:pt x="2100071" y="327659"/>
                    </a:lnTo>
                    <a:lnTo>
                      <a:pt x="2103119" y="332231"/>
                    </a:lnTo>
                    <a:lnTo>
                      <a:pt x="2106167" y="336803"/>
                    </a:lnTo>
                    <a:lnTo>
                      <a:pt x="2110739" y="344423"/>
                    </a:lnTo>
                    <a:lnTo>
                      <a:pt x="2113787" y="348995"/>
                    </a:lnTo>
                    <a:lnTo>
                      <a:pt x="2116835" y="352043"/>
                    </a:lnTo>
                    <a:lnTo>
                      <a:pt x="2121407" y="352043"/>
                    </a:lnTo>
                    <a:lnTo>
                      <a:pt x="2122931" y="345947"/>
                    </a:lnTo>
                    <a:lnTo>
                      <a:pt x="2125979" y="344423"/>
                    </a:lnTo>
                    <a:lnTo>
                      <a:pt x="2129027" y="344423"/>
                    </a:lnTo>
                    <a:lnTo>
                      <a:pt x="2133599" y="342899"/>
                    </a:lnTo>
                    <a:lnTo>
                      <a:pt x="2136647" y="344423"/>
                    </a:lnTo>
                    <a:lnTo>
                      <a:pt x="2139695" y="347471"/>
                    </a:lnTo>
                    <a:lnTo>
                      <a:pt x="2144267" y="348995"/>
                    </a:lnTo>
                    <a:lnTo>
                      <a:pt x="2145791" y="347471"/>
                    </a:lnTo>
                    <a:lnTo>
                      <a:pt x="2151887" y="347471"/>
                    </a:lnTo>
                    <a:lnTo>
                      <a:pt x="2156459" y="345947"/>
                    </a:lnTo>
                    <a:lnTo>
                      <a:pt x="2159507" y="344423"/>
                    </a:lnTo>
                    <a:lnTo>
                      <a:pt x="2162555" y="344423"/>
                    </a:lnTo>
                    <a:lnTo>
                      <a:pt x="2167127" y="345947"/>
                    </a:lnTo>
                    <a:lnTo>
                      <a:pt x="2170175" y="347471"/>
                    </a:lnTo>
                    <a:lnTo>
                      <a:pt x="2171699" y="348995"/>
                    </a:lnTo>
                    <a:lnTo>
                      <a:pt x="2174747" y="352043"/>
                    </a:lnTo>
                    <a:lnTo>
                      <a:pt x="2179319" y="353567"/>
                    </a:lnTo>
                    <a:lnTo>
                      <a:pt x="2182367" y="353567"/>
                    </a:lnTo>
                    <a:lnTo>
                      <a:pt x="2185415" y="352043"/>
                    </a:lnTo>
                    <a:lnTo>
                      <a:pt x="2189987" y="348995"/>
                    </a:lnTo>
                    <a:lnTo>
                      <a:pt x="2193035" y="352043"/>
                    </a:lnTo>
                    <a:lnTo>
                      <a:pt x="2194559" y="359663"/>
                    </a:lnTo>
                    <a:lnTo>
                      <a:pt x="2199131" y="370331"/>
                    </a:lnTo>
                    <a:lnTo>
                      <a:pt x="2202179" y="376427"/>
                    </a:lnTo>
                    <a:lnTo>
                      <a:pt x="2205227" y="376427"/>
                    </a:lnTo>
                    <a:lnTo>
                      <a:pt x="2209799" y="364235"/>
                    </a:lnTo>
                    <a:lnTo>
                      <a:pt x="2212847" y="342899"/>
                    </a:lnTo>
                    <a:lnTo>
                      <a:pt x="2215895" y="327659"/>
                    </a:lnTo>
                    <a:lnTo>
                      <a:pt x="2218943" y="321563"/>
                    </a:lnTo>
                    <a:lnTo>
                      <a:pt x="2221991" y="323087"/>
                    </a:lnTo>
                    <a:lnTo>
                      <a:pt x="2225039" y="333755"/>
                    </a:lnTo>
                    <a:lnTo>
                      <a:pt x="2228087" y="348995"/>
                    </a:lnTo>
                    <a:lnTo>
                      <a:pt x="2232659" y="361187"/>
                    </a:lnTo>
                    <a:lnTo>
                      <a:pt x="2235707" y="370331"/>
                    </a:lnTo>
                    <a:lnTo>
                      <a:pt x="2238755" y="370331"/>
                    </a:lnTo>
                    <a:lnTo>
                      <a:pt x="2243327" y="365759"/>
                    </a:lnTo>
                    <a:lnTo>
                      <a:pt x="2244851" y="355091"/>
                    </a:lnTo>
                    <a:lnTo>
                      <a:pt x="2247899" y="342899"/>
                    </a:lnTo>
                    <a:lnTo>
                      <a:pt x="2250947" y="333755"/>
                    </a:lnTo>
                    <a:lnTo>
                      <a:pt x="2255519" y="330707"/>
                    </a:lnTo>
                    <a:lnTo>
                      <a:pt x="2258567" y="333755"/>
                    </a:lnTo>
                    <a:lnTo>
                      <a:pt x="2261615" y="342899"/>
                    </a:lnTo>
                    <a:lnTo>
                      <a:pt x="2266187" y="355091"/>
                    </a:lnTo>
                    <a:lnTo>
                      <a:pt x="2269235" y="365759"/>
                    </a:lnTo>
                    <a:lnTo>
                      <a:pt x="2270759" y="370331"/>
                    </a:lnTo>
                    <a:lnTo>
                      <a:pt x="2273807" y="367283"/>
                    </a:lnTo>
                    <a:lnTo>
                      <a:pt x="2278379" y="358139"/>
                    </a:lnTo>
                    <a:lnTo>
                      <a:pt x="2281427" y="342899"/>
                    </a:lnTo>
                    <a:lnTo>
                      <a:pt x="2284475" y="330707"/>
                    </a:lnTo>
                    <a:lnTo>
                      <a:pt x="2289047" y="323087"/>
                    </a:lnTo>
                    <a:lnTo>
                      <a:pt x="2292095" y="320039"/>
                    </a:lnTo>
                    <a:lnTo>
                      <a:pt x="2293619" y="324611"/>
                    </a:lnTo>
                    <a:lnTo>
                      <a:pt x="2296667" y="335279"/>
                    </a:lnTo>
                    <a:lnTo>
                      <a:pt x="2301239" y="347471"/>
                    </a:lnTo>
                    <a:lnTo>
                      <a:pt x="2304287" y="355091"/>
                    </a:lnTo>
                    <a:lnTo>
                      <a:pt x="2307335" y="355091"/>
                    </a:lnTo>
                    <a:lnTo>
                      <a:pt x="2311907" y="352043"/>
                    </a:lnTo>
                    <a:lnTo>
                      <a:pt x="2314955" y="338327"/>
                    </a:lnTo>
                    <a:lnTo>
                      <a:pt x="2318003" y="326135"/>
                    </a:lnTo>
                    <a:lnTo>
                      <a:pt x="2321051" y="318515"/>
                    </a:lnTo>
                    <a:lnTo>
                      <a:pt x="2324099" y="315467"/>
                    </a:lnTo>
                    <a:lnTo>
                      <a:pt x="2327147" y="318515"/>
                    </a:lnTo>
                    <a:lnTo>
                      <a:pt x="2331719" y="324611"/>
                    </a:lnTo>
                    <a:lnTo>
                      <a:pt x="2334767" y="332231"/>
                    </a:lnTo>
                    <a:lnTo>
                      <a:pt x="2337815" y="333755"/>
                    </a:lnTo>
                    <a:lnTo>
                      <a:pt x="2340863" y="335279"/>
                    </a:lnTo>
                    <a:lnTo>
                      <a:pt x="2343911" y="333755"/>
                    </a:lnTo>
                    <a:lnTo>
                      <a:pt x="2346959" y="332231"/>
                    </a:lnTo>
                    <a:lnTo>
                      <a:pt x="2350007" y="324611"/>
                    </a:lnTo>
                    <a:lnTo>
                      <a:pt x="2354579" y="323087"/>
                    </a:lnTo>
                    <a:lnTo>
                      <a:pt x="2357627" y="321563"/>
                    </a:lnTo>
                    <a:lnTo>
                      <a:pt x="2360675" y="323087"/>
                    </a:lnTo>
                    <a:lnTo>
                      <a:pt x="2365247" y="324611"/>
                    </a:lnTo>
                    <a:lnTo>
                      <a:pt x="2366771" y="326135"/>
                    </a:lnTo>
                    <a:lnTo>
                      <a:pt x="2369819" y="327659"/>
                    </a:lnTo>
                    <a:lnTo>
                      <a:pt x="2372867" y="326135"/>
                    </a:lnTo>
                    <a:lnTo>
                      <a:pt x="2377439" y="326135"/>
                    </a:lnTo>
                    <a:lnTo>
                      <a:pt x="2380487" y="324611"/>
                    </a:lnTo>
                    <a:lnTo>
                      <a:pt x="2383535" y="323087"/>
                    </a:lnTo>
                    <a:lnTo>
                      <a:pt x="2395727" y="323087"/>
                    </a:lnTo>
                    <a:lnTo>
                      <a:pt x="2400299" y="321563"/>
                    </a:lnTo>
                    <a:lnTo>
                      <a:pt x="2403347" y="312419"/>
                    </a:lnTo>
                    <a:lnTo>
                      <a:pt x="2406395" y="199643"/>
                    </a:lnTo>
                    <a:lnTo>
                      <a:pt x="2410967" y="89915"/>
                    </a:lnTo>
                    <a:lnTo>
                      <a:pt x="2414015" y="28955"/>
                    </a:lnTo>
                    <a:lnTo>
                      <a:pt x="2415539" y="0"/>
                    </a:lnTo>
                    <a:lnTo>
                      <a:pt x="2418587" y="22859"/>
                    </a:lnTo>
                    <a:lnTo>
                      <a:pt x="2423159" y="89915"/>
                    </a:lnTo>
                    <a:lnTo>
                      <a:pt x="2426207" y="175259"/>
                    </a:lnTo>
                    <a:lnTo>
                      <a:pt x="2429255" y="256031"/>
                    </a:lnTo>
                    <a:lnTo>
                      <a:pt x="2433827" y="326135"/>
                    </a:lnTo>
                    <a:lnTo>
                      <a:pt x="2436875" y="377951"/>
                    </a:lnTo>
                    <a:lnTo>
                      <a:pt x="2439923" y="402335"/>
                    </a:lnTo>
                    <a:lnTo>
                      <a:pt x="2442971" y="399287"/>
                    </a:lnTo>
                    <a:lnTo>
                      <a:pt x="2446019" y="377951"/>
                    </a:lnTo>
                    <a:lnTo>
                      <a:pt x="2449067" y="342899"/>
                    </a:lnTo>
                    <a:lnTo>
                      <a:pt x="2453639" y="300227"/>
                    </a:lnTo>
                    <a:lnTo>
                      <a:pt x="2456687" y="259079"/>
                    </a:lnTo>
                    <a:lnTo>
                      <a:pt x="2459735" y="228599"/>
                    </a:lnTo>
                    <a:lnTo>
                      <a:pt x="2462783" y="210311"/>
                    </a:lnTo>
                    <a:lnTo>
                      <a:pt x="2465831" y="210311"/>
                    </a:lnTo>
                    <a:lnTo>
                      <a:pt x="2468879" y="224027"/>
                    </a:lnTo>
                    <a:lnTo>
                      <a:pt x="2471927" y="251459"/>
                    </a:lnTo>
                    <a:lnTo>
                      <a:pt x="2476499" y="288035"/>
                    </a:lnTo>
                    <a:lnTo>
                      <a:pt x="2479547" y="327659"/>
                    </a:lnTo>
                    <a:lnTo>
                      <a:pt x="2482595" y="361187"/>
                    </a:lnTo>
                    <a:lnTo>
                      <a:pt x="2487167" y="385571"/>
                    </a:lnTo>
                    <a:lnTo>
                      <a:pt x="2490215" y="397763"/>
                    </a:lnTo>
                    <a:lnTo>
                      <a:pt x="2491739" y="397763"/>
                    </a:lnTo>
                    <a:lnTo>
                      <a:pt x="2494787" y="382523"/>
                    </a:lnTo>
                    <a:lnTo>
                      <a:pt x="2499359" y="356615"/>
                    </a:lnTo>
                    <a:lnTo>
                      <a:pt x="2502407" y="327659"/>
                    </a:lnTo>
                    <a:lnTo>
                      <a:pt x="2505455" y="300227"/>
                    </a:lnTo>
                    <a:lnTo>
                      <a:pt x="2510027" y="277367"/>
                    </a:lnTo>
                    <a:lnTo>
                      <a:pt x="2513075" y="257555"/>
                    </a:lnTo>
                    <a:lnTo>
                      <a:pt x="2514599" y="254507"/>
                    </a:lnTo>
                    <a:lnTo>
                      <a:pt x="2517647" y="262127"/>
                    </a:lnTo>
                    <a:lnTo>
                      <a:pt x="2522219" y="284987"/>
                    </a:lnTo>
                    <a:lnTo>
                      <a:pt x="2525267" y="318515"/>
                    </a:lnTo>
                    <a:lnTo>
                      <a:pt x="2528315" y="353567"/>
                    </a:lnTo>
                  </a:path>
                </a:pathLst>
              </a:custGeom>
              <a:ln w="3175">
                <a:solidFill>
                  <a:srgbClr val="0000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961643" y="8020812"/>
                <a:ext cx="2528570" cy="178435"/>
              </a:xfrm>
              <a:custGeom>
                <a:avLst/>
                <a:gdLst/>
                <a:ahLst/>
                <a:cxnLst/>
                <a:rect l="l" t="t" r="r" b="b"/>
                <a:pathLst>
                  <a:path w="2528570" h="178434">
                    <a:moveTo>
                      <a:pt x="0" y="56387"/>
                    </a:moveTo>
                    <a:lnTo>
                      <a:pt x="3047" y="54863"/>
                    </a:lnTo>
                    <a:lnTo>
                      <a:pt x="9143" y="54863"/>
                    </a:lnTo>
                    <a:lnTo>
                      <a:pt x="13715" y="57911"/>
                    </a:lnTo>
                    <a:lnTo>
                      <a:pt x="16763" y="57911"/>
                    </a:lnTo>
                    <a:lnTo>
                      <a:pt x="19811" y="59435"/>
                    </a:lnTo>
                    <a:lnTo>
                      <a:pt x="22859" y="59435"/>
                    </a:lnTo>
                    <a:lnTo>
                      <a:pt x="25907" y="60959"/>
                    </a:lnTo>
                    <a:lnTo>
                      <a:pt x="28955" y="62483"/>
                    </a:lnTo>
                    <a:lnTo>
                      <a:pt x="32003" y="60959"/>
                    </a:lnTo>
                    <a:lnTo>
                      <a:pt x="36575" y="62483"/>
                    </a:lnTo>
                    <a:lnTo>
                      <a:pt x="48767" y="62483"/>
                    </a:lnTo>
                    <a:lnTo>
                      <a:pt x="51815" y="67055"/>
                    </a:lnTo>
                    <a:lnTo>
                      <a:pt x="54863" y="62483"/>
                    </a:lnTo>
                    <a:lnTo>
                      <a:pt x="59435" y="67055"/>
                    </a:lnTo>
                    <a:lnTo>
                      <a:pt x="62483" y="67055"/>
                    </a:lnTo>
                    <a:lnTo>
                      <a:pt x="65531" y="68579"/>
                    </a:lnTo>
                    <a:lnTo>
                      <a:pt x="70103" y="70103"/>
                    </a:lnTo>
                    <a:lnTo>
                      <a:pt x="73151" y="70103"/>
                    </a:lnTo>
                    <a:lnTo>
                      <a:pt x="74675" y="71627"/>
                    </a:lnTo>
                    <a:lnTo>
                      <a:pt x="77723" y="70103"/>
                    </a:lnTo>
                    <a:lnTo>
                      <a:pt x="82295" y="70103"/>
                    </a:lnTo>
                    <a:lnTo>
                      <a:pt x="85343" y="68579"/>
                    </a:lnTo>
                    <a:lnTo>
                      <a:pt x="96011" y="68579"/>
                    </a:lnTo>
                    <a:lnTo>
                      <a:pt x="97535" y="67055"/>
                    </a:lnTo>
                    <a:lnTo>
                      <a:pt x="100583" y="68579"/>
                    </a:lnTo>
                    <a:lnTo>
                      <a:pt x="105155" y="67055"/>
                    </a:lnTo>
                    <a:lnTo>
                      <a:pt x="108203" y="68579"/>
                    </a:lnTo>
                    <a:lnTo>
                      <a:pt x="111251" y="67055"/>
                    </a:lnTo>
                    <a:lnTo>
                      <a:pt x="115823" y="68579"/>
                    </a:lnTo>
                    <a:lnTo>
                      <a:pt x="118871" y="64007"/>
                    </a:lnTo>
                    <a:lnTo>
                      <a:pt x="121919" y="67055"/>
                    </a:lnTo>
                    <a:lnTo>
                      <a:pt x="124967" y="64007"/>
                    </a:lnTo>
                    <a:lnTo>
                      <a:pt x="128015" y="67055"/>
                    </a:lnTo>
                    <a:lnTo>
                      <a:pt x="131063" y="64007"/>
                    </a:lnTo>
                    <a:lnTo>
                      <a:pt x="147827" y="64007"/>
                    </a:lnTo>
                    <a:lnTo>
                      <a:pt x="150875" y="68579"/>
                    </a:lnTo>
                    <a:lnTo>
                      <a:pt x="158495" y="68579"/>
                    </a:lnTo>
                    <a:lnTo>
                      <a:pt x="161543" y="70103"/>
                    </a:lnTo>
                    <a:lnTo>
                      <a:pt x="164591" y="71627"/>
                    </a:lnTo>
                    <a:lnTo>
                      <a:pt x="169163" y="73151"/>
                    </a:lnTo>
                    <a:lnTo>
                      <a:pt x="172211" y="71627"/>
                    </a:lnTo>
                    <a:lnTo>
                      <a:pt x="173735" y="73151"/>
                    </a:lnTo>
                    <a:lnTo>
                      <a:pt x="176783" y="71627"/>
                    </a:lnTo>
                    <a:lnTo>
                      <a:pt x="181355" y="73151"/>
                    </a:lnTo>
                    <a:lnTo>
                      <a:pt x="184403" y="71627"/>
                    </a:lnTo>
                    <a:lnTo>
                      <a:pt x="187451" y="73151"/>
                    </a:lnTo>
                    <a:lnTo>
                      <a:pt x="195071" y="73151"/>
                    </a:lnTo>
                    <a:lnTo>
                      <a:pt x="196595" y="74675"/>
                    </a:lnTo>
                    <a:lnTo>
                      <a:pt x="199643" y="74675"/>
                    </a:lnTo>
                    <a:lnTo>
                      <a:pt x="204215" y="77723"/>
                    </a:lnTo>
                    <a:lnTo>
                      <a:pt x="207263" y="79247"/>
                    </a:lnTo>
                    <a:lnTo>
                      <a:pt x="210311" y="80771"/>
                    </a:lnTo>
                    <a:lnTo>
                      <a:pt x="214883" y="79247"/>
                    </a:lnTo>
                    <a:lnTo>
                      <a:pt x="217931" y="80771"/>
                    </a:lnTo>
                    <a:lnTo>
                      <a:pt x="220979" y="77723"/>
                    </a:lnTo>
                    <a:lnTo>
                      <a:pt x="227075" y="77723"/>
                    </a:lnTo>
                    <a:lnTo>
                      <a:pt x="230123" y="73151"/>
                    </a:lnTo>
                    <a:lnTo>
                      <a:pt x="233171" y="71627"/>
                    </a:lnTo>
                    <a:lnTo>
                      <a:pt x="237743" y="70103"/>
                    </a:lnTo>
                    <a:lnTo>
                      <a:pt x="240791" y="70103"/>
                    </a:lnTo>
                    <a:lnTo>
                      <a:pt x="243839" y="71627"/>
                    </a:lnTo>
                    <a:lnTo>
                      <a:pt x="246887" y="70103"/>
                    </a:lnTo>
                    <a:lnTo>
                      <a:pt x="249935" y="71627"/>
                    </a:lnTo>
                    <a:lnTo>
                      <a:pt x="252983" y="70103"/>
                    </a:lnTo>
                    <a:lnTo>
                      <a:pt x="256031" y="70103"/>
                    </a:lnTo>
                    <a:lnTo>
                      <a:pt x="260603" y="71627"/>
                    </a:lnTo>
                    <a:lnTo>
                      <a:pt x="263651" y="70103"/>
                    </a:lnTo>
                    <a:lnTo>
                      <a:pt x="271271" y="70103"/>
                    </a:lnTo>
                    <a:lnTo>
                      <a:pt x="272795" y="68579"/>
                    </a:lnTo>
                    <a:lnTo>
                      <a:pt x="275843" y="67055"/>
                    </a:lnTo>
                    <a:lnTo>
                      <a:pt x="280415" y="64007"/>
                    </a:lnTo>
                    <a:lnTo>
                      <a:pt x="283463" y="64007"/>
                    </a:lnTo>
                    <a:lnTo>
                      <a:pt x="286511" y="62483"/>
                    </a:lnTo>
                    <a:lnTo>
                      <a:pt x="291083" y="64007"/>
                    </a:lnTo>
                    <a:lnTo>
                      <a:pt x="298703" y="64007"/>
                    </a:lnTo>
                    <a:lnTo>
                      <a:pt x="303275" y="67055"/>
                    </a:lnTo>
                    <a:lnTo>
                      <a:pt x="306323" y="64007"/>
                    </a:lnTo>
                    <a:lnTo>
                      <a:pt x="309371" y="67055"/>
                    </a:lnTo>
                    <a:lnTo>
                      <a:pt x="316991" y="67055"/>
                    </a:lnTo>
                    <a:lnTo>
                      <a:pt x="320039" y="68579"/>
                    </a:lnTo>
                    <a:lnTo>
                      <a:pt x="321563" y="67055"/>
                    </a:lnTo>
                    <a:lnTo>
                      <a:pt x="326135" y="67055"/>
                    </a:lnTo>
                    <a:lnTo>
                      <a:pt x="329183" y="68579"/>
                    </a:lnTo>
                    <a:lnTo>
                      <a:pt x="332231" y="70103"/>
                    </a:lnTo>
                    <a:lnTo>
                      <a:pt x="336803" y="68579"/>
                    </a:lnTo>
                    <a:lnTo>
                      <a:pt x="339851" y="71627"/>
                    </a:lnTo>
                    <a:lnTo>
                      <a:pt x="342899" y="68579"/>
                    </a:lnTo>
                    <a:lnTo>
                      <a:pt x="344423" y="71627"/>
                    </a:lnTo>
                    <a:lnTo>
                      <a:pt x="348995" y="70103"/>
                    </a:lnTo>
                    <a:lnTo>
                      <a:pt x="352043" y="73151"/>
                    </a:lnTo>
                    <a:lnTo>
                      <a:pt x="355091" y="68579"/>
                    </a:lnTo>
                    <a:lnTo>
                      <a:pt x="359663" y="71627"/>
                    </a:lnTo>
                    <a:lnTo>
                      <a:pt x="362711" y="67055"/>
                    </a:lnTo>
                    <a:lnTo>
                      <a:pt x="365759" y="68579"/>
                    </a:lnTo>
                    <a:lnTo>
                      <a:pt x="370331" y="64007"/>
                    </a:lnTo>
                    <a:lnTo>
                      <a:pt x="371855" y="64007"/>
                    </a:lnTo>
                    <a:lnTo>
                      <a:pt x="374903" y="62483"/>
                    </a:lnTo>
                    <a:lnTo>
                      <a:pt x="377951" y="59435"/>
                    </a:lnTo>
                    <a:lnTo>
                      <a:pt x="382523" y="64007"/>
                    </a:lnTo>
                    <a:lnTo>
                      <a:pt x="385571" y="59435"/>
                    </a:lnTo>
                    <a:lnTo>
                      <a:pt x="388619" y="60959"/>
                    </a:lnTo>
                    <a:lnTo>
                      <a:pt x="393191" y="62483"/>
                    </a:lnTo>
                    <a:lnTo>
                      <a:pt x="394715" y="62483"/>
                    </a:lnTo>
                    <a:lnTo>
                      <a:pt x="397763" y="60959"/>
                    </a:lnTo>
                    <a:lnTo>
                      <a:pt x="405383" y="60959"/>
                    </a:lnTo>
                    <a:lnTo>
                      <a:pt x="408431" y="59435"/>
                    </a:lnTo>
                    <a:lnTo>
                      <a:pt x="413003" y="59435"/>
                    </a:lnTo>
                    <a:lnTo>
                      <a:pt x="416051" y="57911"/>
                    </a:lnTo>
                    <a:lnTo>
                      <a:pt x="419099" y="57911"/>
                    </a:lnTo>
                    <a:lnTo>
                      <a:pt x="420623" y="56387"/>
                    </a:lnTo>
                    <a:lnTo>
                      <a:pt x="428243" y="56387"/>
                    </a:lnTo>
                    <a:lnTo>
                      <a:pt x="431291" y="57911"/>
                    </a:lnTo>
                    <a:lnTo>
                      <a:pt x="435863" y="59435"/>
                    </a:lnTo>
                    <a:lnTo>
                      <a:pt x="438911" y="59435"/>
                    </a:lnTo>
                    <a:lnTo>
                      <a:pt x="441959" y="60959"/>
                    </a:lnTo>
                    <a:lnTo>
                      <a:pt x="443483" y="62483"/>
                    </a:lnTo>
                    <a:lnTo>
                      <a:pt x="451103" y="62483"/>
                    </a:lnTo>
                    <a:lnTo>
                      <a:pt x="454151" y="64007"/>
                    </a:lnTo>
                    <a:lnTo>
                      <a:pt x="458723" y="64007"/>
                    </a:lnTo>
                    <a:lnTo>
                      <a:pt x="461771" y="62483"/>
                    </a:lnTo>
                    <a:lnTo>
                      <a:pt x="464819" y="64007"/>
                    </a:lnTo>
                    <a:lnTo>
                      <a:pt x="469391" y="64007"/>
                    </a:lnTo>
                    <a:lnTo>
                      <a:pt x="470915" y="67055"/>
                    </a:lnTo>
                    <a:lnTo>
                      <a:pt x="477011" y="67055"/>
                    </a:lnTo>
                    <a:lnTo>
                      <a:pt x="481583" y="68579"/>
                    </a:lnTo>
                    <a:lnTo>
                      <a:pt x="484631" y="70103"/>
                    </a:lnTo>
                    <a:lnTo>
                      <a:pt x="487679" y="73151"/>
                    </a:lnTo>
                    <a:lnTo>
                      <a:pt x="492251" y="138683"/>
                    </a:lnTo>
                    <a:lnTo>
                      <a:pt x="493775" y="115823"/>
                    </a:lnTo>
                    <a:lnTo>
                      <a:pt x="496823" y="178307"/>
                    </a:lnTo>
                    <a:lnTo>
                      <a:pt x="499871" y="74675"/>
                    </a:lnTo>
                    <a:lnTo>
                      <a:pt x="504443" y="79247"/>
                    </a:lnTo>
                    <a:lnTo>
                      <a:pt x="507491" y="57911"/>
                    </a:lnTo>
                    <a:lnTo>
                      <a:pt x="510539" y="35051"/>
                    </a:lnTo>
                    <a:lnTo>
                      <a:pt x="515111" y="6095"/>
                    </a:lnTo>
                    <a:lnTo>
                      <a:pt x="518159" y="0"/>
                    </a:lnTo>
                    <a:lnTo>
                      <a:pt x="519683" y="25907"/>
                    </a:lnTo>
                    <a:lnTo>
                      <a:pt x="524255" y="24383"/>
                    </a:lnTo>
                    <a:lnTo>
                      <a:pt x="527303" y="67055"/>
                    </a:lnTo>
                    <a:lnTo>
                      <a:pt x="530351" y="79247"/>
                    </a:lnTo>
                    <a:lnTo>
                      <a:pt x="534923" y="102107"/>
                    </a:lnTo>
                    <a:lnTo>
                      <a:pt x="537971" y="123443"/>
                    </a:lnTo>
                    <a:lnTo>
                      <a:pt x="541019" y="134111"/>
                    </a:lnTo>
                    <a:lnTo>
                      <a:pt x="542543" y="140207"/>
                    </a:lnTo>
                    <a:lnTo>
                      <a:pt x="547115" y="140207"/>
                    </a:lnTo>
                    <a:lnTo>
                      <a:pt x="550163" y="115823"/>
                    </a:lnTo>
                    <a:lnTo>
                      <a:pt x="553211" y="85343"/>
                    </a:lnTo>
                    <a:lnTo>
                      <a:pt x="557783" y="59435"/>
                    </a:lnTo>
                    <a:lnTo>
                      <a:pt x="560831" y="44195"/>
                    </a:lnTo>
                    <a:lnTo>
                      <a:pt x="563879" y="32003"/>
                    </a:lnTo>
                    <a:lnTo>
                      <a:pt x="568451" y="21335"/>
                    </a:lnTo>
                    <a:lnTo>
                      <a:pt x="569975" y="21335"/>
                    </a:lnTo>
                    <a:lnTo>
                      <a:pt x="573023" y="27431"/>
                    </a:lnTo>
                    <a:lnTo>
                      <a:pt x="576071" y="44195"/>
                    </a:lnTo>
                    <a:lnTo>
                      <a:pt x="580643" y="59435"/>
                    </a:lnTo>
                    <a:lnTo>
                      <a:pt x="583691" y="77723"/>
                    </a:lnTo>
                    <a:lnTo>
                      <a:pt x="586739" y="85343"/>
                    </a:lnTo>
                    <a:lnTo>
                      <a:pt x="591311" y="91439"/>
                    </a:lnTo>
                    <a:lnTo>
                      <a:pt x="592835" y="89915"/>
                    </a:lnTo>
                    <a:lnTo>
                      <a:pt x="595883" y="92963"/>
                    </a:lnTo>
                    <a:lnTo>
                      <a:pt x="598931" y="94487"/>
                    </a:lnTo>
                    <a:lnTo>
                      <a:pt x="603503" y="91439"/>
                    </a:lnTo>
                    <a:lnTo>
                      <a:pt x="606551" y="92963"/>
                    </a:lnTo>
                    <a:lnTo>
                      <a:pt x="609599" y="91439"/>
                    </a:lnTo>
                    <a:lnTo>
                      <a:pt x="614171" y="83819"/>
                    </a:lnTo>
                    <a:lnTo>
                      <a:pt x="615695" y="79247"/>
                    </a:lnTo>
                    <a:lnTo>
                      <a:pt x="618743" y="74675"/>
                    </a:lnTo>
                    <a:lnTo>
                      <a:pt x="621791" y="70103"/>
                    </a:lnTo>
                    <a:lnTo>
                      <a:pt x="626363" y="62483"/>
                    </a:lnTo>
                    <a:lnTo>
                      <a:pt x="629411" y="57911"/>
                    </a:lnTo>
                    <a:lnTo>
                      <a:pt x="632459" y="51815"/>
                    </a:lnTo>
                    <a:lnTo>
                      <a:pt x="637031" y="59435"/>
                    </a:lnTo>
                    <a:lnTo>
                      <a:pt x="640079" y="60959"/>
                    </a:lnTo>
                    <a:lnTo>
                      <a:pt x="641603" y="71627"/>
                    </a:lnTo>
                    <a:lnTo>
                      <a:pt x="646175" y="79247"/>
                    </a:lnTo>
                    <a:lnTo>
                      <a:pt x="649223" y="88391"/>
                    </a:lnTo>
                    <a:lnTo>
                      <a:pt x="652271" y="92963"/>
                    </a:lnTo>
                    <a:lnTo>
                      <a:pt x="655319" y="92963"/>
                    </a:lnTo>
                    <a:lnTo>
                      <a:pt x="659891" y="94487"/>
                    </a:lnTo>
                    <a:lnTo>
                      <a:pt x="662939" y="88391"/>
                    </a:lnTo>
                    <a:lnTo>
                      <a:pt x="664463" y="83819"/>
                    </a:lnTo>
                    <a:lnTo>
                      <a:pt x="669035" y="79247"/>
                    </a:lnTo>
                    <a:lnTo>
                      <a:pt x="672083" y="71627"/>
                    </a:lnTo>
                    <a:lnTo>
                      <a:pt x="675131" y="74675"/>
                    </a:lnTo>
                    <a:lnTo>
                      <a:pt x="679703" y="73151"/>
                    </a:lnTo>
                    <a:lnTo>
                      <a:pt x="682751" y="74675"/>
                    </a:lnTo>
                    <a:lnTo>
                      <a:pt x="685799" y="73151"/>
                    </a:lnTo>
                    <a:lnTo>
                      <a:pt x="690371" y="73151"/>
                    </a:lnTo>
                    <a:lnTo>
                      <a:pt x="691895" y="71627"/>
                    </a:lnTo>
                    <a:lnTo>
                      <a:pt x="694943" y="73151"/>
                    </a:lnTo>
                    <a:lnTo>
                      <a:pt x="697991" y="70103"/>
                    </a:lnTo>
                    <a:lnTo>
                      <a:pt x="702563" y="73151"/>
                    </a:lnTo>
                    <a:lnTo>
                      <a:pt x="705611" y="73151"/>
                    </a:lnTo>
                    <a:lnTo>
                      <a:pt x="708659" y="77723"/>
                    </a:lnTo>
                    <a:lnTo>
                      <a:pt x="713231" y="83819"/>
                    </a:lnTo>
                    <a:lnTo>
                      <a:pt x="714755" y="85343"/>
                    </a:lnTo>
                    <a:lnTo>
                      <a:pt x="717803" y="89915"/>
                    </a:lnTo>
                    <a:lnTo>
                      <a:pt x="720851" y="88391"/>
                    </a:lnTo>
                    <a:lnTo>
                      <a:pt x="725423" y="82295"/>
                    </a:lnTo>
                    <a:lnTo>
                      <a:pt x="728471" y="85343"/>
                    </a:lnTo>
                    <a:lnTo>
                      <a:pt x="731519" y="80771"/>
                    </a:lnTo>
                    <a:lnTo>
                      <a:pt x="736091" y="79247"/>
                    </a:lnTo>
                    <a:lnTo>
                      <a:pt x="739139" y="74675"/>
                    </a:lnTo>
                    <a:lnTo>
                      <a:pt x="740663" y="71627"/>
                    </a:lnTo>
                    <a:lnTo>
                      <a:pt x="743711" y="68579"/>
                    </a:lnTo>
                    <a:lnTo>
                      <a:pt x="748283" y="70103"/>
                    </a:lnTo>
                    <a:lnTo>
                      <a:pt x="751331" y="71627"/>
                    </a:lnTo>
                    <a:lnTo>
                      <a:pt x="754379" y="70103"/>
                    </a:lnTo>
                    <a:lnTo>
                      <a:pt x="758951" y="74675"/>
                    </a:lnTo>
                    <a:lnTo>
                      <a:pt x="761999" y="77723"/>
                    </a:lnTo>
                    <a:lnTo>
                      <a:pt x="763523" y="77723"/>
                    </a:lnTo>
                    <a:lnTo>
                      <a:pt x="768095" y="80771"/>
                    </a:lnTo>
                    <a:lnTo>
                      <a:pt x="771143" y="82295"/>
                    </a:lnTo>
                    <a:lnTo>
                      <a:pt x="774191" y="79247"/>
                    </a:lnTo>
                    <a:lnTo>
                      <a:pt x="777239" y="80771"/>
                    </a:lnTo>
                    <a:lnTo>
                      <a:pt x="781811" y="77723"/>
                    </a:lnTo>
                    <a:lnTo>
                      <a:pt x="784859" y="73151"/>
                    </a:lnTo>
                    <a:lnTo>
                      <a:pt x="787907" y="73151"/>
                    </a:lnTo>
                    <a:lnTo>
                      <a:pt x="790955" y="71627"/>
                    </a:lnTo>
                    <a:lnTo>
                      <a:pt x="794003" y="71627"/>
                    </a:lnTo>
                    <a:lnTo>
                      <a:pt x="797051" y="68579"/>
                    </a:lnTo>
                    <a:lnTo>
                      <a:pt x="801623" y="67055"/>
                    </a:lnTo>
                    <a:lnTo>
                      <a:pt x="804671" y="70103"/>
                    </a:lnTo>
                    <a:lnTo>
                      <a:pt x="807719" y="68579"/>
                    </a:lnTo>
                    <a:lnTo>
                      <a:pt x="812291" y="68579"/>
                    </a:lnTo>
                    <a:lnTo>
                      <a:pt x="813815" y="67055"/>
                    </a:lnTo>
                    <a:lnTo>
                      <a:pt x="816863" y="64007"/>
                    </a:lnTo>
                    <a:lnTo>
                      <a:pt x="819911" y="62483"/>
                    </a:lnTo>
                    <a:lnTo>
                      <a:pt x="824483" y="62483"/>
                    </a:lnTo>
                    <a:lnTo>
                      <a:pt x="827531" y="70103"/>
                    </a:lnTo>
                    <a:lnTo>
                      <a:pt x="830579" y="71627"/>
                    </a:lnTo>
                    <a:lnTo>
                      <a:pt x="835151" y="68579"/>
                    </a:lnTo>
                    <a:lnTo>
                      <a:pt x="838199" y="68579"/>
                    </a:lnTo>
                    <a:lnTo>
                      <a:pt x="839723" y="64007"/>
                    </a:lnTo>
                    <a:lnTo>
                      <a:pt x="842771" y="59435"/>
                    </a:lnTo>
                    <a:lnTo>
                      <a:pt x="847343" y="56387"/>
                    </a:lnTo>
                    <a:lnTo>
                      <a:pt x="850391" y="50291"/>
                    </a:lnTo>
                    <a:lnTo>
                      <a:pt x="858011" y="50291"/>
                    </a:lnTo>
                    <a:lnTo>
                      <a:pt x="861059" y="57911"/>
                    </a:lnTo>
                    <a:lnTo>
                      <a:pt x="862583" y="57911"/>
                    </a:lnTo>
                    <a:lnTo>
                      <a:pt x="865631" y="62483"/>
                    </a:lnTo>
                    <a:lnTo>
                      <a:pt x="876299" y="62483"/>
                    </a:lnTo>
                    <a:lnTo>
                      <a:pt x="880871" y="59435"/>
                    </a:lnTo>
                    <a:lnTo>
                      <a:pt x="883919" y="54863"/>
                    </a:lnTo>
                    <a:lnTo>
                      <a:pt x="886967" y="54863"/>
                    </a:lnTo>
                    <a:lnTo>
                      <a:pt x="890015" y="48767"/>
                    </a:lnTo>
                    <a:lnTo>
                      <a:pt x="893063" y="50291"/>
                    </a:lnTo>
                    <a:lnTo>
                      <a:pt x="896111" y="51815"/>
                    </a:lnTo>
                    <a:lnTo>
                      <a:pt x="899159" y="54863"/>
                    </a:lnTo>
                    <a:lnTo>
                      <a:pt x="903731" y="56387"/>
                    </a:lnTo>
                    <a:lnTo>
                      <a:pt x="906779" y="56387"/>
                    </a:lnTo>
                    <a:lnTo>
                      <a:pt x="909827" y="54863"/>
                    </a:lnTo>
                    <a:lnTo>
                      <a:pt x="912875" y="54863"/>
                    </a:lnTo>
                    <a:lnTo>
                      <a:pt x="915923" y="48767"/>
                    </a:lnTo>
                    <a:lnTo>
                      <a:pt x="923543" y="48767"/>
                    </a:lnTo>
                    <a:lnTo>
                      <a:pt x="926591" y="51815"/>
                    </a:lnTo>
                    <a:lnTo>
                      <a:pt x="929639" y="54863"/>
                    </a:lnTo>
                    <a:lnTo>
                      <a:pt x="934211" y="56387"/>
                    </a:lnTo>
                    <a:lnTo>
                      <a:pt x="937259" y="56387"/>
                    </a:lnTo>
                    <a:lnTo>
                      <a:pt x="938783" y="54863"/>
                    </a:lnTo>
                    <a:lnTo>
                      <a:pt x="941831" y="54863"/>
                    </a:lnTo>
                    <a:lnTo>
                      <a:pt x="946403" y="50291"/>
                    </a:lnTo>
                    <a:lnTo>
                      <a:pt x="949451" y="50291"/>
                    </a:lnTo>
                    <a:lnTo>
                      <a:pt x="952499" y="51815"/>
                    </a:lnTo>
                    <a:lnTo>
                      <a:pt x="957071" y="51815"/>
                    </a:lnTo>
                    <a:lnTo>
                      <a:pt x="960119" y="57911"/>
                    </a:lnTo>
                    <a:lnTo>
                      <a:pt x="961643" y="59435"/>
                    </a:lnTo>
                    <a:lnTo>
                      <a:pt x="964691" y="57911"/>
                    </a:lnTo>
                    <a:lnTo>
                      <a:pt x="969263" y="60959"/>
                    </a:lnTo>
                    <a:lnTo>
                      <a:pt x="972311" y="57911"/>
                    </a:lnTo>
                    <a:lnTo>
                      <a:pt x="975359" y="57911"/>
                    </a:lnTo>
                    <a:lnTo>
                      <a:pt x="979931" y="56387"/>
                    </a:lnTo>
                    <a:lnTo>
                      <a:pt x="986027" y="56387"/>
                    </a:lnTo>
                    <a:lnTo>
                      <a:pt x="987551" y="60959"/>
                    </a:lnTo>
                    <a:lnTo>
                      <a:pt x="992123" y="62483"/>
                    </a:lnTo>
                    <a:lnTo>
                      <a:pt x="995171" y="64007"/>
                    </a:lnTo>
                    <a:lnTo>
                      <a:pt x="1008887" y="64007"/>
                    </a:lnTo>
                    <a:lnTo>
                      <a:pt x="1011935" y="67055"/>
                    </a:lnTo>
                    <a:lnTo>
                      <a:pt x="1014983" y="67055"/>
                    </a:lnTo>
                    <a:lnTo>
                      <a:pt x="1018031" y="71627"/>
                    </a:lnTo>
                    <a:lnTo>
                      <a:pt x="1028699" y="71627"/>
                    </a:lnTo>
                    <a:lnTo>
                      <a:pt x="1031747" y="74675"/>
                    </a:lnTo>
                    <a:lnTo>
                      <a:pt x="1036319" y="73151"/>
                    </a:lnTo>
                    <a:lnTo>
                      <a:pt x="1037843" y="73151"/>
                    </a:lnTo>
                    <a:lnTo>
                      <a:pt x="1040891" y="70103"/>
                    </a:lnTo>
                    <a:lnTo>
                      <a:pt x="1045463" y="71627"/>
                    </a:lnTo>
                    <a:lnTo>
                      <a:pt x="1048511" y="73151"/>
                    </a:lnTo>
                    <a:lnTo>
                      <a:pt x="1051559" y="73151"/>
                    </a:lnTo>
                    <a:lnTo>
                      <a:pt x="1056131" y="77723"/>
                    </a:lnTo>
                    <a:lnTo>
                      <a:pt x="1059179" y="79247"/>
                    </a:lnTo>
                    <a:lnTo>
                      <a:pt x="1063751" y="79247"/>
                    </a:lnTo>
                    <a:lnTo>
                      <a:pt x="1068323" y="80771"/>
                    </a:lnTo>
                    <a:lnTo>
                      <a:pt x="1071371" y="83819"/>
                    </a:lnTo>
                    <a:lnTo>
                      <a:pt x="1074419" y="80771"/>
                    </a:lnTo>
                    <a:lnTo>
                      <a:pt x="1078991" y="85343"/>
                    </a:lnTo>
                    <a:lnTo>
                      <a:pt x="1082039" y="83819"/>
                    </a:lnTo>
                    <a:lnTo>
                      <a:pt x="1085087" y="82295"/>
                    </a:lnTo>
                    <a:lnTo>
                      <a:pt x="1086611" y="83819"/>
                    </a:lnTo>
                    <a:lnTo>
                      <a:pt x="1091183" y="83819"/>
                    </a:lnTo>
                    <a:lnTo>
                      <a:pt x="1094231" y="82295"/>
                    </a:lnTo>
                    <a:lnTo>
                      <a:pt x="1097279" y="82295"/>
                    </a:lnTo>
                    <a:lnTo>
                      <a:pt x="1101851" y="80771"/>
                    </a:lnTo>
                    <a:lnTo>
                      <a:pt x="1104899" y="85343"/>
                    </a:lnTo>
                    <a:lnTo>
                      <a:pt x="1107947" y="80771"/>
                    </a:lnTo>
                    <a:lnTo>
                      <a:pt x="1109471" y="83819"/>
                    </a:lnTo>
                    <a:lnTo>
                      <a:pt x="1114043" y="85343"/>
                    </a:lnTo>
                    <a:lnTo>
                      <a:pt x="1117091" y="83819"/>
                    </a:lnTo>
                    <a:lnTo>
                      <a:pt x="1127759" y="83819"/>
                    </a:lnTo>
                    <a:lnTo>
                      <a:pt x="1130807" y="85343"/>
                    </a:lnTo>
                    <a:lnTo>
                      <a:pt x="1135379" y="83819"/>
                    </a:lnTo>
                    <a:lnTo>
                      <a:pt x="1136903" y="82295"/>
                    </a:lnTo>
                    <a:lnTo>
                      <a:pt x="1139951" y="79247"/>
                    </a:lnTo>
                    <a:lnTo>
                      <a:pt x="1142999" y="79247"/>
                    </a:lnTo>
                    <a:lnTo>
                      <a:pt x="1147571" y="80771"/>
                    </a:lnTo>
                    <a:lnTo>
                      <a:pt x="1150619" y="82295"/>
                    </a:lnTo>
                    <a:lnTo>
                      <a:pt x="1153667" y="83819"/>
                    </a:lnTo>
                    <a:lnTo>
                      <a:pt x="1158239" y="83819"/>
                    </a:lnTo>
                    <a:lnTo>
                      <a:pt x="1159763" y="82295"/>
                    </a:lnTo>
                    <a:lnTo>
                      <a:pt x="1162811" y="79247"/>
                    </a:lnTo>
                    <a:lnTo>
                      <a:pt x="1167383" y="77723"/>
                    </a:lnTo>
                    <a:lnTo>
                      <a:pt x="1170431" y="71627"/>
                    </a:lnTo>
                    <a:lnTo>
                      <a:pt x="1173479" y="73151"/>
                    </a:lnTo>
                    <a:lnTo>
                      <a:pt x="1176527" y="70103"/>
                    </a:lnTo>
                    <a:lnTo>
                      <a:pt x="1181099" y="71627"/>
                    </a:lnTo>
                    <a:lnTo>
                      <a:pt x="1182623" y="73151"/>
                    </a:lnTo>
                    <a:lnTo>
                      <a:pt x="1185671" y="74675"/>
                    </a:lnTo>
                    <a:lnTo>
                      <a:pt x="1196339" y="74675"/>
                    </a:lnTo>
                    <a:lnTo>
                      <a:pt x="1200911" y="71627"/>
                    </a:lnTo>
                    <a:lnTo>
                      <a:pt x="1203959" y="70103"/>
                    </a:lnTo>
                    <a:lnTo>
                      <a:pt x="1207007" y="67055"/>
                    </a:lnTo>
                    <a:lnTo>
                      <a:pt x="1208531" y="67055"/>
                    </a:lnTo>
                    <a:lnTo>
                      <a:pt x="1213103" y="62483"/>
                    </a:lnTo>
                    <a:lnTo>
                      <a:pt x="1216151" y="64007"/>
                    </a:lnTo>
                    <a:lnTo>
                      <a:pt x="1219199" y="62483"/>
                    </a:lnTo>
                    <a:lnTo>
                      <a:pt x="1223771" y="64007"/>
                    </a:lnTo>
                    <a:lnTo>
                      <a:pt x="1226819" y="67055"/>
                    </a:lnTo>
                    <a:lnTo>
                      <a:pt x="1229867" y="67055"/>
                    </a:lnTo>
                    <a:lnTo>
                      <a:pt x="1231391" y="64007"/>
                    </a:lnTo>
                    <a:lnTo>
                      <a:pt x="1235963" y="67055"/>
                    </a:lnTo>
                    <a:lnTo>
                      <a:pt x="1239011" y="64007"/>
                    </a:lnTo>
                    <a:lnTo>
                      <a:pt x="1242059" y="62483"/>
                    </a:lnTo>
                    <a:lnTo>
                      <a:pt x="1246631" y="59435"/>
                    </a:lnTo>
                    <a:lnTo>
                      <a:pt x="1249679" y="57911"/>
                    </a:lnTo>
                    <a:lnTo>
                      <a:pt x="1252727" y="56387"/>
                    </a:lnTo>
                    <a:lnTo>
                      <a:pt x="1261871" y="56387"/>
                    </a:lnTo>
                    <a:lnTo>
                      <a:pt x="1264919" y="57911"/>
                    </a:lnTo>
                    <a:lnTo>
                      <a:pt x="1272539" y="57911"/>
                    </a:lnTo>
                    <a:lnTo>
                      <a:pt x="1275587" y="56387"/>
                    </a:lnTo>
                    <a:lnTo>
                      <a:pt x="1280159" y="56387"/>
                    </a:lnTo>
                    <a:lnTo>
                      <a:pt x="1281683" y="54863"/>
                    </a:lnTo>
                    <a:lnTo>
                      <a:pt x="1284731" y="51815"/>
                    </a:lnTo>
                    <a:lnTo>
                      <a:pt x="1289303" y="50291"/>
                    </a:lnTo>
                    <a:lnTo>
                      <a:pt x="1292351" y="48767"/>
                    </a:lnTo>
                    <a:lnTo>
                      <a:pt x="1298447" y="48767"/>
                    </a:lnTo>
                    <a:lnTo>
                      <a:pt x="1303019" y="47243"/>
                    </a:lnTo>
                    <a:lnTo>
                      <a:pt x="1306067" y="50291"/>
                    </a:lnTo>
                    <a:lnTo>
                      <a:pt x="1307591" y="47243"/>
                    </a:lnTo>
                    <a:lnTo>
                      <a:pt x="1312163" y="48767"/>
                    </a:lnTo>
                    <a:lnTo>
                      <a:pt x="1315211" y="47243"/>
                    </a:lnTo>
                    <a:lnTo>
                      <a:pt x="1318259" y="47243"/>
                    </a:lnTo>
                    <a:lnTo>
                      <a:pt x="1322831" y="44195"/>
                    </a:lnTo>
                    <a:lnTo>
                      <a:pt x="1325879" y="47243"/>
                    </a:lnTo>
                    <a:lnTo>
                      <a:pt x="1328927" y="41147"/>
                    </a:lnTo>
                    <a:lnTo>
                      <a:pt x="1330451" y="44195"/>
                    </a:lnTo>
                    <a:lnTo>
                      <a:pt x="1335023" y="45719"/>
                    </a:lnTo>
                    <a:lnTo>
                      <a:pt x="1338071" y="44195"/>
                    </a:lnTo>
                    <a:lnTo>
                      <a:pt x="1341119" y="47243"/>
                    </a:lnTo>
                    <a:lnTo>
                      <a:pt x="1345691" y="47243"/>
                    </a:lnTo>
                    <a:lnTo>
                      <a:pt x="1348739" y="50291"/>
                    </a:lnTo>
                    <a:lnTo>
                      <a:pt x="1351787" y="50291"/>
                    </a:lnTo>
                    <a:lnTo>
                      <a:pt x="1356359" y="48767"/>
                    </a:lnTo>
                    <a:lnTo>
                      <a:pt x="1357883" y="48767"/>
                    </a:lnTo>
                    <a:lnTo>
                      <a:pt x="1360931" y="45719"/>
                    </a:lnTo>
                    <a:lnTo>
                      <a:pt x="1363979" y="41147"/>
                    </a:lnTo>
                    <a:lnTo>
                      <a:pt x="1368551" y="44195"/>
                    </a:lnTo>
                    <a:lnTo>
                      <a:pt x="1371599" y="45719"/>
                    </a:lnTo>
                    <a:lnTo>
                      <a:pt x="1374647" y="50291"/>
                    </a:lnTo>
                    <a:lnTo>
                      <a:pt x="1379219" y="51815"/>
                    </a:lnTo>
                    <a:lnTo>
                      <a:pt x="1380743" y="57911"/>
                    </a:lnTo>
                    <a:lnTo>
                      <a:pt x="1383791" y="59435"/>
                    </a:lnTo>
                    <a:lnTo>
                      <a:pt x="1386839" y="59435"/>
                    </a:lnTo>
                    <a:lnTo>
                      <a:pt x="1391411" y="56387"/>
                    </a:lnTo>
                    <a:lnTo>
                      <a:pt x="1394459" y="57911"/>
                    </a:lnTo>
                    <a:lnTo>
                      <a:pt x="1397507" y="54863"/>
                    </a:lnTo>
                    <a:lnTo>
                      <a:pt x="1402079" y="54863"/>
                    </a:lnTo>
                    <a:lnTo>
                      <a:pt x="1405127" y="56387"/>
                    </a:lnTo>
                    <a:lnTo>
                      <a:pt x="1406651" y="54863"/>
                    </a:lnTo>
                    <a:lnTo>
                      <a:pt x="1411223" y="59435"/>
                    </a:lnTo>
                    <a:lnTo>
                      <a:pt x="1414271" y="60959"/>
                    </a:lnTo>
                    <a:lnTo>
                      <a:pt x="1417319" y="67055"/>
                    </a:lnTo>
                    <a:lnTo>
                      <a:pt x="1420367" y="68579"/>
                    </a:lnTo>
                    <a:lnTo>
                      <a:pt x="1424939" y="67055"/>
                    </a:lnTo>
                    <a:lnTo>
                      <a:pt x="1427987" y="67055"/>
                    </a:lnTo>
                    <a:lnTo>
                      <a:pt x="1429511" y="62483"/>
                    </a:lnTo>
                    <a:lnTo>
                      <a:pt x="1434083" y="64007"/>
                    </a:lnTo>
                    <a:lnTo>
                      <a:pt x="1437131" y="64007"/>
                    </a:lnTo>
                    <a:lnTo>
                      <a:pt x="1440179" y="67055"/>
                    </a:lnTo>
                    <a:lnTo>
                      <a:pt x="1444751" y="67055"/>
                    </a:lnTo>
                    <a:lnTo>
                      <a:pt x="1447799" y="71627"/>
                    </a:lnTo>
                    <a:lnTo>
                      <a:pt x="1450847" y="77723"/>
                    </a:lnTo>
                    <a:lnTo>
                      <a:pt x="1455419" y="80771"/>
                    </a:lnTo>
                    <a:lnTo>
                      <a:pt x="1456943" y="82295"/>
                    </a:lnTo>
                    <a:lnTo>
                      <a:pt x="1459991" y="80771"/>
                    </a:lnTo>
                    <a:lnTo>
                      <a:pt x="1463039" y="74675"/>
                    </a:lnTo>
                    <a:lnTo>
                      <a:pt x="1467611" y="71627"/>
                    </a:lnTo>
                    <a:lnTo>
                      <a:pt x="1478279" y="71627"/>
                    </a:lnTo>
                    <a:lnTo>
                      <a:pt x="1479803" y="73151"/>
                    </a:lnTo>
                    <a:lnTo>
                      <a:pt x="1482851" y="74675"/>
                    </a:lnTo>
                    <a:lnTo>
                      <a:pt x="1485899" y="80771"/>
                    </a:lnTo>
                    <a:lnTo>
                      <a:pt x="1490471" y="79247"/>
                    </a:lnTo>
                    <a:lnTo>
                      <a:pt x="1493519" y="83819"/>
                    </a:lnTo>
                    <a:lnTo>
                      <a:pt x="1496567" y="82295"/>
                    </a:lnTo>
                    <a:lnTo>
                      <a:pt x="1508759" y="82295"/>
                    </a:lnTo>
                    <a:lnTo>
                      <a:pt x="1513331" y="83819"/>
                    </a:lnTo>
                    <a:lnTo>
                      <a:pt x="1516379" y="82295"/>
                    </a:lnTo>
                    <a:lnTo>
                      <a:pt x="1519427" y="83819"/>
                    </a:lnTo>
                    <a:lnTo>
                      <a:pt x="1523999" y="83819"/>
                    </a:lnTo>
                    <a:lnTo>
                      <a:pt x="1527047" y="88391"/>
                    </a:lnTo>
                    <a:lnTo>
                      <a:pt x="1528571" y="85343"/>
                    </a:lnTo>
                    <a:lnTo>
                      <a:pt x="1533143" y="88391"/>
                    </a:lnTo>
                    <a:lnTo>
                      <a:pt x="1536191" y="85343"/>
                    </a:lnTo>
                    <a:lnTo>
                      <a:pt x="1539239" y="85343"/>
                    </a:lnTo>
                    <a:lnTo>
                      <a:pt x="1542287" y="83819"/>
                    </a:lnTo>
                    <a:lnTo>
                      <a:pt x="1546859" y="85343"/>
                    </a:lnTo>
                    <a:lnTo>
                      <a:pt x="1559051" y="85343"/>
                    </a:lnTo>
                    <a:lnTo>
                      <a:pt x="1562099" y="83819"/>
                    </a:lnTo>
                    <a:lnTo>
                      <a:pt x="1566671" y="88391"/>
                    </a:lnTo>
                    <a:lnTo>
                      <a:pt x="1569719" y="88391"/>
                    </a:lnTo>
                    <a:lnTo>
                      <a:pt x="1572767" y="89915"/>
                    </a:lnTo>
                    <a:lnTo>
                      <a:pt x="1578863" y="89915"/>
                    </a:lnTo>
                    <a:lnTo>
                      <a:pt x="1581911" y="85343"/>
                    </a:lnTo>
                    <a:lnTo>
                      <a:pt x="1584959" y="82295"/>
                    </a:lnTo>
                    <a:lnTo>
                      <a:pt x="1589531" y="80771"/>
                    </a:lnTo>
                    <a:lnTo>
                      <a:pt x="1592579" y="79247"/>
                    </a:lnTo>
                    <a:lnTo>
                      <a:pt x="1603247" y="79247"/>
                    </a:lnTo>
                    <a:lnTo>
                      <a:pt x="1604771" y="80771"/>
                    </a:lnTo>
                    <a:lnTo>
                      <a:pt x="1607819" y="79247"/>
                    </a:lnTo>
                    <a:lnTo>
                      <a:pt x="1612391" y="80771"/>
                    </a:lnTo>
                    <a:lnTo>
                      <a:pt x="1615439" y="77723"/>
                    </a:lnTo>
                    <a:lnTo>
                      <a:pt x="1618487" y="77723"/>
                    </a:lnTo>
                    <a:lnTo>
                      <a:pt x="1623059" y="74675"/>
                    </a:lnTo>
                    <a:lnTo>
                      <a:pt x="1626107" y="71627"/>
                    </a:lnTo>
                    <a:lnTo>
                      <a:pt x="1627631" y="70103"/>
                    </a:lnTo>
                    <a:lnTo>
                      <a:pt x="1630679" y="71627"/>
                    </a:lnTo>
                    <a:lnTo>
                      <a:pt x="1635251" y="70103"/>
                    </a:lnTo>
                    <a:lnTo>
                      <a:pt x="1645919" y="70103"/>
                    </a:lnTo>
                    <a:lnTo>
                      <a:pt x="1648967" y="68579"/>
                    </a:lnTo>
                    <a:lnTo>
                      <a:pt x="1652015" y="68579"/>
                    </a:lnTo>
                    <a:lnTo>
                      <a:pt x="1655063" y="62483"/>
                    </a:lnTo>
                    <a:lnTo>
                      <a:pt x="1658111" y="62483"/>
                    </a:lnTo>
                    <a:lnTo>
                      <a:pt x="1661159" y="60959"/>
                    </a:lnTo>
                    <a:lnTo>
                      <a:pt x="1664207" y="57911"/>
                    </a:lnTo>
                    <a:lnTo>
                      <a:pt x="1668779" y="56387"/>
                    </a:lnTo>
                    <a:lnTo>
                      <a:pt x="1671827" y="56387"/>
                    </a:lnTo>
                    <a:lnTo>
                      <a:pt x="1674875" y="57911"/>
                    </a:lnTo>
                    <a:lnTo>
                      <a:pt x="1677923" y="56387"/>
                    </a:lnTo>
                    <a:lnTo>
                      <a:pt x="1680971" y="57911"/>
                    </a:lnTo>
                    <a:lnTo>
                      <a:pt x="1684019" y="57911"/>
                    </a:lnTo>
                    <a:lnTo>
                      <a:pt x="1688591" y="56387"/>
                    </a:lnTo>
                    <a:lnTo>
                      <a:pt x="1694687" y="56387"/>
                    </a:lnTo>
                    <a:lnTo>
                      <a:pt x="1697735" y="54863"/>
                    </a:lnTo>
                    <a:lnTo>
                      <a:pt x="1702307" y="51815"/>
                    </a:lnTo>
                    <a:lnTo>
                      <a:pt x="1703831" y="51815"/>
                    </a:lnTo>
                    <a:lnTo>
                      <a:pt x="1706879" y="54863"/>
                    </a:lnTo>
                    <a:lnTo>
                      <a:pt x="1711451" y="50291"/>
                    </a:lnTo>
                    <a:lnTo>
                      <a:pt x="1722119" y="50291"/>
                    </a:lnTo>
                    <a:lnTo>
                      <a:pt x="1725167" y="48767"/>
                    </a:lnTo>
                    <a:lnTo>
                      <a:pt x="1726691" y="50291"/>
                    </a:lnTo>
                    <a:lnTo>
                      <a:pt x="1729739" y="48767"/>
                    </a:lnTo>
                    <a:lnTo>
                      <a:pt x="1737359" y="48767"/>
                    </a:lnTo>
                    <a:lnTo>
                      <a:pt x="1740407" y="47243"/>
                    </a:lnTo>
                    <a:lnTo>
                      <a:pt x="1770887" y="47243"/>
                    </a:lnTo>
                    <a:lnTo>
                      <a:pt x="1773935" y="50291"/>
                    </a:lnTo>
                    <a:lnTo>
                      <a:pt x="1775459" y="45719"/>
                    </a:lnTo>
                    <a:lnTo>
                      <a:pt x="1780031" y="47243"/>
                    </a:lnTo>
                    <a:lnTo>
                      <a:pt x="1783079" y="44195"/>
                    </a:lnTo>
                    <a:lnTo>
                      <a:pt x="1793747" y="44195"/>
                    </a:lnTo>
                    <a:lnTo>
                      <a:pt x="1796795" y="45719"/>
                    </a:lnTo>
                    <a:lnTo>
                      <a:pt x="1799843" y="47243"/>
                    </a:lnTo>
                    <a:lnTo>
                      <a:pt x="1802891" y="51815"/>
                    </a:lnTo>
                    <a:lnTo>
                      <a:pt x="1805939" y="51815"/>
                    </a:lnTo>
                    <a:lnTo>
                      <a:pt x="1810511" y="54863"/>
                    </a:lnTo>
                    <a:lnTo>
                      <a:pt x="1813559" y="54863"/>
                    </a:lnTo>
                    <a:lnTo>
                      <a:pt x="1816607" y="51815"/>
                    </a:lnTo>
                    <a:lnTo>
                      <a:pt x="1825751" y="51815"/>
                    </a:lnTo>
                    <a:lnTo>
                      <a:pt x="1828799" y="54863"/>
                    </a:lnTo>
                    <a:lnTo>
                      <a:pt x="1833371" y="56387"/>
                    </a:lnTo>
                    <a:lnTo>
                      <a:pt x="1836419" y="59435"/>
                    </a:lnTo>
                    <a:lnTo>
                      <a:pt x="1839467" y="60959"/>
                    </a:lnTo>
                    <a:lnTo>
                      <a:pt x="1844039" y="62483"/>
                    </a:lnTo>
                    <a:lnTo>
                      <a:pt x="1847087" y="64007"/>
                    </a:lnTo>
                    <a:lnTo>
                      <a:pt x="1848611" y="62483"/>
                    </a:lnTo>
                    <a:lnTo>
                      <a:pt x="1851659" y="60959"/>
                    </a:lnTo>
                    <a:lnTo>
                      <a:pt x="1859279" y="60959"/>
                    </a:lnTo>
                    <a:lnTo>
                      <a:pt x="1862327" y="62483"/>
                    </a:lnTo>
                    <a:lnTo>
                      <a:pt x="1866899" y="67055"/>
                    </a:lnTo>
                    <a:lnTo>
                      <a:pt x="1869947" y="68579"/>
                    </a:lnTo>
                    <a:lnTo>
                      <a:pt x="1872995" y="68579"/>
                    </a:lnTo>
                    <a:lnTo>
                      <a:pt x="1874519" y="73151"/>
                    </a:lnTo>
                    <a:lnTo>
                      <a:pt x="1879091" y="73151"/>
                    </a:lnTo>
                    <a:lnTo>
                      <a:pt x="1882139" y="74675"/>
                    </a:lnTo>
                    <a:lnTo>
                      <a:pt x="1885187" y="74675"/>
                    </a:lnTo>
                    <a:lnTo>
                      <a:pt x="1889759" y="73151"/>
                    </a:lnTo>
                    <a:lnTo>
                      <a:pt x="1892807" y="70103"/>
                    </a:lnTo>
                    <a:lnTo>
                      <a:pt x="1895855" y="71627"/>
                    </a:lnTo>
                    <a:lnTo>
                      <a:pt x="1897379" y="70103"/>
                    </a:lnTo>
                    <a:lnTo>
                      <a:pt x="1901951" y="73151"/>
                    </a:lnTo>
                    <a:lnTo>
                      <a:pt x="1904999" y="74675"/>
                    </a:lnTo>
                    <a:lnTo>
                      <a:pt x="1908047" y="74675"/>
                    </a:lnTo>
                    <a:lnTo>
                      <a:pt x="1912619" y="77723"/>
                    </a:lnTo>
                    <a:lnTo>
                      <a:pt x="1915667" y="77723"/>
                    </a:lnTo>
                    <a:lnTo>
                      <a:pt x="1918715" y="80771"/>
                    </a:lnTo>
                    <a:lnTo>
                      <a:pt x="1927859" y="80771"/>
                    </a:lnTo>
                    <a:lnTo>
                      <a:pt x="1932431" y="79247"/>
                    </a:lnTo>
                    <a:lnTo>
                      <a:pt x="1935479" y="80771"/>
                    </a:lnTo>
                    <a:lnTo>
                      <a:pt x="1938527" y="80771"/>
                    </a:lnTo>
                    <a:lnTo>
                      <a:pt x="1941575" y="82295"/>
                    </a:lnTo>
                    <a:lnTo>
                      <a:pt x="1946147" y="82295"/>
                    </a:lnTo>
                    <a:lnTo>
                      <a:pt x="1947671" y="83819"/>
                    </a:lnTo>
                    <a:lnTo>
                      <a:pt x="1950719" y="83819"/>
                    </a:lnTo>
                    <a:lnTo>
                      <a:pt x="1955291" y="85343"/>
                    </a:lnTo>
                    <a:lnTo>
                      <a:pt x="1965959" y="85343"/>
                    </a:lnTo>
                    <a:lnTo>
                      <a:pt x="1969007" y="83819"/>
                    </a:lnTo>
                    <a:lnTo>
                      <a:pt x="1972055" y="85343"/>
                    </a:lnTo>
                    <a:lnTo>
                      <a:pt x="1973579" y="83819"/>
                    </a:lnTo>
                    <a:lnTo>
                      <a:pt x="1978151" y="85343"/>
                    </a:lnTo>
                    <a:lnTo>
                      <a:pt x="1981199" y="83819"/>
                    </a:lnTo>
                    <a:lnTo>
                      <a:pt x="1984247" y="83819"/>
                    </a:lnTo>
                    <a:lnTo>
                      <a:pt x="1988819" y="85343"/>
                    </a:lnTo>
                    <a:lnTo>
                      <a:pt x="1991867" y="88391"/>
                    </a:lnTo>
                    <a:lnTo>
                      <a:pt x="1994915" y="89915"/>
                    </a:lnTo>
                    <a:lnTo>
                      <a:pt x="1996439" y="88391"/>
                    </a:lnTo>
                    <a:lnTo>
                      <a:pt x="2001011" y="88391"/>
                    </a:lnTo>
                    <a:lnTo>
                      <a:pt x="2004059" y="85343"/>
                    </a:lnTo>
                    <a:lnTo>
                      <a:pt x="2007107" y="82295"/>
                    </a:lnTo>
                    <a:lnTo>
                      <a:pt x="2011679" y="80771"/>
                    </a:lnTo>
                    <a:lnTo>
                      <a:pt x="2014727" y="77723"/>
                    </a:lnTo>
                    <a:lnTo>
                      <a:pt x="2017775" y="79247"/>
                    </a:lnTo>
                    <a:lnTo>
                      <a:pt x="2023871" y="79247"/>
                    </a:lnTo>
                    <a:lnTo>
                      <a:pt x="2026919" y="80771"/>
                    </a:lnTo>
                    <a:lnTo>
                      <a:pt x="2029967" y="79247"/>
                    </a:lnTo>
                    <a:lnTo>
                      <a:pt x="2037587" y="79247"/>
                    </a:lnTo>
                    <a:lnTo>
                      <a:pt x="2040635" y="74675"/>
                    </a:lnTo>
                    <a:lnTo>
                      <a:pt x="2045207" y="73151"/>
                    </a:lnTo>
                    <a:lnTo>
                      <a:pt x="2046731" y="71627"/>
                    </a:lnTo>
                    <a:lnTo>
                      <a:pt x="2049779" y="70103"/>
                    </a:lnTo>
                    <a:lnTo>
                      <a:pt x="2054351" y="68579"/>
                    </a:lnTo>
                    <a:lnTo>
                      <a:pt x="2057399" y="68579"/>
                    </a:lnTo>
                    <a:lnTo>
                      <a:pt x="2060447" y="71627"/>
                    </a:lnTo>
                    <a:lnTo>
                      <a:pt x="2063495" y="67055"/>
                    </a:lnTo>
                    <a:lnTo>
                      <a:pt x="2068067" y="70103"/>
                    </a:lnTo>
                    <a:lnTo>
                      <a:pt x="2071115" y="68579"/>
                    </a:lnTo>
                    <a:lnTo>
                      <a:pt x="2072639" y="68579"/>
                    </a:lnTo>
                    <a:lnTo>
                      <a:pt x="2077211" y="64007"/>
                    </a:lnTo>
                    <a:lnTo>
                      <a:pt x="2080259" y="67055"/>
                    </a:lnTo>
                    <a:lnTo>
                      <a:pt x="2083307" y="59435"/>
                    </a:lnTo>
                    <a:lnTo>
                      <a:pt x="2087879" y="59435"/>
                    </a:lnTo>
                    <a:lnTo>
                      <a:pt x="2090927" y="57911"/>
                    </a:lnTo>
                    <a:lnTo>
                      <a:pt x="2093975" y="60959"/>
                    </a:lnTo>
                    <a:lnTo>
                      <a:pt x="2095499" y="56387"/>
                    </a:lnTo>
                    <a:lnTo>
                      <a:pt x="2100071" y="59435"/>
                    </a:lnTo>
                    <a:lnTo>
                      <a:pt x="2103119" y="62483"/>
                    </a:lnTo>
                    <a:lnTo>
                      <a:pt x="2106167" y="59435"/>
                    </a:lnTo>
                    <a:lnTo>
                      <a:pt x="2113787" y="59435"/>
                    </a:lnTo>
                    <a:lnTo>
                      <a:pt x="2116835" y="57911"/>
                    </a:lnTo>
                    <a:lnTo>
                      <a:pt x="2121407" y="59435"/>
                    </a:lnTo>
                    <a:lnTo>
                      <a:pt x="2122931" y="57911"/>
                    </a:lnTo>
                    <a:lnTo>
                      <a:pt x="2125979" y="57911"/>
                    </a:lnTo>
                    <a:lnTo>
                      <a:pt x="2129027" y="56387"/>
                    </a:lnTo>
                    <a:lnTo>
                      <a:pt x="2133599" y="54863"/>
                    </a:lnTo>
                    <a:lnTo>
                      <a:pt x="2136647" y="51815"/>
                    </a:lnTo>
                    <a:lnTo>
                      <a:pt x="2139695" y="50291"/>
                    </a:lnTo>
                    <a:lnTo>
                      <a:pt x="2144267" y="50291"/>
                    </a:lnTo>
                    <a:lnTo>
                      <a:pt x="2145791" y="48767"/>
                    </a:lnTo>
                    <a:lnTo>
                      <a:pt x="2148839" y="50291"/>
                    </a:lnTo>
                    <a:lnTo>
                      <a:pt x="2151887" y="48767"/>
                    </a:lnTo>
                    <a:lnTo>
                      <a:pt x="2167127" y="48767"/>
                    </a:lnTo>
                    <a:lnTo>
                      <a:pt x="2170175" y="47243"/>
                    </a:lnTo>
                    <a:lnTo>
                      <a:pt x="2182367" y="47243"/>
                    </a:lnTo>
                    <a:lnTo>
                      <a:pt x="2185415" y="48767"/>
                    </a:lnTo>
                    <a:lnTo>
                      <a:pt x="2189987" y="47243"/>
                    </a:lnTo>
                    <a:lnTo>
                      <a:pt x="2194559" y="47243"/>
                    </a:lnTo>
                    <a:lnTo>
                      <a:pt x="2199131" y="48767"/>
                    </a:lnTo>
                    <a:lnTo>
                      <a:pt x="2202179" y="47243"/>
                    </a:lnTo>
                    <a:lnTo>
                      <a:pt x="2205227" y="47243"/>
                    </a:lnTo>
                    <a:lnTo>
                      <a:pt x="2209799" y="44195"/>
                    </a:lnTo>
                    <a:lnTo>
                      <a:pt x="2215895" y="44195"/>
                    </a:lnTo>
                    <a:lnTo>
                      <a:pt x="2218943" y="47243"/>
                    </a:lnTo>
                    <a:lnTo>
                      <a:pt x="2221991" y="50291"/>
                    </a:lnTo>
                    <a:lnTo>
                      <a:pt x="2225039" y="56387"/>
                    </a:lnTo>
                    <a:lnTo>
                      <a:pt x="2228087" y="57911"/>
                    </a:lnTo>
                    <a:lnTo>
                      <a:pt x="2235707" y="57911"/>
                    </a:lnTo>
                    <a:lnTo>
                      <a:pt x="2238755" y="56387"/>
                    </a:lnTo>
                    <a:lnTo>
                      <a:pt x="2243327" y="56387"/>
                    </a:lnTo>
                    <a:lnTo>
                      <a:pt x="2244851" y="54863"/>
                    </a:lnTo>
                    <a:lnTo>
                      <a:pt x="2247899" y="54863"/>
                    </a:lnTo>
                    <a:lnTo>
                      <a:pt x="2250947" y="56387"/>
                    </a:lnTo>
                    <a:lnTo>
                      <a:pt x="2255519" y="57911"/>
                    </a:lnTo>
                    <a:lnTo>
                      <a:pt x="2258567" y="59435"/>
                    </a:lnTo>
                    <a:lnTo>
                      <a:pt x="2261615" y="62483"/>
                    </a:lnTo>
                    <a:lnTo>
                      <a:pt x="2266187" y="64007"/>
                    </a:lnTo>
                    <a:lnTo>
                      <a:pt x="2281427" y="64007"/>
                    </a:lnTo>
                    <a:lnTo>
                      <a:pt x="2284475" y="68579"/>
                    </a:lnTo>
                    <a:lnTo>
                      <a:pt x="2289047" y="68579"/>
                    </a:lnTo>
                    <a:lnTo>
                      <a:pt x="2292095" y="70103"/>
                    </a:lnTo>
                    <a:lnTo>
                      <a:pt x="2293619" y="71627"/>
                    </a:lnTo>
                    <a:lnTo>
                      <a:pt x="2296667" y="74675"/>
                    </a:lnTo>
                    <a:lnTo>
                      <a:pt x="2301239" y="77723"/>
                    </a:lnTo>
                    <a:lnTo>
                      <a:pt x="2304287" y="77723"/>
                    </a:lnTo>
                    <a:lnTo>
                      <a:pt x="2307335" y="74675"/>
                    </a:lnTo>
                    <a:lnTo>
                      <a:pt x="2311907" y="74675"/>
                    </a:lnTo>
                    <a:lnTo>
                      <a:pt x="2314955" y="71627"/>
                    </a:lnTo>
                    <a:lnTo>
                      <a:pt x="2318003" y="71627"/>
                    </a:lnTo>
                    <a:lnTo>
                      <a:pt x="2321051" y="70103"/>
                    </a:lnTo>
                    <a:lnTo>
                      <a:pt x="2324099" y="71627"/>
                    </a:lnTo>
                    <a:lnTo>
                      <a:pt x="2327147" y="73151"/>
                    </a:lnTo>
                    <a:lnTo>
                      <a:pt x="2331719" y="74675"/>
                    </a:lnTo>
                    <a:lnTo>
                      <a:pt x="2334767" y="79247"/>
                    </a:lnTo>
                    <a:lnTo>
                      <a:pt x="2337815" y="77723"/>
                    </a:lnTo>
                    <a:lnTo>
                      <a:pt x="2340863" y="82295"/>
                    </a:lnTo>
                    <a:lnTo>
                      <a:pt x="2343911" y="80771"/>
                    </a:lnTo>
                    <a:lnTo>
                      <a:pt x="2346959" y="82295"/>
                    </a:lnTo>
                    <a:lnTo>
                      <a:pt x="2350007" y="80771"/>
                    </a:lnTo>
                    <a:lnTo>
                      <a:pt x="2354579" y="82295"/>
                    </a:lnTo>
                    <a:lnTo>
                      <a:pt x="2357627" y="80771"/>
                    </a:lnTo>
                    <a:lnTo>
                      <a:pt x="2360675" y="83819"/>
                    </a:lnTo>
                    <a:lnTo>
                      <a:pt x="2366771" y="83819"/>
                    </a:lnTo>
                    <a:lnTo>
                      <a:pt x="2369819" y="85343"/>
                    </a:lnTo>
                    <a:lnTo>
                      <a:pt x="2372867" y="85343"/>
                    </a:lnTo>
                    <a:lnTo>
                      <a:pt x="2377439" y="88391"/>
                    </a:lnTo>
                    <a:lnTo>
                      <a:pt x="2380487" y="88391"/>
                    </a:lnTo>
                    <a:lnTo>
                      <a:pt x="2383535" y="85343"/>
                    </a:lnTo>
                    <a:lnTo>
                      <a:pt x="2388107" y="88391"/>
                    </a:lnTo>
                    <a:lnTo>
                      <a:pt x="2391155" y="85343"/>
                    </a:lnTo>
                    <a:lnTo>
                      <a:pt x="2400299" y="85343"/>
                    </a:lnTo>
                    <a:lnTo>
                      <a:pt x="2403347" y="82295"/>
                    </a:lnTo>
                    <a:lnTo>
                      <a:pt x="2406395" y="50291"/>
                    </a:lnTo>
                    <a:lnTo>
                      <a:pt x="2410967" y="59435"/>
                    </a:lnTo>
                    <a:lnTo>
                      <a:pt x="2414015" y="60959"/>
                    </a:lnTo>
                    <a:lnTo>
                      <a:pt x="2415539" y="64007"/>
                    </a:lnTo>
                    <a:lnTo>
                      <a:pt x="2418587" y="71627"/>
                    </a:lnTo>
                    <a:lnTo>
                      <a:pt x="2423159" y="79247"/>
                    </a:lnTo>
                    <a:lnTo>
                      <a:pt x="2426207" y="79247"/>
                    </a:lnTo>
                    <a:lnTo>
                      <a:pt x="2429255" y="74675"/>
                    </a:lnTo>
                    <a:lnTo>
                      <a:pt x="2433827" y="62483"/>
                    </a:lnTo>
                    <a:lnTo>
                      <a:pt x="2436875" y="50291"/>
                    </a:lnTo>
                    <a:lnTo>
                      <a:pt x="2439923" y="36575"/>
                    </a:lnTo>
                    <a:lnTo>
                      <a:pt x="2442971" y="25907"/>
                    </a:lnTo>
                    <a:lnTo>
                      <a:pt x="2446019" y="18287"/>
                    </a:lnTo>
                    <a:lnTo>
                      <a:pt x="2453639" y="18287"/>
                    </a:lnTo>
                    <a:lnTo>
                      <a:pt x="2456687" y="25907"/>
                    </a:lnTo>
                    <a:lnTo>
                      <a:pt x="2459735" y="36575"/>
                    </a:lnTo>
                    <a:lnTo>
                      <a:pt x="2462783" y="50291"/>
                    </a:lnTo>
                    <a:lnTo>
                      <a:pt x="2465831" y="64007"/>
                    </a:lnTo>
                    <a:lnTo>
                      <a:pt x="2468879" y="79247"/>
                    </a:lnTo>
                    <a:lnTo>
                      <a:pt x="2471927" y="89915"/>
                    </a:lnTo>
                    <a:lnTo>
                      <a:pt x="2476499" y="96011"/>
                    </a:lnTo>
                    <a:lnTo>
                      <a:pt x="2479547" y="97535"/>
                    </a:lnTo>
                    <a:lnTo>
                      <a:pt x="2482595" y="91439"/>
                    </a:lnTo>
                    <a:lnTo>
                      <a:pt x="2487167" y="85343"/>
                    </a:lnTo>
                    <a:lnTo>
                      <a:pt x="2490215" y="71627"/>
                    </a:lnTo>
                    <a:lnTo>
                      <a:pt x="2491739" y="51815"/>
                    </a:lnTo>
                    <a:lnTo>
                      <a:pt x="2494787" y="38099"/>
                    </a:lnTo>
                    <a:lnTo>
                      <a:pt x="2499359" y="21335"/>
                    </a:lnTo>
                    <a:lnTo>
                      <a:pt x="2502407" y="10667"/>
                    </a:lnTo>
                    <a:lnTo>
                      <a:pt x="2505455" y="0"/>
                    </a:lnTo>
                    <a:lnTo>
                      <a:pt x="2510027" y="15239"/>
                    </a:lnTo>
                    <a:lnTo>
                      <a:pt x="2513075" y="33527"/>
                    </a:lnTo>
                    <a:lnTo>
                      <a:pt x="2514599" y="33527"/>
                    </a:lnTo>
                    <a:lnTo>
                      <a:pt x="2517647" y="38099"/>
                    </a:lnTo>
                    <a:lnTo>
                      <a:pt x="2522219" y="39623"/>
                    </a:lnTo>
                    <a:lnTo>
                      <a:pt x="2525267" y="45719"/>
                    </a:lnTo>
                    <a:lnTo>
                      <a:pt x="2528315" y="51815"/>
                    </a:lnTo>
                  </a:path>
                </a:pathLst>
              </a:custGeom>
              <a:ln w="3175">
                <a:solidFill>
                  <a:srgbClr val="7F007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35"/>
              <p:cNvSpPr/>
              <p:nvPr/>
            </p:nvSpPr>
            <p:spPr>
              <a:xfrm>
                <a:off x="934211" y="6870192"/>
                <a:ext cx="2685415" cy="1719580"/>
              </a:xfrm>
              <a:custGeom>
                <a:avLst/>
                <a:gdLst/>
                <a:ahLst/>
                <a:cxnLst/>
                <a:rect l="l" t="t" r="r" b="b"/>
                <a:pathLst>
                  <a:path w="2685415" h="1719579">
                    <a:moveTo>
                      <a:pt x="27431" y="1679447"/>
                    </a:moveTo>
                    <a:lnTo>
                      <a:pt x="2685287" y="1679447"/>
                    </a:lnTo>
                    <a:lnTo>
                      <a:pt x="2685287" y="0"/>
                    </a:lnTo>
                    <a:lnTo>
                      <a:pt x="27431" y="0"/>
                    </a:lnTo>
                    <a:lnTo>
                      <a:pt x="27431" y="1679447"/>
                    </a:lnTo>
                    <a:close/>
                  </a:path>
                  <a:path w="2685415" h="1719579">
                    <a:moveTo>
                      <a:pt x="56387" y="775715"/>
                    </a:moveTo>
                    <a:lnTo>
                      <a:pt x="0" y="775715"/>
                    </a:lnTo>
                  </a:path>
                  <a:path w="2685415" h="1719579">
                    <a:moveTo>
                      <a:pt x="56387" y="612647"/>
                    </a:moveTo>
                    <a:lnTo>
                      <a:pt x="0" y="612647"/>
                    </a:lnTo>
                  </a:path>
                  <a:path w="2685415" h="1719579">
                    <a:moveTo>
                      <a:pt x="56387" y="448055"/>
                    </a:moveTo>
                    <a:lnTo>
                      <a:pt x="0" y="448055"/>
                    </a:lnTo>
                  </a:path>
                  <a:path w="2685415" h="1719579">
                    <a:moveTo>
                      <a:pt x="56387" y="284987"/>
                    </a:moveTo>
                    <a:lnTo>
                      <a:pt x="0" y="284987"/>
                    </a:lnTo>
                  </a:path>
                  <a:path w="2685415" h="1719579">
                    <a:moveTo>
                      <a:pt x="56387" y="120395"/>
                    </a:moveTo>
                    <a:lnTo>
                      <a:pt x="0" y="120395"/>
                    </a:lnTo>
                  </a:path>
                  <a:path w="2685415" h="1719579">
                    <a:moveTo>
                      <a:pt x="56387" y="1668779"/>
                    </a:moveTo>
                    <a:lnTo>
                      <a:pt x="0" y="1668779"/>
                    </a:lnTo>
                  </a:path>
                  <a:path w="2685415" h="1719579">
                    <a:moveTo>
                      <a:pt x="56387" y="1557527"/>
                    </a:moveTo>
                    <a:lnTo>
                      <a:pt x="0" y="1557527"/>
                    </a:lnTo>
                  </a:path>
                  <a:path w="2685415" h="1719579">
                    <a:moveTo>
                      <a:pt x="56387" y="1447799"/>
                    </a:moveTo>
                    <a:lnTo>
                      <a:pt x="0" y="1447799"/>
                    </a:lnTo>
                  </a:path>
                  <a:path w="2685415" h="1719579">
                    <a:moveTo>
                      <a:pt x="56387" y="1336547"/>
                    </a:moveTo>
                    <a:lnTo>
                      <a:pt x="0" y="1336547"/>
                    </a:lnTo>
                  </a:path>
                  <a:path w="2685415" h="1719579">
                    <a:moveTo>
                      <a:pt x="56387" y="1225295"/>
                    </a:moveTo>
                    <a:lnTo>
                      <a:pt x="0" y="1225295"/>
                    </a:lnTo>
                  </a:path>
                  <a:path w="2685415" h="1719579">
                    <a:moveTo>
                      <a:pt x="56387" y="1115567"/>
                    </a:moveTo>
                    <a:lnTo>
                      <a:pt x="0" y="1115567"/>
                    </a:lnTo>
                  </a:path>
                  <a:path w="2685415" h="1719579">
                    <a:moveTo>
                      <a:pt x="56387" y="1004315"/>
                    </a:moveTo>
                    <a:lnTo>
                      <a:pt x="0" y="1004315"/>
                    </a:lnTo>
                  </a:path>
                  <a:path w="2685415" h="1719579">
                    <a:moveTo>
                      <a:pt x="56387" y="893063"/>
                    </a:moveTo>
                    <a:lnTo>
                      <a:pt x="0" y="893063"/>
                    </a:lnTo>
                  </a:path>
                  <a:path w="2685415" h="1719579">
                    <a:moveTo>
                      <a:pt x="27431" y="1645919"/>
                    </a:moveTo>
                    <a:lnTo>
                      <a:pt x="27431" y="1719071"/>
                    </a:lnTo>
                  </a:path>
                  <a:path w="2685415" h="1719579">
                    <a:moveTo>
                      <a:pt x="533399" y="1645919"/>
                    </a:moveTo>
                    <a:lnTo>
                      <a:pt x="533399" y="1719071"/>
                    </a:lnTo>
                  </a:path>
                  <a:path w="2685415" h="1719579">
                    <a:moveTo>
                      <a:pt x="1040891" y="1645919"/>
                    </a:moveTo>
                    <a:lnTo>
                      <a:pt x="1040891" y="1719071"/>
                    </a:lnTo>
                  </a:path>
                  <a:path w="2685415" h="1719579">
                    <a:moveTo>
                      <a:pt x="1545335" y="1645919"/>
                    </a:moveTo>
                    <a:lnTo>
                      <a:pt x="1545335" y="1719071"/>
                    </a:lnTo>
                  </a:path>
                  <a:path w="2685415" h="1719579">
                    <a:moveTo>
                      <a:pt x="2052827" y="1645919"/>
                    </a:moveTo>
                    <a:lnTo>
                      <a:pt x="2052827" y="1719071"/>
                    </a:lnTo>
                  </a:path>
                  <a:path w="2685415" h="1719579">
                    <a:moveTo>
                      <a:pt x="2560319" y="1645919"/>
                    </a:moveTo>
                    <a:lnTo>
                      <a:pt x="2560319" y="1719071"/>
                    </a:lnTo>
                  </a:path>
                  <a:path w="2685415" h="1719579">
                    <a:moveTo>
                      <a:pt x="27431" y="1679447"/>
                    </a:moveTo>
                    <a:lnTo>
                      <a:pt x="2685287" y="1679447"/>
                    </a:lnTo>
                    <a:lnTo>
                      <a:pt x="2685287" y="0"/>
                    </a:lnTo>
                    <a:lnTo>
                      <a:pt x="27431" y="0"/>
                    </a:lnTo>
                    <a:lnTo>
                      <a:pt x="27431" y="1679447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6" name="object 36"/>
            <p:cNvGrpSpPr/>
            <p:nvPr/>
          </p:nvGrpSpPr>
          <p:grpSpPr>
            <a:xfrm>
              <a:off x="3900586" y="6771803"/>
              <a:ext cx="140970" cy="15875"/>
              <a:chOff x="1081186" y="6771802"/>
              <a:chExt cx="140970" cy="15875"/>
            </a:xfrm>
          </p:grpSpPr>
          <p:sp>
            <p:nvSpPr>
              <p:cNvPr id="37" name="object 37"/>
              <p:cNvSpPr/>
              <p:nvPr/>
            </p:nvSpPr>
            <p:spPr>
              <a:xfrm>
                <a:off x="1082039" y="6772656"/>
                <a:ext cx="139065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39065" h="13970">
                    <a:moveTo>
                      <a:pt x="138683" y="0"/>
                    </a:moveTo>
                    <a:lnTo>
                      <a:pt x="0" y="0"/>
                    </a:lnTo>
                    <a:lnTo>
                      <a:pt x="0" y="13715"/>
                    </a:lnTo>
                    <a:lnTo>
                      <a:pt x="138683" y="13715"/>
                    </a:lnTo>
                    <a:lnTo>
                      <a:pt x="138683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8" name="object 38"/>
              <p:cNvSpPr/>
              <p:nvPr/>
            </p:nvSpPr>
            <p:spPr>
              <a:xfrm>
                <a:off x="1082039" y="6772656"/>
                <a:ext cx="139065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39065" h="13970">
                    <a:moveTo>
                      <a:pt x="0" y="13715"/>
                    </a:moveTo>
                    <a:lnTo>
                      <a:pt x="138683" y="13715"/>
                    </a:lnTo>
                    <a:lnTo>
                      <a:pt x="138683" y="0"/>
                    </a:lnTo>
                    <a:lnTo>
                      <a:pt x="0" y="0"/>
                    </a:lnTo>
                    <a:lnTo>
                      <a:pt x="0" y="13715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9" name="object 39"/>
            <p:cNvGrpSpPr/>
            <p:nvPr/>
          </p:nvGrpSpPr>
          <p:grpSpPr>
            <a:xfrm>
              <a:off x="4278538" y="6771803"/>
              <a:ext cx="140970" cy="15875"/>
              <a:chOff x="1459138" y="6771802"/>
              <a:chExt cx="140970" cy="15875"/>
            </a:xfrm>
          </p:grpSpPr>
          <p:sp>
            <p:nvSpPr>
              <p:cNvPr id="40" name="object 40"/>
              <p:cNvSpPr/>
              <p:nvPr/>
            </p:nvSpPr>
            <p:spPr>
              <a:xfrm>
                <a:off x="1459991" y="6772656"/>
                <a:ext cx="139065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39065" h="13970">
                    <a:moveTo>
                      <a:pt x="138683" y="0"/>
                    </a:moveTo>
                    <a:lnTo>
                      <a:pt x="0" y="0"/>
                    </a:lnTo>
                    <a:lnTo>
                      <a:pt x="0" y="13715"/>
                    </a:lnTo>
                    <a:lnTo>
                      <a:pt x="138683" y="13715"/>
                    </a:lnTo>
                    <a:lnTo>
                      <a:pt x="138683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object 41"/>
              <p:cNvSpPr/>
              <p:nvPr/>
            </p:nvSpPr>
            <p:spPr>
              <a:xfrm>
                <a:off x="1459991" y="6772656"/>
                <a:ext cx="139065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39065" h="13970">
                    <a:moveTo>
                      <a:pt x="0" y="13715"/>
                    </a:moveTo>
                    <a:lnTo>
                      <a:pt x="138683" y="13715"/>
                    </a:lnTo>
                    <a:lnTo>
                      <a:pt x="138683" y="0"/>
                    </a:lnTo>
                    <a:lnTo>
                      <a:pt x="0" y="0"/>
                    </a:lnTo>
                    <a:lnTo>
                      <a:pt x="0" y="13715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2" name="object 42"/>
            <p:cNvGrpSpPr/>
            <p:nvPr/>
          </p:nvGrpSpPr>
          <p:grpSpPr>
            <a:xfrm>
              <a:off x="4656490" y="6771803"/>
              <a:ext cx="140970" cy="15875"/>
              <a:chOff x="1837090" y="6771802"/>
              <a:chExt cx="140970" cy="15875"/>
            </a:xfrm>
          </p:grpSpPr>
          <p:sp>
            <p:nvSpPr>
              <p:cNvPr id="43" name="object 43"/>
              <p:cNvSpPr/>
              <p:nvPr/>
            </p:nvSpPr>
            <p:spPr>
              <a:xfrm>
                <a:off x="1837944" y="6772656"/>
                <a:ext cx="139065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39064" h="13970">
                    <a:moveTo>
                      <a:pt x="138683" y="0"/>
                    </a:moveTo>
                    <a:lnTo>
                      <a:pt x="0" y="0"/>
                    </a:lnTo>
                    <a:lnTo>
                      <a:pt x="0" y="13715"/>
                    </a:lnTo>
                    <a:lnTo>
                      <a:pt x="138683" y="13715"/>
                    </a:lnTo>
                    <a:lnTo>
                      <a:pt x="138683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44"/>
              <p:cNvSpPr/>
              <p:nvPr/>
            </p:nvSpPr>
            <p:spPr>
              <a:xfrm>
                <a:off x="1837944" y="6772656"/>
                <a:ext cx="139065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39064" h="13970">
                    <a:moveTo>
                      <a:pt x="0" y="13715"/>
                    </a:moveTo>
                    <a:lnTo>
                      <a:pt x="138683" y="13715"/>
                    </a:lnTo>
                    <a:lnTo>
                      <a:pt x="138683" y="0"/>
                    </a:lnTo>
                    <a:lnTo>
                      <a:pt x="0" y="0"/>
                    </a:lnTo>
                    <a:lnTo>
                      <a:pt x="0" y="13715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5" name="object 45"/>
            <p:cNvGrpSpPr/>
            <p:nvPr/>
          </p:nvGrpSpPr>
          <p:grpSpPr>
            <a:xfrm>
              <a:off x="5035967" y="6771803"/>
              <a:ext cx="139065" cy="15875"/>
              <a:chOff x="2216566" y="6771802"/>
              <a:chExt cx="139065" cy="15875"/>
            </a:xfrm>
          </p:grpSpPr>
          <p:sp>
            <p:nvSpPr>
              <p:cNvPr id="46" name="object 46"/>
              <p:cNvSpPr/>
              <p:nvPr/>
            </p:nvSpPr>
            <p:spPr>
              <a:xfrm>
                <a:off x="2217419" y="6772656"/>
                <a:ext cx="137160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37160" h="13970">
                    <a:moveTo>
                      <a:pt x="137159" y="0"/>
                    </a:moveTo>
                    <a:lnTo>
                      <a:pt x="0" y="0"/>
                    </a:lnTo>
                    <a:lnTo>
                      <a:pt x="0" y="13715"/>
                    </a:lnTo>
                    <a:lnTo>
                      <a:pt x="137159" y="13715"/>
                    </a:lnTo>
                    <a:lnTo>
                      <a:pt x="137159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47"/>
              <p:cNvSpPr/>
              <p:nvPr/>
            </p:nvSpPr>
            <p:spPr>
              <a:xfrm>
                <a:off x="2217419" y="6772656"/>
                <a:ext cx="137160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37160" h="13970">
                    <a:moveTo>
                      <a:pt x="0" y="13715"/>
                    </a:moveTo>
                    <a:lnTo>
                      <a:pt x="137159" y="13715"/>
                    </a:lnTo>
                    <a:lnTo>
                      <a:pt x="137159" y="0"/>
                    </a:lnTo>
                    <a:lnTo>
                      <a:pt x="0" y="0"/>
                    </a:lnTo>
                    <a:lnTo>
                      <a:pt x="0" y="13715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8" name="object 48"/>
            <p:cNvGrpSpPr/>
            <p:nvPr/>
          </p:nvGrpSpPr>
          <p:grpSpPr>
            <a:xfrm>
              <a:off x="5413919" y="6771803"/>
              <a:ext cx="139065" cy="15875"/>
              <a:chOff x="2594518" y="6771802"/>
              <a:chExt cx="139065" cy="15875"/>
            </a:xfrm>
          </p:grpSpPr>
          <p:sp>
            <p:nvSpPr>
              <p:cNvPr id="49" name="object 49"/>
              <p:cNvSpPr/>
              <p:nvPr/>
            </p:nvSpPr>
            <p:spPr>
              <a:xfrm>
                <a:off x="2595372" y="6772656"/>
                <a:ext cx="137160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37160" h="13970">
                    <a:moveTo>
                      <a:pt x="137159" y="0"/>
                    </a:moveTo>
                    <a:lnTo>
                      <a:pt x="0" y="0"/>
                    </a:lnTo>
                    <a:lnTo>
                      <a:pt x="0" y="13715"/>
                    </a:lnTo>
                    <a:lnTo>
                      <a:pt x="137159" y="13715"/>
                    </a:lnTo>
                    <a:lnTo>
                      <a:pt x="137159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50"/>
              <p:cNvSpPr/>
              <p:nvPr/>
            </p:nvSpPr>
            <p:spPr>
              <a:xfrm>
                <a:off x="2595372" y="6772656"/>
                <a:ext cx="137160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37160" h="13970">
                    <a:moveTo>
                      <a:pt x="0" y="13715"/>
                    </a:moveTo>
                    <a:lnTo>
                      <a:pt x="137159" y="13715"/>
                    </a:lnTo>
                    <a:lnTo>
                      <a:pt x="137159" y="0"/>
                    </a:lnTo>
                    <a:lnTo>
                      <a:pt x="0" y="0"/>
                    </a:lnTo>
                    <a:lnTo>
                      <a:pt x="0" y="13715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1" name="object 51"/>
            <p:cNvGrpSpPr/>
            <p:nvPr/>
          </p:nvGrpSpPr>
          <p:grpSpPr>
            <a:xfrm>
              <a:off x="5791871" y="6771803"/>
              <a:ext cx="139065" cy="15875"/>
              <a:chOff x="2972470" y="6771802"/>
              <a:chExt cx="139065" cy="15875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2973323" y="6772656"/>
                <a:ext cx="137160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37160" h="13970">
                    <a:moveTo>
                      <a:pt x="137159" y="0"/>
                    </a:moveTo>
                    <a:lnTo>
                      <a:pt x="0" y="0"/>
                    </a:lnTo>
                    <a:lnTo>
                      <a:pt x="0" y="13715"/>
                    </a:lnTo>
                    <a:lnTo>
                      <a:pt x="137159" y="13715"/>
                    </a:lnTo>
                    <a:lnTo>
                      <a:pt x="137159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53"/>
              <p:cNvSpPr/>
              <p:nvPr/>
            </p:nvSpPr>
            <p:spPr>
              <a:xfrm>
                <a:off x="2973323" y="6772656"/>
                <a:ext cx="137160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37160" h="13970">
                    <a:moveTo>
                      <a:pt x="0" y="13715"/>
                    </a:moveTo>
                    <a:lnTo>
                      <a:pt x="137159" y="13715"/>
                    </a:lnTo>
                    <a:lnTo>
                      <a:pt x="137159" y="0"/>
                    </a:lnTo>
                    <a:lnTo>
                      <a:pt x="0" y="0"/>
                    </a:lnTo>
                    <a:lnTo>
                      <a:pt x="0" y="13715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4" name="object 54"/>
            <p:cNvGrpSpPr/>
            <p:nvPr/>
          </p:nvGrpSpPr>
          <p:grpSpPr>
            <a:xfrm>
              <a:off x="6169823" y="6771803"/>
              <a:ext cx="139065" cy="15875"/>
              <a:chOff x="3350422" y="6771802"/>
              <a:chExt cx="139065" cy="15875"/>
            </a:xfrm>
          </p:grpSpPr>
          <p:sp>
            <p:nvSpPr>
              <p:cNvPr id="55" name="object 55"/>
              <p:cNvSpPr/>
              <p:nvPr/>
            </p:nvSpPr>
            <p:spPr>
              <a:xfrm>
                <a:off x="3351276" y="6772656"/>
                <a:ext cx="137160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37160" h="13970">
                    <a:moveTo>
                      <a:pt x="137159" y="0"/>
                    </a:moveTo>
                    <a:lnTo>
                      <a:pt x="0" y="0"/>
                    </a:lnTo>
                    <a:lnTo>
                      <a:pt x="0" y="13715"/>
                    </a:lnTo>
                    <a:lnTo>
                      <a:pt x="137159" y="13715"/>
                    </a:lnTo>
                    <a:lnTo>
                      <a:pt x="137159" y="0"/>
                    </a:lnTo>
                    <a:close/>
                  </a:path>
                </a:pathLst>
              </a:custGeom>
              <a:solidFill>
                <a:srgbClr val="7F007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56"/>
              <p:cNvSpPr/>
              <p:nvPr/>
            </p:nvSpPr>
            <p:spPr>
              <a:xfrm>
                <a:off x="3351276" y="6772656"/>
                <a:ext cx="137160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37160" h="13970">
                    <a:moveTo>
                      <a:pt x="0" y="13715"/>
                    </a:moveTo>
                    <a:lnTo>
                      <a:pt x="137159" y="13715"/>
                    </a:lnTo>
                    <a:lnTo>
                      <a:pt x="137159" y="0"/>
                    </a:lnTo>
                    <a:lnTo>
                      <a:pt x="0" y="0"/>
                    </a:lnTo>
                    <a:lnTo>
                      <a:pt x="0" y="13715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7" name="object 57"/>
            <p:cNvGrpSpPr/>
            <p:nvPr/>
          </p:nvGrpSpPr>
          <p:grpSpPr>
            <a:xfrm>
              <a:off x="6880860" y="6832714"/>
              <a:ext cx="2884805" cy="1849755"/>
              <a:chOff x="4061459" y="6832713"/>
              <a:chExt cx="2884805" cy="1849755"/>
            </a:xfrm>
          </p:grpSpPr>
          <p:sp>
            <p:nvSpPr>
              <p:cNvPr id="58" name="object 58"/>
              <p:cNvSpPr/>
              <p:nvPr/>
            </p:nvSpPr>
            <p:spPr>
              <a:xfrm>
                <a:off x="4091939" y="6833616"/>
                <a:ext cx="2853055" cy="1804670"/>
              </a:xfrm>
              <a:custGeom>
                <a:avLst/>
                <a:gdLst/>
                <a:ahLst/>
                <a:cxnLst/>
                <a:rect l="l" t="t" r="r" b="b"/>
                <a:pathLst>
                  <a:path w="2853054" h="1804670">
                    <a:moveTo>
                      <a:pt x="0" y="1804415"/>
                    </a:moveTo>
                    <a:lnTo>
                      <a:pt x="2852927" y="1804415"/>
                    </a:lnTo>
                    <a:lnTo>
                      <a:pt x="2852927" y="0"/>
                    </a:lnTo>
                    <a:lnTo>
                      <a:pt x="0" y="0"/>
                    </a:lnTo>
                    <a:lnTo>
                      <a:pt x="0" y="1804415"/>
                    </a:lnTo>
                    <a:close/>
                  </a:path>
                  <a:path w="2853054" h="1804670">
                    <a:moveTo>
                      <a:pt x="30479" y="868679"/>
                    </a:moveTo>
                    <a:lnTo>
                      <a:pt x="0" y="868679"/>
                    </a:lnTo>
                  </a:path>
                  <a:path w="2853054" h="1804670">
                    <a:moveTo>
                      <a:pt x="0" y="826007"/>
                    </a:moveTo>
                    <a:lnTo>
                      <a:pt x="30479" y="826007"/>
                    </a:lnTo>
                  </a:path>
                  <a:path w="2853054" h="1804670">
                    <a:moveTo>
                      <a:pt x="0" y="784859"/>
                    </a:moveTo>
                    <a:lnTo>
                      <a:pt x="30479" y="784859"/>
                    </a:lnTo>
                  </a:path>
                  <a:path w="2853054" h="1804670">
                    <a:moveTo>
                      <a:pt x="0" y="743711"/>
                    </a:moveTo>
                    <a:lnTo>
                      <a:pt x="30479" y="743711"/>
                    </a:lnTo>
                  </a:path>
                  <a:path w="2853054" h="1804670">
                    <a:moveTo>
                      <a:pt x="0" y="701039"/>
                    </a:moveTo>
                    <a:lnTo>
                      <a:pt x="30479" y="701039"/>
                    </a:lnTo>
                  </a:path>
                  <a:path w="2853054" h="1804670">
                    <a:moveTo>
                      <a:pt x="30479" y="659891"/>
                    </a:moveTo>
                    <a:lnTo>
                      <a:pt x="0" y="659891"/>
                    </a:lnTo>
                  </a:path>
                  <a:path w="2853054" h="1804670">
                    <a:moveTo>
                      <a:pt x="0" y="617219"/>
                    </a:moveTo>
                    <a:lnTo>
                      <a:pt x="30479" y="617219"/>
                    </a:lnTo>
                  </a:path>
                  <a:path w="2853054" h="1804670">
                    <a:moveTo>
                      <a:pt x="0" y="576071"/>
                    </a:moveTo>
                    <a:lnTo>
                      <a:pt x="30479" y="576071"/>
                    </a:lnTo>
                  </a:path>
                  <a:path w="2853054" h="1804670">
                    <a:moveTo>
                      <a:pt x="0" y="531875"/>
                    </a:moveTo>
                    <a:lnTo>
                      <a:pt x="30479" y="531875"/>
                    </a:lnTo>
                  </a:path>
                  <a:path w="2853054" h="1804670">
                    <a:moveTo>
                      <a:pt x="0" y="490727"/>
                    </a:moveTo>
                    <a:lnTo>
                      <a:pt x="30479" y="490727"/>
                    </a:lnTo>
                  </a:path>
                  <a:path w="2853054" h="1804670">
                    <a:moveTo>
                      <a:pt x="30479" y="449579"/>
                    </a:moveTo>
                    <a:lnTo>
                      <a:pt x="0" y="449579"/>
                    </a:lnTo>
                  </a:path>
                  <a:path w="2853054" h="1804670">
                    <a:moveTo>
                      <a:pt x="0" y="406907"/>
                    </a:moveTo>
                    <a:lnTo>
                      <a:pt x="30479" y="406907"/>
                    </a:lnTo>
                  </a:path>
                  <a:path w="2853054" h="1804670">
                    <a:moveTo>
                      <a:pt x="0" y="365759"/>
                    </a:moveTo>
                    <a:lnTo>
                      <a:pt x="30479" y="365759"/>
                    </a:lnTo>
                  </a:path>
                  <a:path w="2853054" h="1804670">
                    <a:moveTo>
                      <a:pt x="0" y="324611"/>
                    </a:moveTo>
                    <a:lnTo>
                      <a:pt x="30479" y="324611"/>
                    </a:lnTo>
                  </a:path>
                  <a:path w="2853054" h="1804670">
                    <a:moveTo>
                      <a:pt x="0" y="281939"/>
                    </a:moveTo>
                    <a:lnTo>
                      <a:pt x="30479" y="281939"/>
                    </a:lnTo>
                  </a:path>
                  <a:path w="2853054" h="1804670">
                    <a:moveTo>
                      <a:pt x="30479" y="240791"/>
                    </a:moveTo>
                    <a:lnTo>
                      <a:pt x="0" y="240791"/>
                    </a:lnTo>
                  </a:path>
                  <a:path w="2853054" h="1804670">
                    <a:moveTo>
                      <a:pt x="0" y="198119"/>
                    </a:moveTo>
                    <a:lnTo>
                      <a:pt x="30479" y="198119"/>
                    </a:lnTo>
                  </a:path>
                  <a:path w="2853054" h="1804670">
                    <a:moveTo>
                      <a:pt x="0" y="156971"/>
                    </a:moveTo>
                    <a:lnTo>
                      <a:pt x="30479" y="156971"/>
                    </a:lnTo>
                  </a:path>
                  <a:path w="2853054" h="1804670">
                    <a:moveTo>
                      <a:pt x="0" y="115823"/>
                    </a:moveTo>
                    <a:lnTo>
                      <a:pt x="30479" y="115823"/>
                    </a:lnTo>
                  </a:path>
                  <a:path w="2853054" h="1804670">
                    <a:moveTo>
                      <a:pt x="0" y="73151"/>
                    </a:moveTo>
                    <a:lnTo>
                      <a:pt x="30479" y="73151"/>
                    </a:lnTo>
                  </a:path>
                  <a:path w="2853054" h="1804670">
                    <a:moveTo>
                      <a:pt x="30479" y="32003"/>
                    </a:moveTo>
                    <a:lnTo>
                      <a:pt x="0" y="32003"/>
                    </a:lnTo>
                  </a:path>
                  <a:path w="2853054" h="1804670">
                    <a:moveTo>
                      <a:pt x="0" y="902207"/>
                    </a:moveTo>
                    <a:lnTo>
                      <a:pt x="2852927" y="902207"/>
                    </a:lnTo>
                  </a:path>
                  <a:path w="2853054" h="1804670">
                    <a:moveTo>
                      <a:pt x="30479" y="1769363"/>
                    </a:moveTo>
                    <a:lnTo>
                      <a:pt x="0" y="1769363"/>
                    </a:lnTo>
                  </a:path>
                  <a:path w="2853054" h="1804670">
                    <a:moveTo>
                      <a:pt x="0" y="1714499"/>
                    </a:moveTo>
                    <a:lnTo>
                      <a:pt x="30479" y="1714499"/>
                    </a:lnTo>
                  </a:path>
                  <a:path w="2853054" h="1804670">
                    <a:moveTo>
                      <a:pt x="0" y="1656587"/>
                    </a:moveTo>
                    <a:lnTo>
                      <a:pt x="30479" y="1656587"/>
                    </a:lnTo>
                  </a:path>
                  <a:path w="2853054" h="1804670">
                    <a:moveTo>
                      <a:pt x="0" y="1601723"/>
                    </a:moveTo>
                    <a:lnTo>
                      <a:pt x="30479" y="1601723"/>
                    </a:lnTo>
                  </a:path>
                  <a:path w="2853054" h="1804670">
                    <a:moveTo>
                      <a:pt x="30479" y="1546859"/>
                    </a:moveTo>
                    <a:lnTo>
                      <a:pt x="0" y="1546859"/>
                    </a:lnTo>
                  </a:path>
                  <a:path w="2853054" h="1804670">
                    <a:moveTo>
                      <a:pt x="0" y="1490471"/>
                    </a:moveTo>
                    <a:lnTo>
                      <a:pt x="30479" y="1490471"/>
                    </a:lnTo>
                  </a:path>
                  <a:path w="2853054" h="1804670">
                    <a:moveTo>
                      <a:pt x="0" y="1435607"/>
                    </a:moveTo>
                    <a:lnTo>
                      <a:pt x="30479" y="1435607"/>
                    </a:lnTo>
                  </a:path>
                  <a:path w="2853054" h="1804670">
                    <a:moveTo>
                      <a:pt x="0" y="1380743"/>
                    </a:moveTo>
                    <a:lnTo>
                      <a:pt x="30479" y="1380743"/>
                    </a:lnTo>
                  </a:path>
                  <a:path w="2853054" h="1804670">
                    <a:moveTo>
                      <a:pt x="30479" y="1322831"/>
                    </a:moveTo>
                    <a:lnTo>
                      <a:pt x="0" y="1322831"/>
                    </a:lnTo>
                  </a:path>
                  <a:path w="2853054" h="1804670">
                    <a:moveTo>
                      <a:pt x="0" y="1267967"/>
                    </a:moveTo>
                    <a:lnTo>
                      <a:pt x="30479" y="1267967"/>
                    </a:lnTo>
                  </a:path>
                  <a:path w="2853054" h="1804670">
                    <a:moveTo>
                      <a:pt x="0" y="1211579"/>
                    </a:moveTo>
                    <a:lnTo>
                      <a:pt x="30479" y="1211579"/>
                    </a:lnTo>
                  </a:path>
                  <a:path w="2853054" h="1804670">
                    <a:moveTo>
                      <a:pt x="0" y="1156715"/>
                    </a:moveTo>
                    <a:lnTo>
                      <a:pt x="30479" y="1156715"/>
                    </a:lnTo>
                  </a:path>
                  <a:path w="2853054" h="1804670">
                    <a:moveTo>
                      <a:pt x="30479" y="1101851"/>
                    </a:moveTo>
                    <a:lnTo>
                      <a:pt x="0" y="1101851"/>
                    </a:lnTo>
                  </a:path>
                  <a:path w="2853054" h="1804670">
                    <a:moveTo>
                      <a:pt x="0" y="1043939"/>
                    </a:moveTo>
                    <a:lnTo>
                      <a:pt x="30479" y="1043939"/>
                    </a:lnTo>
                  </a:path>
                  <a:path w="2853054" h="1804670">
                    <a:moveTo>
                      <a:pt x="0" y="989075"/>
                    </a:moveTo>
                    <a:lnTo>
                      <a:pt x="30479" y="989075"/>
                    </a:lnTo>
                  </a:path>
                  <a:path w="2853054" h="1804670">
                    <a:moveTo>
                      <a:pt x="0" y="934211"/>
                    </a:moveTo>
                    <a:lnTo>
                      <a:pt x="30479" y="934211"/>
                    </a:lnTo>
                  </a:path>
                  <a:path w="2853054" h="1804670">
                    <a:moveTo>
                      <a:pt x="0" y="1769363"/>
                    </a:moveTo>
                    <a:lnTo>
                      <a:pt x="0" y="1804415"/>
                    </a:lnTo>
                  </a:path>
                  <a:path w="2853054" h="1804670">
                    <a:moveTo>
                      <a:pt x="134111" y="1804415"/>
                    </a:moveTo>
                    <a:lnTo>
                      <a:pt x="134111" y="1769363"/>
                    </a:lnTo>
                  </a:path>
                  <a:path w="2853054" h="1804670">
                    <a:moveTo>
                      <a:pt x="271271" y="1804415"/>
                    </a:moveTo>
                    <a:lnTo>
                      <a:pt x="271271" y="1769363"/>
                    </a:lnTo>
                  </a:path>
                  <a:path w="2853054" h="1804670">
                    <a:moveTo>
                      <a:pt x="405383" y="1804415"/>
                    </a:moveTo>
                    <a:lnTo>
                      <a:pt x="405383" y="1769363"/>
                    </a:lnTo>
                  </a:path>
                  <a:path w="2853054" h="1804670">
                    <a:moveTo>
                      <a:pt x="542543" y="1769363"/>
                    </a:moveTo>
                    <a:lnTo>
                      <a:pt x="542543" y="1804415"/>
                    </a:lnTo>
                  </a:path>
                  <a:path w="2853054" h="1804670">
                    <a:moveTo>
                      <a:pt x="678179" y="1804415"/>
                    </a:moveTo>
                    <a:lnTo>
                      <a:pt x="678179" y="1769363"/>
                    </a:lnTo>
                  </a:path>
                  <a:path w="2853054" h="1804670">
                    <a:moveTo>
                      <a:pt x="813815" y="1804415"/>
                    </a:moveTo>
                    <a:lnTo>
                      <a:pt x="813815" y="1769363"/>
                    </a:lnTo>
                  </a:path>
                  <a:path w="2853054" h="1804670">
                    <a:moveTo>
                      <a:pt x="949451" y="1804415"/>
                    </a:moveTo>
                    <a:lnTo>
                      <a:pt x="949451" y="1769363"/>
                    </a:lnTo>
                  </a:path>
                  <a:path w="2853054" h="1804670">
                    <a:moveTo>
                      <a:pt x="1086611" y="1769363"/>
                    </a:moveTo>
                    <a:lnTo>
                      <a:pt x="1086611" y="1804415"/>
                    </a:lnTo>
                  </a:path>
                  <a:path w="2853054" h="1804670">
                    <a:moveTo>
                      <a:pt x="1220723" y="1804415"/>
                    </a:moveTo>
                    <a:lnTo>
                      <a:pt x="1220723" y="1769363"/>
                    </a:lnTo>
                  </a:path>
                  <a:path w="2853054" h="1804670">
                    <a:moveTo>
                      <a:pt x="1357883" y="1804415"/>
                    </a:moveTo>
                    <a:lnTo>
                      <a:pt x="1357883" y="1769363"/>
                    </a:lnTo>
                  </a:path>
                  <a:path w="2853054" h="1804670">
                    <a:moveTo>
                      <a:pt x="1495043" y="1804415"/>
                    </a:moveTo>
                    <a:lnTo>
                      <a:pt x="1495043" y="1769363"/>
                    </a:lnTo>
                  </a:path>
                  <a:path w="2853054" h="1804670">
                    <a:moveTo>
                      <a:pt x="1629155" y="1769363"/>
                    </a:moveTo>
                    <a:lnTo>
                      <a:pt x="1629155" y="1804415"/>
                    </a:lnTo>
                  </a:path>
                  <a:path w="2853054" h="1804670">
                    <a:moveTo>
                      <a:pt x="1766315" y="1804415"/>
                    </a:moveTo>
                    <a:lnTo>
                      <a:pt x="1766315" y="1769363"/>
                    </a:lnTo>
                  </a:path>
                  <a:path w="2853054" h="1804670">
                    <a:moveTo>
                      <a:pt x="1901951" y="1804415"/>
                    </a:moveTo>
                    <a:lnTo>
                      <a:pt x="1901951" y="1769363"/>
                    </a:lnTo>
                  </a:path>
                  <a:path w="2853054" h="1804670">
                    <a:moveTo>
                      <a:pt x="2037587" y="1804415"/>
                    </a:moveTo>
                    <a:lnTo>
                      <a:pt x="2037587" y="1769363"/>
                    </a:lnTo>
                  </a:path>
                  <a:path w="2853054" h="1804670">
                    <a:moveTo>
                      <a:pt x="2173223" y="1769363"/>
                    </a:moveTo>
                    <a:lnTo>
                      <a:pt x="2173223" y="1804415"/>
                    </a:lnTo>
                  </a:path>
                  <a:path w="2853054" h="1804670">
                    <a:moveTo>
                      <a:pt x="2310383" y="1804415"/>
                    </a:moveTo>
                    <a:lnTo>
                      <a:pt x="2310383" y="1769363"/>
                    </a:lnTo>
                  </a:path>
                  <a:path w="2853054" h="1804670">
                    <a:moveTo>
                      <a:pt x="2444495" y="1804415"/>
                    </a:moveTo>
                    <a:lnTo>
                      <a:pt x="2444495" y="1769363"/>
                    </a:lnTo>
                  </a:path>
                  <a:path w="2853054" h="1804670">
                    <a:moveTo>
                      <a:pt x="2581655" y="1804415"/>
                    </a:moveTo>
                    <a:lnTo>
                      <a:pt x="2581655" y="1769363"/>
                    </a:lnTo>
                  </a:path>
                  <a:path w="2853054" h="1804670">
                    <a:moveTo>
                      <a:pt x="2717291" y="1769363"/>
                    </a:moveTo>
                    <a:lnTo>
                      <a:pt x="2717291" y="1804415"/>
                    </a:lnTo>
                  </a:path>
                  <a:path w="2853054" h="1804670">
                    <a:moveTo>
                      <a:pt x="2852927" y="1804415"/>
                    </a:moveTo>
                    <a:lnTo>
                      <a:pt x="2852927" y="1769363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9" name="object 59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091037" y="6872337"/>
                <a:ext cx="2717572" cy="823240"/>
              </a:xfrm>
              <a:prstGeom prst="rect">
                <a:avLst/>
              </a:prstGeom>
            </p:spPr>
          </p:pic>
          <p:sp>
            <p:nvSpPr>
              <p:cNvPr id="60" name="object 60"/>
              <p:cNvSpPr/>
              <p:nvPr/>
            </p:nvSpPr>
            <p:spPr>
              <a:xfrm>
                <a:off x="4091939" y="7822692"/>
                <a:ext cx="2714625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2714625" h="774700">
                    <a:moveTo>
                      <a:pt x="0" y="323087"/>
                    </a:moveTo>
                    <a:lnTo>
                      <a:pt x="1523" y="326135"/>
                    </a:lnTo>
                    <a:lnTo>
                      <a:pt x="4571" y="330707"/>
                    </a:lnTo>
                    <a:lnTo>
                      <a:pt x="9143" y="332231"/>
                    </a:lnTo>
                    <a:lnTo>
                      <a:pt x="12191" y="332231"/>
                    </a:lnTo>
                    <a:lnTo>
                      <a:pt x="16763" y="333755"/>
                    </a:lnTo>
                    <a:lnTo>
                      <a:pt x="19811" y="336803"/>
                    </a:lnTo>
                    <a:lnTo>
                      <a:pt x="24383" y="338327"/>
                    </a:lnTo>
                    <a:lnTo>
                      <a:pt x="25907" y="339851"/>
                    </a:lnTo>
                    <a:lnTo>
                      <a:pt x="30479" y="341375"/>
                    </a:lnTo>
                    <a:lnTo>
                      <a:pt x="33527" y="344423"/>
                    </a:lnTo>
                    <a:lnTo>
                      <a:pt x="36575" y="345947"/>
                    </a:lnTo>
                    <a:lnTo>
                      <a:pt x="41147" y="347471"/>
                    </a:lnTo>
                    <a:lnTo>
                      <a:pt x="44195" y="348995"/>
                    </a:lnTo>
                    <a:lnTo>
                      <a:pt x="48767" y="353567"/>
                    </a:lnTo>
                    <a:lnTo>
                      <a:pt x="50291" y="355091"/>
                    </a:lnTo>
                    <a:lnTo>
                      <a:pt x="54863" y="356615"/>
                    </a:lnTo>
                    <a:lnTo>
                      <a:pt x="57911" y="359663"/>
                    </a:lnTo>
                    <a:lnTo>
                      <a:pt x="62483" y="361187"/>
                    </a:lnTo>
                    <a:lnTo>
                      <a:pt x="65531" y="362711"/>
                    </a:lnTo>
                    <a:lnTo>
                      <a:pt x="70103" y="364235"/>
                    </a:lnTo>
                    <a:lnTo>
                      <a:pt x="73151" y="367283"/>
                    </a:lnTo>
                    <a:lnTo>
                      <a:pt x="77723" y="368807"/>
                    </a:lnTo>
                    <a:lnTo>
                      <a:pt x="79247" y="370331"/>
                    </a:lnTo>
                    <a:lnTo>
                      <a:pt x="82295" y="371855"/>
                    </a:lnTo>
                    <a:lnTo>
                      <a:pt x="86867" y="373379"/>
                    </a:lnTo>
                    <a:lnTo>
                      <a:pt x="89915" y="376427"/>
                    </a:lnTo>
                    <a:lnTo>
                      <a:pt x="94487" y="377951"/>
                    </a:lnTo>
                    <a:lnTo>
                      <a:pt x="97535" y="380999"/>
                    </a:lnTo>
                    <a:lnTo>
                      <a:pt x="102107" y="384047"/>
                    </a:lnTo>
                    <a:lnTo>
                      <a:pt x="103631" y="385571"/>
                    </a:lnTo>
                    <a:lnTo>
                      <a:pt x="108203" y="387095"/>
                    </a:lnTo>
                    <a:lnTo>
                      <a:pt x="111251" y="387095"/>
                    </a:lnTo>
                    <a:lnTo>
                      <a:pt x="115823" y="388619"/>
                    </a:lnTo>
                    <a:lnTo>
                      <a:pt x="132587" y="388619"/>
                    </a:lnTo>
                    <a:lnTo>
                      <a:pt x="135635" y="387095"/>
                    </a:lnTo>
                    <a:lnTo>
                      <a:pt x="150875" y="387095"/>
                    </a:lnTo>
                    <a:lnTo>
                      <a:pt x="155447" y="385571"/>
                    </a:lnTo>
                    <a:lnTo>
                      <a:pt x="160019" y="385571"/>
                    </a:lnTo>
                    <a:lnTo>
                      <a:pt x="164591" y="384047"/>
                    </a:lnTo>
                    <a:lnTo>
                      <a:pt x="167639" y="380999"/>
                    </a:lnTo>
                    <a:lnTo>
                      <a:pt x="172211" y="379475"/>
                    </a:lnTo>
                    <a:lnTo>
                      <a:pt x="175259" y="379475"/>
                    </a:lnTo>
                    <a:lnTo>
                      <a:pt x="179831" y="377951"/>
                    </a:lnTo>
                    <a:lnTo>
                      <a:pt x="182879" y="376427"/>
                    </a:lnTo>
                    <a:lnTo>
                      <a:pt x="185927" y="373379"/>
                    </a:lnTo>
                    <a:lnTo>
                      <a:pt x="188975" y="373379"/>
                    </a:lnTo>
                    <a:lnTo>
                      <a:pt x="193547" y="371855"/>
                    </a:lnTo>
                    <a:lnTo>
                      <a:pt x="196595" y="370331"/>
                    </a:lnTo>
                    <a:lnTo>
                      <a:pt x="201167" y="367283"/>
                    </a:lnTo>
                    <a:lnTo>
                      <a:pt x="204215" y="364235"/>
                    </a:lnTo>
                    <a:lnTo>
                      <a:pt x="208787" y="361187"/>
                    </a:lnTo>
                    <a:lnTo>
                      <a:pt x="210311" y="356615"/>
                    </a:lnTo>
                    <a:lnTo>
                      <a:pt x="213359" y="353567"/>
                    </a:lnTo>
                    <a:lnTo>
                      <a:pt x="217931" y="352043"/>
                    </a:lnTo>
                    <a:lnTo>
                      <a:pt x="220979" y="347471"/>
                    </a:lnTo>
                    <a:lnTo>
                      <a:pt x="225551" y="345947"/>
                    </a:lnTo>
                    <a:lnTo>
                      <a:pt x="228599" y="339851"/>
                    </a:lnTo>
                    <a:lnTo>
                      <a:pt x="233171" y="338327"/>
                    </a:lnTo>
                    <a:lnTo>
                      <a:pt x="236219" y="336803"/>
                    </a:lnTo>
                    <a:lnTo>
                      <a:pt x="237743" y="333755"/>
                    </a:lnTo>
                    <a:lnTo>
                      <a:pt x="242315" y="332231"/>
                    </a:lnTo>
                    <a:lnTo>
                      <a:pt x="245363" y="330707"/>
                    </a:lnTo>
                    <a:lnTo>
                      <a:pt x="249935" y="329183"/>
                    </a:lnTo>
                    <a:lnTo>
                      <a:pt x="252983" y="326135"/>
                    </a:lnTo>
                    <a:lnTo>
                      <a:pt x="257555" y="323087"/>
                    </a:lnTo>
                    <a:lnTo>
                      <a:pt x="260603" y="321563"/>
                    </a:lnTo>
                    <a:lnTo>
                      <a:pt x="263651" y="321563"/>
                    </a:lnTo>
                    <a:lnTo>
                      <a:pt x="266699" y="318515"/>
                    </a:lnTo>
                    <a:lnTo>
                      <a:pt x="271271" y="315467"/>
                    </a:lnTo>
                    <a:lnTo>
                      <a:pt x="274319" y="315467"/>
                    </a:lnTo>
                    <a:lnTo>
                      <a:pt x="278891" y="310895"/>
                    </a:lnTo>
                    <a:lnTo>
                      <a:pt x="281939" y="309371"/>
                    </a:lnTo>
                    <a:lnTo>
                      <a:pt x="286511" y="307847"/>
                    </a:lnTo>
                    <a:lnTo>
                      <a:pt x="289559" y="306323"/>
                    </a:lnTo>
                    <a:lnTo>
                      <a:pt x="291083" y="303275"/>
                    </a:lnTo>
                    <a:lnTo>
                      <a:pt x="295655" y="301751"/>
                    </a:lnTo>
                    <a:lnTo>
                      <a:pt x="298703" y="300227"/>
                    </a:lnTo>
                    <a:lnTo>
                      <a:pt x="303275" y="300227"/>
                    </a:lnTo>
                    <a:lnTo>
                      <a:pt x="306323" y="298703"/>
                    </a:lnTo>
                    <a:lnTo>
                      <a:pt x="310895" y="295655"/>
                    </a:lnTo>
                    <a:lnTo>
                      <a:pt x="313943" y="292607"/>
                    </a:lnTo>
                    <a:lnTo>
                      <a:pt x="315467" y="291083"/>
                    </a:lnTo>
                    <a:lnTo>
                      <a:pt x="320039" y="288035"/>
                    </a:lnTo>
                    <a:lnTo>
                      <a:pt x="323087" y="286511"/>
                    </a:lnTo>
                    <a:lnTo>
                      <a:pt x="327659" y="283463"/>
                    </a:lnTo>
                    <a:lnTo>
                      <a:pt x="330707" y="281939"/>
                    </a:lnTo>
                    <a:lnTo>
                      <a:pt x="335279" y="278891"/>
                    </a:lnTo>
                    <a:lnTo>
                      <a:pt x="338327" y="277367"/>
                    </a:lnTo>
                    <a:lnTo>
                      <a:pt x="359663" y="277367"/>
                    </a:lnTo>
                    <a:lnTo>
                      <a:pt x="364235" y="278891"/>
                    </a:lnTo>
                    <a:lnTo>
                      <a:pt x="376427" y="278891"/>
                    </a:lnTo>
                    <a:lnTo>
                      <a:pt x="380999" y="281939"/>
                    </a:lnTo>
                    <a:lnTo>
                      <a:pt x="388619" y="281939"/>
                    </a:lnTo>
                    <a:lnTo>
                      <a:pt x="391667" y="283463"/>
                    </a:lnTo>
                    <a:lnTo>
                      <a:pt x="396239" y="284987"/>
                    </a:lnTo>
                    <a:lnTo>
                      <a:pt x="397763" y="286511"/>
                    </a:lnTo>
                    <a:lnTo>
                      <a:pt x="400811" y="286511"/>
                    </a:lnTo>
                    <a:lnTo>
                      <a:pt x="405383" y="288035"/>
                    </a:lnTo>
                    <a:lnTo>
                      <a:pt x="408431" y="291083"/>
                    </a:lnTo>
                    <a:lnTo>
                      <a:pt x="413003" y="291083"/>
                    </a:lnTo>
                    <a:lnTo>
                      <a:pt x="416051" y="292607"/>
                    </a:lnTo>
                    <a:lnTo>
                      <a:pt x="420623" y="294131"/>
                    </a:lnTo>
                    <a:lnTo>
                      <a:pt x="422147" y="295655"/>
                    </a:lnTo>
                    <a:lnTo>
                      <a:pt x="426719" y="300227"/>
                    </a:lnTo>
                    <a:lnTo>
                      <a:pt x="429767" y="301751"/>
                    </a:lnTo>
                    <a:lnTo>
                      <a:pt x="434339" y="306323"/>
                    </a:lnTo>
                    <a:lnTo>
                      <a:pt x="437387" y="309371"/>
                    </a:lnTo>
                    <a:lnTo>
                      <a:pt x="441959" y="313943"/>
                    </a:lnTo>
                    <a:lnTo>
                      <a:pt x="445007" y="315467"/>
                    </a:lnTo>
                    <a:lnTo>
                      <a:pt x="449579" y="318515"/>
                    </a:lnTo>
                    <a:lnTo>
                      <a:pt x="451103" y="323087"/>
                    </a:lnTo>
                    <a:lnTo>
                      <a:pt x="454151" y="326135"/>
                    </a:lnTo>
                    <a:lnTo>
                      <a:pt x="458723" y="329183"/>
                    </a:lnTo>
                    <a:lnTo>
                      <a:pt x="461771" y="330707"/>
                    </a:lnTo>
                    <a:lnTo>
                      <a:pt x="466343" y="332231"/>
                    </a:lnTo>
                    <a:lnTo>
                      <a:pt x="469391" y="333755"/>
                    </a:lnTo>
                    <a:lnTo>
                      <a:pt x="473963" y="336803"/>
                    </a:lnTo>
                    <a:lnTo>
                      <a:pt x="475487" y="338327"/>
                    </a:lnTo>
                    <a:lnTo>
                      <a:pt x="480059" y="339851"/>
                    </a:lnTo>
                    <a:lnTo>
                      <a:pt x="483107" y="341375"/>
                    </a:lnTo>
                    <a:lnTo>
                      <a:pt x="487679" y="345947"/>
                    </a:lnTo>
                    <a:lnTo>
                      <a:pt x="490727" y="345947"/>
                    </a:lnTo>
                    <a:lnTo>
                      <a:pt x="493775" y="347471"/>
                    </a:lnTo>
                    <a:lnTo>
                      <a:pt x="498347" y="352043"/>
                    </a:lnTo>
                    <a:lnTo>
                      <a:pt x="501395" y="353567"/>
                    </a:lnTo>
                    <a:lnTo>
                      <a:pt x="504443" y="355091"/>
                    </a:lnTo>
                    <a:lnTo>
                      <a:pt x="507491" y="356615"/>
                    </a:lnTo>
                    <a:lnTo>
                      <a:pt x="512063" y="359663"/>
                    </a:lnTo>
                    <a:lnTo>
                      <a:pt x="515111" y="361187"/>
                    </a:lnTo>
                    <a:lnTo>
                      <a:pt x="519683" y="362711"/>
                    </a:lnTo>
                    <a:lnTo>
                      <a:pt x="522731" y="364235"/>
                    </a:lnTo>
                    <a:lnTo>
                      <a:pt x="527303" y="367283"/>
                    </a:lnTo>
                    <a:lnTo>
                      <a:pt x="528827" y="368807"/>
                    </a:lnTo>
                    <a:lnTo>
                      <a:pt x="531875" y="368807"/>
                    </a:lnTo>
                    <a:lnTo>
                      <a:pt x="536447" y="371855"/>
                    </a:lnTo>
                    <a:lnTo>
                      <a:pt x="539495" y="373379"/>
                    </a:lnTo>
                    <a:lnTo>
                      <a:pt x="544067" y="376427"/>
                    </a:lnTo>
                    <a:lnTo>
                      <a:pt x="547115" y="377951"/>
                    </a:lnTo>
                    <a:lnTo>
                      <a:pt x="551687" y="379475"/>
                    </a:lnTo>
                    <a:lnTo>
                      <a:pt x="554735" y="384047"/>
                    </a:lnTo>
                    <a:lnTo>
                      <a:pt x="557783" y="385571"/>
                    </a:lnTo>
                    <a:lnTo>
                      <a:pt x="560831" y="387095"/>
                    </a:lnTo>
                    <a:lnTo>
                      <a:pt x="565403" y="388619"/>
                    </a:lnTo>
                    <a:lnTo>
                      <a:pt x="585215" y="388619"/>
                    </a:lnTo>
                    <a:lnTo>
                      <a:pt x="589787" y="387095"/>
                    </a:lnTo>
                    <a:lnTo>
                      <a:pt x="597407" y="387095"/>
                    </a:lnTo>
                    <a:lnTo>
                      <a:pt x="600455" y="388619"/>
                    </a:lnTo>
                    <a:lnTo>
                      <a:pt x="605027" y="387095"/>
                    </a:lnTo>
                    <a:lnTo>
                      <a:pt x="608075" y="385571"/>
                    </a:lnTo>
                    <a:lnTo>
                      <a:pt x="614171" y="385571"/>
                    </a:lnTo>
                    <a:lnTo>
                      <a:pt x="617219" y="384047"/>
                    </a:lnTo>
                    <a:lnTo>
                      <a:pt x="621791" y="379475"/>
                    </a:lnTo>
                    <a:lnTo>
                      <a:pt x="629411" y="379475"/>
                    </a:lnTo>
                    <a:lnTo>
                      <a:pt x="632459" y="377951"/>
                    </a:lnTo>
                    <a:lnTo>
                      <a:pt x="635507" y="376427"/>
                    </a:lnTo>
                    <a:lnTo>
                      <a:pt x="638555" y="373379"/>
                    </a:lnTo>
                    <a:lnTo>
                      <a:pt x="643127" y="373379"/>
                    </a:lnTo>
                    <a:lnTo>
                      <a:pt x="646175" y="371855"/>
                    </a:lnTo>
                    <a:lnTo>
                      <a:pt x="650747" y="370331"/>
                    </a:lnTo>
                    <a:lnTo>
                      <a:pt x="653795" y="367283"/>
                    </a:lnTo>
                    <a:lnTo>
                      <a:pt x="658367" y="364235"/>
                    </a:lnTo>
                    <a:lnTo>
                      <a:pt x="659891" y="361187"/>
                    </a:lnTo>
                    <a:lnTo>
                      <a:pt x="662939" y="356615"/>
                    </a:lnTo>
                    <a:lnTo>
                      <a:pt x="667511" y="353567"/>
                    </a:lnTo>
                    <a:lnTo>
                      <a:pt x="670559" y="352043"/>
                    </a:lnTo>
                    <a:lnTo>
                      <a:pt x="675131" y="347471"/>
                    </a:lnTo>
                    <a:lnTo>
                      <a:pt x="678179" y="345947"/>
                    </a:lnTo>
                    <a:lnTo>
                      <a:pt x="682751" y="341375"/>
                    </a:lnTo>
                    <a:lnTo>
                      <a:pt x="685799" y="338327"/>
                    </a:lnTo>
                    <a:lnTo>
                      <a:pt x="687323" y="336803"/>
                    </a:lnTo>
                    <a:lnTo>
                      <a:pt x="691895" y="333755"/>
                    </a:lnTo>
                    <a:lnTo>
                      <a:pt x="694943" y="332231"/>
                    </a:lnTo>
                    <a:lnTo>
                      <a:pt x="699515" y="330707"/>
                    </a:lnTo>
                    <a:lnTo>
                      <a:pt x="702563" y="329183"/>
                    </a:lnTo>
                    <a:lnTo>
                      <a:pt x="707135" y="326135"/>
                    </a:lnTo>
                    <a:lnTo>
                      <a:pt x="710183" y="323087"/>
                    </a:lnTo>
                    <a:lnTo>
                      <a:pt x="713231" y="321563"/>
                    </a:lnTo>
                    <a:lnTo>
                      <a:pt x="716279" y="321563"/>
                    </a:lnTo>
                    <a:lnTo>
                      <a:pt x="720851" y="318515"/>
                    </a:lnTo>
                    <a:lnTo>
                      <a:pt x="723899" y="316991"/>
                    </a:lnTo>
                    <a:lnTo>
                      <a:pt x="728471" y="313943"/>
                    </a:lnTo>
                    <a:lnTo>
                      <a:pt x="731519" y="310895"/>
                    </a:lnTo>
                    <a:lnTo>
                      <a:pt x="736091" y="310895"/>
                    </a:lnTo>
                    <a:lnTo>
                      <a:pt x="739139" y="307847"/>
                    </a:lnTo>
                    <a:lnTo>
                      <a:pt x="740663" y="306323"/>
                    </a:lnTo>
                    <a:lnTo>
                      <a:pt x="745235" y="303275"/>
                    </a:lnTo>
                    <a:lnTo>
                      <a:pt x="748283" y="301751"/>
                    </a:lnTo>
                    <a:lnTo>
                      <a:pt x="752855" y="301751"/>
                    </a:lnTo>
                    <a:lnTo>
                      <a:pt x="755903" y="300227"/>
                    </a:lnTo>
                    <a:lnTo>
                      <a:pt x="760475" y="298703"/>
                    </a:lnTo>
                    <a:lnTo>
                      <a:pt x="763523" y="295655"/>
                    </a:lnTo>
                    <a:lnTo>
                      <a:pt x="766571" y="292607"/>
                    </a:lnTo>
                    <a:lnTo>
                      <a:pt x="769619" y="291083"/>
                    </a:lnTo>
                    <a:lnTo>
                      <a:pt x="772667" y="288035"/>
                    </a:lnTo>
                    <a:lnTo>
                      <a:pt x="777239" y="286511"/>
                    </a:lnTo>
                    <a:lnTo>
                      <a:pt x="780287" y="283463"/>
                    </a:lnTo>
                    <a:lnTo>
                      <a:pt x="784859" y="281939"/>
                    </a:lnTo>
                    <a:lnTo>
                      <a:pt x="787907" y="278891"/>
                    </a:lnTo>
                    <a:lnTo>
                      <a:pt x="792479" y="277367"/>
                    </a:lnTo>
                    <a:lnTo>
                      <a:pt x="794003" y="277367"/>
                    </a:lnTo>
                    <a:lnTo>
                      <a:pt x="798575" y="275843"/>
                    </a:lnTo>
                    <a:lnTo>
                      <a:pt x="801623" y="277367"/>
                    </a:lnTo>
                    <a:lnTo>
                      <a:pt x="809243" y="277367"/>
                    </a:lnTo>
                    <a:lnTo>
                      <a:pt x="813815" y="278891"/>
                    </a:lnTo>
                    <a:lnTo>
                      <a:pt x="816863" y="277367"/>
                    </a:lnTo>
                    <a:lnTo>
                      <a:pt x="818387" y="278891"/>
                    </a:lnTo>
                    <a:lnTo>
                      <a:pt x="822959" y="278891"/>
                    </a:lnTo>
                    <a:lnTo>
                      <a:pt x="826007" y="277367"/>
                    </a:lnTo>
                    <a:lnTo>
                      <a:pt x="830579" y="278891"/>
                    </a:lnTo>
                    <a:lnTo>
                      <a:pt x="833627" y="281939"/>
                    </a:lnTo>
                    <a:lnTo>
                      <a:pt x="841247" y="281939"/>
                    </a:lnTo>
                    <a:lnTo>
                      <a:pt x="845819" y="283463"/>
                    </a:lnTo>
                    <a:lnTo>
                      <a:pt x="847343" y="286511"/>
                    </a:lnTo>
                    <a:lnTo>
                      <a:pt x="851915" y="286511"/>
                    </a:lnTo>
                    <a:lnTo>
                      <a:pt x="854963" y="288035"/>
                    </a:lnTo>
                    <a:lnTo>
                      <a:pt x="858011" y="288035"/>
                    </a:lnTo>
                    <a:lnTo>
                      <a:pt x="862583" y="291083"/>
                    </a:lnTo>
                    <a:lnTo>
                      <a:pt x="865631" y="292607"/>
                    </a:lnTo>
                    <a:lnTo>
                      <a:pt x="870203" y="292607"/>
                    </a:lnTo>
                    <a:lnTo>
                      <a:pt x="871727" y="294131"/>
                    </a:lnTo>
                    <a:lnTo>
                      <a:pt x="876299" y="295655"/>
                    </a:lnTo>
                    <a:lnTo>
                      <a:pt x="879347" y="300227"/>
                    </a:lnTo>
                    <a:lnTo>
                      <a:pt x="883919" y="301751"/>
                    </a:lnTo>
                    <a:lnTo>
                      <a:pt x="886967" y="306323"/>
                    </a:lnTo>
                    <a:lnTo>
                      <a:pt x="891539" y="309371"/>
                    </a:lnTo>
                    <a:lnTo>
                      <a:pt x="894587" y="315467"/>
                    </a:lnTo>
                    <a:lnTo>
                      <a:pt x="899159" y="347471"/>
                    </a:lnTo>
                    <a:lnTo>
                      <a:pt x="900683" y="605027"/>
                    </a:lnTo>
                    <a:lnTo>
                      <a:pt x="903731" y="774191"/>
                    </a:lnTo>
                    <a:lnTo>
                      <a:pt x="908303" y="763523"/>
                    </a:lnTo>
                    <a:lnTo>
                      <a:pt x="911351" y="364235"/>
                    </a:lnTo>
                    <a:lnTo>
                      <a:pt x="915923" y="124967"/>
                    </a:lnTo>
                    <a:lnTo>
                      <a:pt x="918971" y="124967"/>
                    </a:lnTo>
                    <a:lnTo>
                      <a:pt x="923543" y="83819"/>
                    </a:lnTo>
                    <a:lnTo>
                      <a:pt x="925067" y="0"/>
                    </a:lnTo>
                    <a:lnTo>
                      <a:pt x="929639" y="121919"/>
                    </a:lnTo>
                    <a:lnTo>
                      <a:pt x="932687" y="379475"/>
                    </a:lnTo>
                    <a:lnTo>
                      <a:pt x="937259" y="492251"/>
                    </a:lnTo>
                    <a:lnTo>
                      <a:pt x="940307" y="486155"/>
                    </a:lnTo>
                    <a:lnTo>
                      <a:pt x="944879" y="563879"/>
                    </a:lnTo>
                    <a:lnTo>
                      <a:pt x="947927" y="624839"/>
                    </a:lnTo>
                    <a:lnTo>
                      <a:pt x="950975" y="481583"/>
                    </a:lnTo>
                    <a:lnTo>
                      <a:pt x="954023" y="266699"/>
                    </a:lnTo>
                    <a:lnTo>
                      <a:pt x="957071" y="202691"/>
                    </a:lnTo>
                    <a:lnTo>
                      <a:pt x="961643" y="237743"/>
                    </a:lnTo>
                    <a:lnTo>
                      <a:pt x="964691" y="224027"/>
                    </a:lnTo>
                    <a:lnTo>
                      <a:pt x="969263" y="228599"/>
                    </a:lnTo>
                    <a:lnTo>
                      <a:pt x="972311" y="339851"/>
                    </a:lnTo>
                    <a:lnTo>
                      <a:pt x="976883" y="454151"/>
                    </a:lnTo>
                    <a:lnTo>
                      <a:pt x="978407" y="458723"/>
                    </a:lnTo>
                    <a:lnTo>
                      <a:pt x="981455" y="434339"/>
                    </a:lnTo>
                    <a:lnTo>
                      <a:pt x="986027" y="441959"/>
                    </a:lnTo>
                    <a:lnTo>
                      <a:pt x="989075" y="411479"/>
                    </a:lnTo>
                    <a:lnTo>
                      <a:pt x="993647" y="307847"/>
                    </a:lnTo>
                    <a:lnTo>
                      <a:pt x="996695" y="230123"/>
                    </a:lnTo>
                    <a:lnTo>
                      <a:pt x="1001267" y="245363"/>
                    </a:lnTo>
                    <a:lnTo>
                      <a:pt x="1004315" y="286511"/>
                    </a:lnTo>
                    <a:lnTo>
                      <a:pt x="1007363" y="307847"/>
                    </a:lnTo>
                    <a:lnTo>
                      <a:pt x="1010411" y="339851"/>
                    </a:lnTo>
                    <a:lnTo>
                      <a:pt x="1014983" y="408431"/>
                    </a:lnTo>
                    <a:lnTo>
                      <a:pt x="1018031" y="451103"/>
                    </a:lnTo>
                    <a:lnTo>
                      <a:pt x="1022603" y="432815"/>
                    </a:lnTo>
                    <a:lnTo>
                      <a:pt x="1025651" y="394715"/>
                    </a:lnTo>
                    <a:lnTo>
                      <a:pt x="1030223" y="377951"/>
                    </a:lnTo>
                    <a:lnTo>
                      <a:pt x="1031747" y="353567"/>
                    </a:lnTo>
                    <a:lnTo>
                      <a:pt x="1034795" y="313943"/>
                    </a:lnTo>
                    <a:lnTo>
                      <a:pt x="1039367" y="284987"/>
                    </a:lnTo>
                    <a:lnTo>
                      <a:pt x="1042415" y="288035"/>
                    </a:lnTo>
                    <a:lnTo>
                      <a:pt x="1046987" y="310895"/>
                    </a:lnTo>
                    <a:lnTo>
                      <a:pt x="1050035" y="323087"/>
                    </a:lnTo>
                    <a:lnTo>
                      <a:pt x="1054607" y="333755"/>
                    </a:lnTo>
                    <a:lnTo>
                      <a:pt x="1057655" y="353567"/>
                    </a:lnTo>
                    <a:lnTo>
                      <a:pt x="1059179" y="364235"/>
                    </a:lnTo>
                    <a:lnTo>
                      <a:pt x="1063751" y="348995"/>
                    </a:lnTo>
                    <a:lnTo>
                      <a:pt x="1066799" y="332231"/>
                    </a:lnTo>
                    <a:lnTo>
                      <a:pt x="1071371" y="330707"/>
                    </a:lnTo>
                    <a:lnTo>
                      <a:pt x="1074419" y="324611"/>
                    </a:lnTo>
                    <a:lnTo>
                      <a:pt x="1078991" y="301751"/>
                    </a:lnTo>
                    <a:lnTo>
                      <a:pt x="1082039" y="292607"/>
                    </a:lnTo>
                    <a:lnTo>
                      <a:pt x="1085087" y="313943"/>
                    </a:lnTo>
                    <a:lnTo>
                      <a:pt x="1088135" y="336803"/>
                    </a:lnTo>
                    <a:lnTo>
                      <a:pt x="1092707" y="333755"/>
                    </a:lnTo>
                    <a:lnTo>
                      <a:pt x="1095755" y="323087"/>
                    </a:lnTo>
                    <a:lnTo>
                      <a:pt x="1100327" y="324611"/>
                    </a:lnTo>
                    <a:lnTo>
                      <a:pt x="1103375" y="324611"/>
                    </a:lnTo>
                    <a:lnTo>
                      <a:pt x="1107947" y="307847"/>
                    </a:lnTo>
                    <a:lnTo>
                      <a:pt x="1110995" y="292607"/>
                    </a:lnTo>
                    <a:lnTo>
                      <a:pt x="1117091" y="292607"/>
                    </a:lnTo>
                    <a:lnTo>
                      <a:pt x="1120139" y="284987"/>
                    </a:lnTo>
                    <a:lnTo>
                      <a:pt x="1124711" y="288035"/>
                    </a:lnTo>
                    <a:lnTo>
                      <a:pt x="1127759" y="307847"/>
                    </a:lnTo>
                    <a:lnTo>
                      <a:pt x="1132331" y="318515"/>
                    </a:lnTo>
                    <a:lnTo>
                      <a:pt x="1135379" y="313943"/>
                    </a:lnTo>
                    <a:lnTo>
                      <a:pt x="1136903" y="306323"/>
                    </a:lnTo>
                    <a:lnTo>
                      <a:pt x="1141475" y="310895"/>
                    </a:lnTo>
                    <a:lnTo>
                      <a:pt x="1144523" y="309371"/>
                    </a:lnTo>
                    <a:lnTo>
                      <a:pt x="1149095" y="298703"/>
                    </a:lnTo>
                    <a:lnTo>
                      <a:pt x="1152143" y="300227"/>
                    </a:lnTo>
                    <a:lnTo>
                      <a:pt x="1156715" y="310895"/>
                    </a:lnTo>
                    <a:lnTo>
                      <a:pt x="1159763" y="301751"/>
                    </a:lnTo>
                    <a:lnTo>
                      <a:pt x="1164335" y="278891"/>
                    </a:lnTo>
                    <a:lnTo>
                      <a:pt x="1165859" y="277367"/>
                    </a:lnTo>
                    <a:lnTo>
                      <a:pt x="1170431" y="291083"/>
                    </a:lnTo>
                    <a:lnTo>
                      <a:pt x="1173479" y="291083"/>
                    </a:lnTo>
                    <a:lnTo>
                      <a:pt x="1178051" y="277367"/>
                    </a:lnTo>
                    <a:lnTo>
                      <a:pt x="1181099" y="286511"/>
                    </a:lnTo>
                    <a:lnTo>
                      <a:pt x="1185671" y="301751"/>
                    </a:lnTo>
                    <a:lnTo>
                      <a:pt x="1188719" y="298703"/>
                    </a:lnTo>
                    <a:lnTo>
                      <a:pt x="1190243" y="292607"/>
                    </a:lnTo>
                    <a:lnTo>
                      <a:pt x="1194815" y="295655"/>
                    </a:lnTo>
                    <a:lnTo>
                      <a:pt x="1197863" y="298703"/>
                    </a:lnTo>
                    <a:lnTo>
                      <a:pt x="1202435" y="286511"/>
                    </a:lnTo>
                    <a:lnTo>
                      <a:pt x="1205483" y="278891"/>
                    </a:lnTo>
                    <a:lnTo>
                      <a:pt x="1210055" y="284987"/>
                    </a:lnTo>
                    <a:lnTo>
                      <a:pt x="1213103" y="291083"/>
                    </a:lnTo>
                    <a:lnTo>
                      <a:pt x="1217675" y="286511"/>
                    </a:lnTo>
                    <a:lnTo>
                      <a:pt x="1219199" y="286511"/>
                    </a:lnTo>
                    <a:lnTo>
                      <a:pt x="1223771" y="295655"/>
                    </a:lnTo>
                    <a:lnTo>
                      <a:pt x="1226819" y="298703"/>
                    </a:lnTo>
                    <a:lnTo>
                      <a:pt x="1229867" y="298703"/>
                    </a:lnTo>
                    <a:lnTo>
                      <a:pt x="1234439" y="292607"/>
                    </a:lnTo>
                    <a:lnTo>
                      <a:pt x="1237487" y="288035"/>
                    </a:lnTo>
                    <a:lnTo>
                      <a:pt x="1242059" y="281939"/>
                    </a:lnTo>
                    <a:lnTo>
                      <a:pt x="1243583" y="268223"/>
                    </a:lnTo>
                    <a:lnTo>
                      <a:pt x="1248155" y="256031"/>
                    </a:lnTo>
                    <a:lnTo>
                      <a:pt x="1251203" y="263651"/>
                    </a:lnTo>
                    <a:lnTo>
                      <a:pt x="1255775" y="286511"/>
                    </a:lnTo>
                    <a:lnTo>
                      <a:pt x="1258823" y="298703"/>
                    </a:lnTo>
                    <a:lnTo>
                      <a:pt x="1263395" y="300227"/>
                    </a:lnTo>
                    <a:lnTo>
                      <a:pt x="1266443" y="318515"/>
                    </a:lnTo>
                    <a:lnTo>
                      <a:pt x="1267967" y="333755"/>
                    </a:lnTo>
                    <a:lnTo>
                      <a:pt x="1272539" y="323087"/>
                    </a:lnTo>
                    <a:lnTo>
                      <a:pt x="1275587" y="295655"/>
                    </a:lnTo>
                    <a:lnTo>
                      <a:pt x="1280159" y="284987"/>
                    </a:lnTo>
                    <a:lnTo>
                      <a:pt x="1283207" y="278891"/>
                    </a:lnTo>
                    <a:lnTo>
                      <a:pt x="1287779" y="274319"/>
                    </a:lnTo>
                    <a:lnTo>
                      <a:pt x="1290827" y="275843"/>
                    </a:lnTo>
                    <a:lnTo>
                      <a:pt x="1295399" y="294131"/>
                    </a:lnTo>
                    <a:lnTo>
                      <a:pt x="1296923" y="310895"/>
                    </a:lnTo>
                    <a:lnTo>
                      <a:pt x="1301495" y="321563"/>
                    </a:lnTo>
                    <a:lnTo>
                      <a:pt x="1304543" y="326135"/>
                    </a:lnTo>
                    <a:lnTo>
                      <a:pt x="1309115" y="332231"/>
                    </a:lnTo>
                    <a:lnTo>
                      <a:pt x="1312163" y="326135"/>
                    </a:lnTo>
                    <a:lnTo>
                      <a:pt x="1315211" y="300227"/>
                    </a:lnTo>
                    <a:lnTo>
                      <a:pt x="1319783" y="275843"/>
                    </a:lnTo>
                    <a:lnTo>
                      <a:pt x="1321307" y="281939"/>
                    </a:lnTo>
                    <a:lnTo>
                      <a:pt x="1325879" y="298703"/>
                    </a:lnTo>
                    <a:lnTo>
                      <a:pt x="1328927" y="306323"/>
                    </a:lnTo>
                    <a:lnTo>
                      <a:pt x="1333499" y="315467"/>
                    </a:lnTo>
                    <a:lnTo>
                      <a:pt x="1336547" y="336803"/>
                    </a:lnTo>
                    <a:lnTo>
                      <a:pt x="1341119" y="352043"/>
                    </a:lnTo>
                    <a:lnTo>
                      <a:pt x="1344167" y="348995"/>
                    </a:lnTo>
                    <a:lnTo>
                      <a:pt x="1348739" y="336803"/>
                    </a:lnTo>
                    <a:lnTo>
                      <a:pt x="1350263" y="324611"/>
                    </a:lnTo>
                    <a:lnTo>
                      <a:pt x="1353311" y="315467"/>
                    </a:lnTo>
                    <a:lnTo>
                      <a:pt x="1357883" y="303275"/>
                    </a:lnTo>
                    <a:lnTo>
                      <a:pt x="1360931" y="295655"/>
                    </a:lnTo>
                    <a:lnTo>
                      <a:pt x="1365503" y="303275"/>
                    </a:lnTo>
                    <a:lnTo>
                      <a:pt x="1368551" y="315467"/>
                    </a:lnTo>
                    <a:lnTo>
                      <a:pt x="1373123" y="321563"/>
                    </a:lnTo>
                    <a:lnTo>
                      <a:pt x="1374647" y="329183"/>
                    </a:lnTo>
                    <a:lnTo>
                      <a:pt x="1379219" y="345947"/>
                    </a:lnTo>
                    <a:lnTo>
                      <a:pt x="1382267" y="362711"/>
                    </a:lnTo>
                    <a:lnTo>
                      <a:pt x="1386839" y="359663"/>
                    </a:lnTo>
                    <a:lnTo>
                      <a:pt x="1389887" y="347471"/>
                    </a:lnTo>
                    <a:lnTo>
                      <a:pt x="1394459" y="344423"/>
                    </a:lnTo>
                    <a:lnTo>
                      <a:pt x="1397507" y="339851"/>
                    </a:lnTo>
                    <a:lnTo>
                      <a:pt x="1402079" y="326135"/>
                    </a:lnTo>
                    <a:lnTo>
                      <a:pt x="1403603" y="323087"/>
                    </a:lnTo>
                    <a:lnTo>
                      <a:pt x="1406651" y="336803"/>
                    </a:lnTo>
                    <a:lnTo>
                      <a:pt x="1411223" y="345947"/>
                    </a:lnTo>
                    <a:lnTo>
                      <a:pt x="1414271" y="352043"/>
                    </a:lnTo>
                    <a:lnTo>
                      <a:pt x="1418843" y="361187"/>
                    </a:lnTo>
                    <a:lnTo>
                      <a:pt x="1421891" y="368807"/>
                    </a:lnTo>
                    <a:lnTo>
                      <a:pt x="1426463" y="364235"/>
                    </a:lnTo>
                    <a:lnTo>
                      <a:pt x="1427987" y="362711"/>
                    </a:lnTo>
                    <a:lnTo>
                      <a:pt x="1431035" y="371855"/>
                    </a:lnTo>
                    <a:lnTo>
                      <a:pt x="1435607" y="376427"/>
                    </a:lnTo>
                    <a:lnTo>
                      <a:pt x="1438655" y="359663"/>
                    </a:lnTo>
                    <a:lnTo>
                      <a:pt x="1443227" y="345947"/>
                    </a:lnTo>
                    <a:lnTo>
                      <a:pt x="1446275" y="347471"/>
                    </a:lnTo>
                    <a:lnTo>
                      <a:pt x="1450847" y="353567"/>
                    </a:lnTo>
                    <a:lnTo>
                      <a:pt x="1453895" y="348995"/>
                    </a:lnTo>
                    <a:lnTo>
                      <a:pt x="1456943" y="348995"/>
                    </a:lnTo>
                    <a:lnTo>
                      <a:pt x="1459991" y="361187"/>
                    </a:lnTo>
                    <a:lnTo>
                      <a:pt x="1464563" y="371855"/>
                    </a:lnTo>
                    <a:lnTo>
                      <a:pt x="1467611" y="373379"/>
                    </a:lnTo>
                    <a:lnTo>
                      <a:pt x="1472183" y="373379"/>
                    </a:lnTo>
                    <a:lnTo>
                      <a:pt x="1475231" y="370331"/>
                    </a:lnTo>
                    <a:lnTo>
                      <a:pt x="1479803" y="362711"/>
                    </a:lnTo>
                    <a:lnTo>
                      <a:pt x="1481327" y="355091"/>
                    </a:lnTo>
                    <a:lnTo>
                      <a:pt x="1484375" y="352043"/>
                    </a:lnTo>
                    <a:lnTo>
                      <a:pt x="1488947" y="352043"/>
                    </a:lnTo>
                    <a:lnTo>
                      <a:pt x="1491995" y="355091"/>
                    </a:lnTo>
                    <a:lnTo>
                      <a:pt x="1496567" y="359663"/>
                    </a:lnTo>
                    <a:lnTo>
                      <a:pt x="1499615" y="364235"/>
                    </a:lnTo>
                    <a:lnTo>
                      <a:pt x="1504187" y="367283"/>
                    </a:lnTo>
                    <a:lnTo>
                      <a:pt x="1507235" y="368807"/>
                    </a:lnTo>
                    <a:lnTo>
                      <a:pt x="1508759" y="370331"/>
                    </a:lnTo>
                    <a:lnTo>
                      <a:pt x="1513331" y="373379"/>
                    </a:lnTo>
                    <a:lnTo>
                      <a:pt x="1516379" y="380999"/>
                    </a:lnTo>
                    <a:lnTo>
                      <a:pt x="1520951" y="379475"/>
                    </a:lnTo>
                    <a:lnTo>
                      <a:pt x="1523999" y="361187"/>
                    </a:lnTo>
                    <a:lnTo>
                      <a:pt x="1528571" y="345947"/>
                    </a:lnTo>
                    <a:lnTo>
                      <a:pt x="1531619" y="345947"/>
                    </a:lnTo>
                    <a:lnTo>
                      <a:pt x="1534667" y="347471"/>
                    </a:lnTo>
                    <a:lnTo>
                      <a:pt x="1537715" y="348995"/>
                    </a:lnTo>
                    <a:lnTo>
                      <a:pt x="1542287" y="353567"/>
                    </a:lnTo>
                    <a:lnTo>
                      <a:pt x="1545335" y="359663"/>
                    </a:lnTo>
                    <a:lnTo>
                      <a:pt x="1549907" y="364235"/>
                    </a:lnTo>
                    <a:lnTo>
                      <a:pt x="1552955" y="370331"/>
                    </a:lnTo>
                    <a:lnTo>
                      <a:pt x="1557527" y="367283"/>
                    </a:lnTo>
                    <a:lnTo>
                      <a:pt x="1560575" y="356615"/>
                    </a:lnTo>
                    <a:lnTo>
                      <a:pt x="1562099" y="352043"/>
                    </a:lnTo>
                    <a:lnTo>
                      <a:pt x="1566671" y="352043"/>
                    </a:lnTo>
                    <a:lnTo>
                      <a:pt x="1569719" y="341375"/>
                    </a:lnTo>
                    <a:lnTo>
                      <a:pt x="1574291" y="336803"/>
                    </a:lnTo>
                    <a:lnTo>
                      <a:pt x="1577339" y="341375"/>
                    </a:lnTo>
                    <a:lnTo>
                      <a:pt x="1581911" y="348995"/>
                    </a:lnTo>
                    <a:lnTo>
                      <a:pt x="1584959" y="352043"/>
                    </a:lnTo>
                    <a:lnTo>
                      <a:pt x="1588007" y="353567"/>
                    </a:lnTo>
                    <a:lnTo>
                      <a:pt x="1591055" y="361187"/>
                    </a:lnTo>
                    <a:lnTo>
                      <a:pt x="1594103" y="359663"/>
                    </a:lnTo>
                    <a:lnTo>
                      <a:pt x="1598675" y="355091"/>
                    </a:lnTo>
                    <a:lnTo>
                      <a:pt x="1601723" y="361187"/>
                    </a:lnTo>
                    <a:lnTo>
                      <a:pt x="1606295" y="364235"/>
                    </a:lnTo>
                    <a:lnTo>
                      <a:pt x="1609343" y="348995"/>
                    </a:lnTo>
                    <a:lnTo>
                      <a:pt x="1613915" y="330707"/>
                    </a:lnTo>
                    <a:lnTo>
                      <a:pt x="1615439" y="324611"/>
                    </a:lnTo>
                    <a:lnTo>
                      <a:pt x="1620011" y="324611"/>
                    </a:lnTo>
                    <a:lnTo>
                      <a:pt x="1623059" y="321563"/>
                    </a:lnTo>
                    <a:lnTo>
                      <a:pt x="1627631" y="323087"/>
                    </a:lnTo>
                    <a:lnTo>
                      <a:pt x="1630679" y="338327"/>
                    </a:lnTo>
                    <a:lnTo>
                      <a:pt x="1635251" y="347471"/>
                    </a:lnTo>
                    <a:lnTo>
                      <a:pt x="1638299" y="348995"/>
                    </a:lnTo>
                    <a:lnTo>
                      <a:pt x="1639823" y="345947"/>
                    </a:lnTo>
                    <a:lnTo>
                      <a:pt x="1644395" y="341375"/>
                    </a:lnTo>
                    <a:lnTo>
                      <a:pt x="1647443" y="338327"/>
                    </a:lnTo>
                    <a:lnTo>
                      <a:pt x="1652015" y="326135"/>
                    </a:lnTo>
                    <a:lnTo>
                      <a:pt x="1655063" y="316991"/>
                    </a:lnTo>
                    <a:lnTo>
                      <a:pt x="1659635" y="313943"/>
                    </a:lnTo>
                    <a:lnTo>
                      <a:pt x="1662683" y="315467"/>
                    </a:lnTo>
                    <a:lnTo>
                      <a:pt x="1667255" y="318515"/>
                    </a:lnTo>
                    <a:lnTo>
                      <a:pt x="1668779" y="326135"/>
                    </a:lnTo>
                    <a:lnTo>
                      <a:pt x="1673351" y="332231"/>
                    </a:lnTo>
                    <a:lnTo>
                      <a:pt x="1676399" y="332231"/>
                    </a:lnTo>
                    <a:lnTo>
                      <a:pt x="1679447" y="323087"/>
                    </a:lnTo>
                    <a:lnTo>
                      <a:pt x="1684019" y="309371"/>
                    </a:lnTo>
                    <a:lnTo>
                      <a:pt x="1687067" y="301751"/>
                    </a:lnTo>
                    <a:lnTo>
                      <a:pt x="1691639" y="310895"/>
                    </a:lnTo>
                    <a:lnTo>
                      <a:pt x="1693163" y="321563"/>
                    </a:lnTo>
                    <a:lnTo>
                      <a:pt x="1697735" y="324611"/>
                    </a:lnTo>
                    <a:lnTo>
                      <a:pt x="1700783" y="324611"/>
                    </a:lnTo>
                    <a:lnTo>
                      <a:pt x="1705355" y="330707"/>
                    </a:lnTo>
                    <a:lnTo>
                      <a:pt x="1708403" y="336803"/>
                    </a:lnTo>
                    <a:lnTo>
                      <a:pt x="1712975" y="330707"/>
                    </a:lnTo>
                    <a:lnTo>
                      <a:pt x="1716023" y="318515"/>
                    </a:lnTo>
                    <a:lnTo>
                      <a:pt x="1720595" y="309371"/>
                    </a:lnTo>
                    <a:lnTo>
                      <a:pt x="1722119" y="307847"/>
                    </a:lnTo>
                    <a:lnTo>
                      <a:pt x="1725167" y="307847"/>
                    </a:lnTo>
                    <a:lnTo>
                      <a:pt x="1729739" y="306323"/>
                    </a:lnTo>
                    <a:lnTo>
                      <a:pt x="1732787" y="313943"/>
                    </a:lnTo>
                    <a:lnTo>
                      <a:pt x="1737359" y="326135"/>
                    </a:lnTo>
                    <a:lnTo>
                      <a:pt x="1740407" y="329183"/>
                    </a:lnTo>
                    <a:lnTo>
                      <a:pt x="1744979" y="326135"/>
                    </a:lnTo>
                    <a:lnTo>
                      <a:pt x="1746503" y="329183"/>
                    </a:lnTo>
                    <a:lnTo>
                      <a:pt x="1751075" y="329183"/>
                    </a:lnTo>
                    <a:lnTo>
                      <a:pt x="1754123" y="315467"/>
                    </a:lnTo>
                    <a:lnTo>
                      <a:pt x="1758695" y="288035"/>
                    </a:lnTo>
                    <a:lnTo>
                      <a:pt x="1761743" y="278891"/>
                    </a:lnTo>
                    <a:lnTo>
                      <a:pt x="1766315" y="294131"/>
                    </a:lnTo>
                    <a:lnTo>
                      <a:pt x="1769363" y="306323"/>
                    </a:lnTo>
                    <a:lnTo>
                      <a:pt x="1772411" y="313943"/>
                    </a:lnTo>
                    <a:lnTo>
                      <a:pt x="1775459" y="330707"/>
                    </a:lnTo>
                    <a:lnTo>
                      <a:pt x="1778507" y="347471"/>
                    </a:lnTo>
                    <a:lnTo>
                      <a:pt x="1783079" y="347471"/>
                    </a:lnTo>
                    <a:lnTo>
                      <a:pt x="1786127" y="330707"/>
                    </a:lnTo>
                    <a:lnTo>
                      <a:pt x="1790699" y="318515"/>
                    </a:lnTo>
                    <a:lnTo>
                      <a:pt x="1793747" y="307847"/>
                    </a:lnTo>
                    <a:lnTo>
                      <a:pt x="1798319" y="300227"/>
                    </a:lnTo>
                    <a:lnTo>
                      <a:pt x="1799843" y="294131"/>
                    </a:lnTo>
                    <a:lnTo>
                      <a:pt x="1802891" y="306323"/>
                    </a:lnTo>
                    <a:lnTo>
                      <a:pt x="1807463" y="316991"/>
                    </a:lnTo>
                    <a:lnTo>
                      <a:pt x="1810511" y="326135"/>
                    </a:lnTo>
                    <a:lnTo>
                      <a:pt x="1815083" y="336803"/>
                    </a:lnTo>
                    <a:lnTo>
                      <a:pt x="1818131" y="341375"/>
                    </a:lnTo>
                    <a:lnTo>
                      <a:pt x="1822703" y="338327"/>
                    </a:lnTo>
                    <a:lnTo>
                      <a:pt x="1825751" y="321563"/>
                    </a:lnTo>
                    <a:lnTo>
                      <a:pt x="1828799" y="301751"/>
                    </a:lnTo>
                    <a:lnTo>
                      <a:pt x="1831847" y="294131"/>
                    </a:lnTo>
                    <a:lnTo>
                      <a:pt x="1836419" y="303275"/>
                    </a:lnTo>
                    <a:lnTo>
                      <a:pt x="1839467" y="316991"/>
                    </a:lnTo>
                    <a:lnTo>
                      <a:pt x="1844039" y="329183"/>
                    </a:lnTo>
                    <a:lnTo>
                      <a:pt x="1847087" y="341375"/>
                    </a:lnTo>
                    <a:lnTo>
                      <a:pt x="1851659" y="353567"/>
                    </a:lnTo>
                    <a:lnTo>
                      <a:pt x="1853183" y="355091"/>
                    </a:lnTo>
                    <a:lnTo>
                      <a:pt x="1856231" y="347471"/>
                    </a:lnTo>
                    <a:lnTo>
                      <a:pt x="1860803" y="338327"/>
                    </a:lnTo>
                    <a:lnTo>
                      <a:pt x="1863851" y="329183"/>
                    </a:lnTo>
                    <a:lnTo>
                      <a:pt x="1868423" y="321563"/>
                    </a:lnTo>
                    <a:lnTo>
                      <a:pt x="1871471" y="316991"/>
                    </a:lnTo>
                    <a:lnTo>
                      <a:pt x="1876043" y="318515"/>
                    </a:lnTo>
                    <a:lnTo>
                      <a:pt x="1879091" y="326135"/>
                    </a:lnTo>
                    <a:lnTo>
                      <a:pt x="1880615" y="338327"/>
                    </a:lnTo>
                    <a:lnTo>
                      <a:pt x="1885187" y="353567"/>
                    </a:lnTo>
                    <a:lnTo>
                      <a:pt x="1888235" y="361187"/>
                    </a:lnTo>
                    <a:lnTo>
                      <a:pt x="1892807" y="361187"/>
                    </a:lnTo>
                    <a:lnTo>
                      <a:pt x="1895855" y="362711"/>
                    </a:lnTo>
                    <a:lnTo>
                      <a:pt x="1900427" y="362711"/>
                    </a:lnTo>
                    <a:lnTo>
                      <a:pt x="1903475" y="353567"/>
                    </a:lnTo>
                    <a:lnTo>
                      <a:pt x="1906523" y="338327"/>
                    </a:lnTo>
                    <a:lnTo>
                      <a:pt x="1909571" y="329183"/>
                    </a:lnTo>
                    <a:lnTo>
                      <a:pt x="1914143" y="323087"/>
                    </a:lnTo>
                    <a:lnTo>
                      <a:pt x="1917191" y="316991"/>
                    </a:lnTo>
                    <a:lnTo>
                      <a:pt x="1921763" y="326135"/>
                    </a:lnTo>
                    <a:lnTo>
                      <a:pt x="1924811" y="348995"/>
                    </a:lnTo>
                    <a:lnTo>
                      <a:pt x="1929383" y="361187"/>
                    </a:lnTo>
                    <a:lnTo>
                      <a:pt x="1930907" y="367283"/>
                    </a:lnTo>
                    <a:lnTo>
                      <a:pt x="1933955" y="370331"/>
                    </a:lnTo>
                    <a:lnTo>
                      <a:pt x="1938527" y="368807"/>
                    </a:lnTo>
                    <a:lnTo>
                      <a:pt x="1941575" y="355091"/>
                    </a:lnTo>
                    <a:lnTo>
                      <a:pt x="1946147" y="344423"/>
                    </a:lnTo>
                    <a:lnTo>
                      <a:pt x="1949195" y="333755"/>
                    </a:lnTo>
                    <a:lnTo>
                      <a:pt x="1953767" y="323087"/>
                    </a:lnTo>
                    <a:lnTo>
                      <a:pt x="1956815" y="323087"/>
                    </a:lnTo>
                    <a:lnTo>
                      <a:pt x="1958339" y="338327"/>
                    </a:lnTo>
                    <a:lnTo>
                      <a:pt x="1962911" y="352043"/>
                    </a:lnTo>
                    <a:lnTo>
                      <a:pt x="1965959" y="355091"/>
                    </a:lnTo>
                    <a:lnTo>
                      <a:pt x="1970531" y="361187"/>
                    </a:lnTo>
                    <a:lnTo>
                      <a:pt x="1973579" y="371855"/>
                    </a:lnTo>
                    <a:lnTo>
                      <a:pt x="1978151" y="377951"/>
                    </a:lnTo>
                    <a:lnTo>
                      <a:pt x="1981199" y="364235"/>
                    </a:lnTo>
                    <a:lnTo>
                      <a:pt x="1984247" y="345947"/>
                    </a:lnTo>
                    <a:lnTo>
                      <a:pt x="1987295" y="339851"/>
                    </a:lnTo>
                    <a:lnTo>
                      <a:pt x="1991867" y="333755"/>
                    </a:lnTo>
                    <a:lnTo>
                      <a:pt x="1994915" y="324611"/>
                    </a:lnTo>
                    <a:lnTo>
                      <a:pt x="1999487" y="324611"/>
                    </a:lnTo>
                    <a:lnTo>
                      <a:pt x="2002535" y="341375"/>
                    </a:lnTo>
                    <a:lnTo>
                      <a:pt x="2007107" y="359663"/>
                    </a:lnTo>
                    <a:lnTo>
                      <a:pt x="2010155" y="364235"/>
                    </a:lnTo>
                    <a:lnTo>
                      <a:pt x="2011679" y="367283"/>
                    </a:lnTo>
                    <a:lnTo>
                      <a:pt x="2016251" y="364235"/>
                    </a:lnTo>
                    <a:lnTo>
                      <a:pt x="2019299" y="355091"/>
                    </a:lnTo>
                    <a:lnTo>
                      <a:pt x="2023871" y="341375"/>
                    </a:lnTo>
                    <a:lnTo>
                      <a:pt x="2026919" y="332231"/>
                    </a:lnTo>
                    <a:lnTo>
                      <a:pt x="2031491" y="326135"/>
                    </a:lnTo>
                    <a:lnTo>
                      <a:pt x="2034539" y="326135"/>
                    </a:lnTo>
                    <a:lnTo>
                      <a:pt x="2037587" y="332231"/>
                    </a:lnTo>
                    <a:lnTo>
                      <a:pt x="2040635" y="341375"/>
                    </a:lnTo>
                    <a:lnTo>
                      <a:pt x="2045207" y="353567"/>
                    </a:lnTo>
                    <a:lnTo>
                      <a:pt x="2048255" y="362711"/>
                    </a:lnTo>
                    <a:lnTo>
                      <a:pt x="2051303" y="370331"/>
                    </a:lnTo>
                    <a:lnTo>
                      <a:pt x="2055875" y="373379"/>
                    </a:lnTo>
                    <a:lnTo>
                      <a:pt x="2058923" y="367283"/>
                    </a:lnTo>
                    <a:lnTo>
                      <a:pt x="2063495" y="345947"/>
                    </a:lnTo>
                    <a:lnTo>
                      <a:pt x="2065019" y="323087"/>
                    </a:lnTo>
                    <a:lnTo>
                      <a:pt x="2069591" y="315467"/>
                    </a:lnTo>
                    <a:lnTo>
                      <a:pt x="2072639" y="316991"/>
                    </a:lnTo>
                    <a:lnTo>
                      <a:pt x="2077211" y="318515"/>
                    </a:lnTo>
                    <a:lnTo>
                      <a:pt x="2080259" y="329183"/>
                    </a:lnTo>
                    <a:lnTo>
                      <a:pt x="2084831" y="345947"/>
                    </a:lnTo>
                    <a:lnTo>
                      <a:pt x="2087879" y="359663"/>
                    </a:lnTo>
                    <a:lnTo>
                      <a:pt x="2089403" y="355091"/>
                    </a:lnTo>
                    <a:lnTo>
                      <a:pt x="2093975" y="347471"/>
                    </a:lnTo>
                    <a:lnTo>
                      <a:pt x="2097023" y="344423"/>
                    </a:lnTo>
                    <a:lnTo>
                      <a:pt x="2101595" y="333755"/>
                    </a:lnTo>
                    <a:lnTo>
                      <a:pt x="2104643" y="318515"/>
                    </a:lnTo>
                    <a:lnTo>
                      <a:pt x="2109215" y="310895"/>
                    </a:lnTo>
                    <a:lnTo>
                      <a:pt x="2112263" y="313943"/>
                    </a:lnTo>
                    <a:lnTo>
                      <a:pt x="2116835" y="318515"/>
                    </a:lnTo>
                    <a:lnTo>
                      <a:pt x="2118359" y="324611"/>
                    </a:lnTo>
                    <a:lnTo>
                      <a:pt x="2122931" y="336803"/>
                    </a:lnTo>
                    <a:lnTo>
                      <a:pt x="2125979" y="341375"/>
                    </a:lnTo>
                    <a:lnTo>
                      <a:pt x="2130551" y="333755"/>
                    </a:lnTo>
                    <a:lnTo>
                      <a:pt x="2133599" y="324611"/>
                    </a:lnTo>
                    <a:lnTo>
                      <a:pt x="2136647" y="323087"/>
                    </a:lnTo>
                    <a:lnTo>
                      <a:pt x="2141219" y="323087"/>
                    </a:lnTo>
                    <a:lnTo>
                      <a:pt x="2142743" y="316991"/>
                    </a:lnTo>
                    <a:lnTo>
                      <a:pt x="2147315" y="316991"/>
                    </a:lnTo>
                    <a:lnTo>
                      <a:pt x="2150363" y="321563"/>
                    </a:lnTo>
                    <a:lnTo>
                      <a:pt x="2154935" y="324611"/>
                    </a:lnTo>
                    <a:lnTo>
                      <a:pt x="2157983" y="330707"/>
                    </a:lnTo>
                    <a:lnTo>
                      <a:pt x="2162555" y="332231"/>
                    </a:lnTo>
                    <a:lnTo>
                      <a:pt x="2165603" y="329183"/>
                    </a:lnTo>
                    <a:lnTo>
                      <a:pt x="2170175" y="323087"/>
                    </a:lnTo>
                    <a:lnTo>
                      <a:pt x="2171699" y="321563"/>
                    </a:lnTo>
                    <a:lnTo>
                      <a:pt x="2174747" y="318515"/>
                    </a:lnTo>
                    <a:lnTo>
                      <a:pt x="2179319" y="316991"/>
                    </a:lnTo>
                    <a:lnTo>
                      <a:pt x="2182367" y="318515"/>
                    </a:lnTo>
                    <a:lnTo>
                      <a:pt x="2186939" y="323087"/>
                    </a:lnTo>
                    <a:lnTo>
                      <a:pt x="2189987" y="326135"/>
                    </a:lnTo>
                    <a:lnTo>
                      <a:pt x="2194559" y="326135"/>
                    </a:lnTo>
                    <a:lnTo>
                      <a:pt x="2196083" y="330707"/>
                    </a:lnTo>
                    <a:lnTo>
                      <a:pt x="2200655" y="330707"/>
                    </a:lnTo>
                    <a:lnTo>
                      <a:pt x="2203703" y="323087"/>
                    </a:lnTo>
                    <a:lnTo>
                      <a:pt x="2208275" y="307847"/>
                    </a:lnTo>
                    <a:lnTo>
                      <a:pt x="2211323" y="301751"/>
                    </a:lnTo>
                    <a:lnTo>
                      <a:pt x="2215895" y="309371"/>
                    </a:lnTo>
                    <a:lnTo>
                      <a:pt x="2218943" y="316991"/>
                    </a:lnTo>
                    <a:lnTo>
                      <a:pt x="2223515" y="326135"/>
                    </a:lnTo>
                    <a:lnTo>
                      <a:pt x="2225039" y="338327"/>
                    </a:lnTo>
                    <a:lnTo>
                      <a:pt x="2228087" y="345947"/>
                    </a:lnTo>
                    <a:lnTo>
                      <a:pt x="2232659" y="339851"/>
                    </a:lnTo>
                    <a:lnTo>
                      <a:pt x="2235707" y="330707"/>
                    </a:lnTo>
                    <a:lnTo>
                      <a:pt x="2240279" y="324611"/>
                    </a:lnTo>
                    <a:lnTo>
                      <a:pt x="2243327" y="318515"/>
                    </a:lnTo>
                    <a:lnTo>
                      <a:pt x="2247899" y="313943"/>
                    </a:lnTo>
                    <a:lnTo>
                      <a:pt x="2249423" y="310895"/>
                    </a:lnTo>
                    <a:lnTo>
                      <a:pt x="2252471" y="315467"/>
                    </a:lnTo>
                    <a:lnTo>
                      <a:pt x="2257043" y="323087"/>
                    </a:lnTo>
                    <a:lnTo>
                      <a:pt x="2260091" y="333755"/>
                    </a:lnTo>
                    <a:lnTo>
                      <a:pt x="2264663" y="339851"/>
                    </a:lnTo>
                    <a:lnTo>
                      <a:pt x="2267711" y="339851"/>
                    </a:lnTo>
                    <a:lnTo>
                      <a:pt x="2272283" y="336803"/>
                    </a:lnTo>
                    <a:lnTo>
                      <a:pt x="2275331" y="330707"/>
                    </a:lnTo>
                    <a:lnTo>
                      <a:pt x="2278379" y="321563"/>
                    </a:lnTo>
                    <a:lnTo>
                      <a:pt x="2281427" y="307847"/>
                    </a:lnTo>
                    <a:lnTo>
                      <a:pt x="2285999" y="303275"/>
                    </a:lnTo>
                    <a:lnTo>
                      <a:pt x="2289047" y="310895"/>
                    </a:lnTo>
                    <a:lnTo>
                      <a:pt x="2293619" y="324611"/>
                    </a:lnTo>
                    <a:lnTo>
                      <a:pt x="2296667" y="336803"/>
                    </a:lnTo>
                    <a:lnTo>
                      <a:pt x="2301239" y="345947"/>
                    </a:lnTo>
                    <a:lnTo>
                      <a:pt x="2302763" y="355091"/>
                    </a:lnTo>
                    <a:lnTo>
                      <a:pt x="2305811" y="353567"/>
                    </a:lnTo>
                    <a:lnTo>
                      <a:pt x="2310383" y="341375"/>
                    </a:lnTo>
                    <a:lnTo>
                      <a:pt x="2313431" y="330707"/>
                    </a:lnTo>
                    <a:lnTo>
                      <a:pt x="2318003" y="324611"/>
                    </a:lnTo>
                    <a:lnTo>
                      <a:pt x="2325623" y="324611"/>
                    </a:lnTo>
                    <a:lnTo>
                      <a:pt x="2328671" y="329183"/>
                    </a:lnTo>
                    <a:lnTo>
                      <a:pt x="2330195" y="333755"/>
                    </a:lnTo>
                    <a:lnTo>
                      <a:pt x="2334767" y="345947"/>
                    </a:lnTo>
                    <a:lnTo>
                      <a:pt x="2337815" y="356615"/>
                    </a:lnTo>
                    <a:lnTo>
                      <a:pt x="2342387" y="362711"/>
                    </a:lnTo>
                    <a:lnTo>
                      <a:pt x="2345435" y="355091"/>
                    </a:lnTo>
                    <a:lnTo>
                      <a:pt x="2350007" y="344423"/>
                    </a:lnTo>
                    <a:lnTo>
                      <a:pt x="2356103" y="344423"/>
                    </a:lnTo>
                    <a:lnTo>
                      <a:pt x="2359151" y="338327"/>
                    </a:lnTo>
                    <a:lnTo>
                      <a:pt x="2363723" y="333755"/>
                    </a:lnTo>
                    <a:lnTo>
                      <a:pt x="2366771" y="338327"/>
                    </a:lnTo>
                    <a:lnTo>
                      <a:pt x="2374391" y="338327"/>
                    </a:lnTo>
                    <a:lnTo>
                      <a:pt x="2378963" y="347471"/>
                    </a:lnTo>
                    <a:lnTo>
                      <a:pt x="2382011" y="355091"/>
                    </a:lnTo>
                    <a:lnTo>
                      <a:pt x="2383535" y="355091"/>
                    </a:lnTo>
                    <a:lnTo>
                      <a:pt x="2388107" y="348995"/>
                    </a:lnTo>
                    <a:lnTo>
                      <a:pt x="2391155" y="352043"/>
                    </a:lnTo>
                    <a:lnTo>
                      <a:pt x="2395727" y="348995"/>
                    </a:lnTo>
                    <a:lnTo>
                      <a:pt x="2398775" y="341375"/>
                    </a:lnTo>
                    <a:lnTo>
                      <a:pt x="2403347" y="336803"/>
                    </a:lnTo>
                    <a:lnTo>
                      <a:pt x="2406395" y="341375"/>
                    </a:lnTo>
                    <a:lnTo>
                      <a:pt x="2409443" y="344423"/>
                    </a:lnTo>
                    <a:lnTo>
                      <a:pt x="2412491" y="339851"/>
                    </a:lnTo>
                    <a:lnTo>
                      <a:pt x="2415539" y="347471"/>
                    </a:lnTo>
                    <a:lnTo>
                      <a:pt x="2420111" y="353567"/>
                    </a:lnTo>
                    <a:lnTo>
                      <a:pt x="2423159" y="353567"/>
                    </a:lnTo>
                    <a:lnTo>
                      <a:pt x="2427731" y="348995"/>
                    </a:lnTo>
                    <a:lnTo>
                      <a:pt x="2430779" y="361187"/>
                    </a:lnTo>
                    <a:lnTo>
                      <a:pt x="2435351" y="367283"/>
                    </a:lnTo>
                    <a:lnTo>
                      <a:pt x="2436875" y="352043"/>
                    </a:lnTo>
                    <a:lnTo>
                      <a:pt x="2441447" y="338327"/>
                    </a:lnTo>
                    <a:lnTo>
                      <a:pt x="2444495" y="339851"/>
                    </a:lnTo>
                    <a:lnTo>
                      <a:pt x="2449067" y="341375"/>
                    </a:lnTo>
                    <a:lnTo>
                      <a:pt x="2452115" y="330707"/>
                    </a:lnTo>
                    <a:lnTo>
                      <a:pt x="2456687" y="330707"/>
                    </a:lnTo>
                    <a:lnTo>
                      <a:pt x="2459735" y="341375"/>
                    </a:lnTo>
                    <a:lnTo>
                      <a:pt x="2461259" y="348995"/>
                    </a:lnTo>
                    <a:lnTo>
                      <a:pt x="2465831" y="348995"/>
                    </a:lnTo>
                    <a:lnTo>
                      <a:pt x="2468879" y="353567"/>
                    </a:lnTo>
                    <a:lnTo>
                      <a:pt x="2473451" y="356615"/>
                    </a:lnTo>
                    <a:lnTo>
                      <a:pt x="2476499" y="347471"/>
                    </a:lnTo>
                    <a:lnTo>
                      <a:pt x="2481071" y="336803"/>
                    </a:lnTo>
                    <a:lnTo>
                      <a:pt x="2484119" y="332231"/>
                    </a:lnTo>
                    <a:lnTo>
                      <a:pt x="2488691" y="330707"/>
                    </a:lnTo>
                    <a:lnTo>
                      <a:pt x="2490215" y="332231"/>
                    </a:lnTo>
                    <a:lnTo>
                      <a:pt x="2494787" y="333755"/>
                    </a:lnTo>
                    <a:lnTo>
                      <a:pt x="2497835" y="339851"/>
                    </a:lnTo>
                    <a:lnTo>
                      <a:pt x="2500883" y="347471"/>
                    </a:lnTo>
                    <a:lnTo>
                      <a:pt x="2505455" y="356615"/>
                    </a:lnTo>
                    <a:lnTo>
                      <a:pt x="2508503" y="364235"/>
                    </a:lnTo>
                    <a:lnTo>
                      <a:pt x="2513075" y="364235"/>
                    </a:lnTo>
                    <a:lnTo>
                      <a:pt x="2514599" y="347471"/>
                    </a:lnTo>
                    <a:lnTo>
                      <a:pt x="2519171" y="329183"/>
                    </a:lnTo>
                    <a:lnTo>
                      <a:pt x="2522219" y="321563"/>
                    </a:lnTo>
                    <a:lnTo>
                      <a:pt x="2526791" y="318515"/>
                    </a:lnTo>
                    <a:lnTo>
                      <a:pt x="2529839" y="316991"/>
                    </a:lnTo>
                    <a:lnTo>
                      <a:pt x="2534411" y="318515"/>
                    </a:lnTo>
                    <a:lnTo>
                      <a:pt x="2537459" y="332231"/>
                    </a:lnTo>
                    <a:lnTo>
                      <a:pt x="2538983" y="347471"/>
                    </a:lnTo>
                    <a:lnTo>
                      <a:pt x="2543555" y="347471"/>
                    </a:lnTo>
                    <a:lnTo>
                      <a:pt x="2546603" y="341375"/>
                    </a:lnTo>
                    <a:lnTo>
                      <a:pt x="2551175" y="341375"/>
                    </a:lnTo>
                    <a:lnTo>
                      <a:pt x="2554223" y="339851"/>
                    </a:lnTo>
                    <a:lnTo>
                      <a:pt x="2558795" y="326135"/>
                    </a:lnTo>
                    <a:lnTo>
                      <a:pt x="2561843" y="315467"/>
                    </a:lnTo>
                    <a:lnTo>
                      <a:pt x="2566415" y="313943"/>
                    </a:lnTo>
                    <a:lnTo>
                      <a:pt x="2567939" y="316991"/>
                    </a:lnTo>
                    <a:lnTo>
                      <a:pt x="2572511" y="316991"/>
                    </a:lnTo>
                    <a:lnTo>
                      <a:pt x="2575559" y="324611"/>
                    </a:lnTo>
                    <a:lnTo>
                      <a:pt x="2580131" y="332231"/>
                    </a:lnTo>
                    <a:lnTo>
                      <a:pt x="2583179" y="329183"/>
                    </a:lnTo>
                    <a:lnTo>
                      <a:pt x="2587751" y="318515"/>
                    </a:lnTo>
                    <a:lnTo>
                      <a:pt x="2590799" y="318515"/>
                    </a:lnTo>
                    <a:lnTo>
                      <a:pt x="2592323" y="326135"/>
                    </a:lnTo>
                    <a:lnTo>
                      <a:pt x="2596895" y="324611"/>
                    </a:lnTo>
                    <a:lnTo>
                      <a:pt x="2599943" y="321563"/>
                    </a:lnTo>
                    <a:lnTo>
                      <a:pt x="2607563" y="321563"/>
                    </a:lnTo>
                    <a:lnTo>
                      <a:pt x="2612135" y="323087"/>
                    </a:lnTo>
                    <a:lnTo>
                      <a:pt x="2615183" y="329183"/>
                    </a:lnTo>
                    <a:lnTo>
                      <a:pt x="2619755" y="332231"/>
                    </a:lnTo>
                    <a:lnTo>
                      <a:pt x="2621279" y="324611"/>
                    </a:lnTo>
                    <a:lnTo>
                      <a:pt x="2624327" y="318515"/>
                    </a:lnTo>
                    <a:lnTo>
                      <a:pt x="2628899" y="321563"/>
                    </a:lnTo>
                    <a:lnTo>
                      <a:pt x="2631947" y="321563"/>
                    </a:lnTo>
                    <a:lnTo>
                      <a:pt x="2636519" y="316991"/>
                    </a:lnTo>
                    <a:lnTo>
                      <a:pt x="2639567" y="316991"/>
                    </a:lnTo>
                    <a:lnTo>
                      <a:pt x="2644139" y="323087"/>
                    </a:lnTo>
                    <a:lnTo>
                      <a:pt x="2645663" y="324611"/>
                    </a:lnTo>
                    <a:lnTo>
                      <a:pt x="2650235" y="324611"/>
                    </a:lnTo>
                    <a:lnTo>
                      <a:pt x="2653283" y="329183"/>
                    </a:lnTo>
                    <a:lnTo>
                      <a:pt x="2657855" y="324611"/>
                    </a:lnTo>
                    <a:lnTo>
                      <a:pt x="2660903" y="306323"/>
                    </a:lnTo>
                    <a:lnTo>
                      <a:pt x="2665475" y="298703"/>
                    </a:lnTo>
                    <a:lnTo>
                      <a:pt x="2668523" y="310895"/>
                    </a:lnTo>
                    <a:lnTo>
                      <a:pt x="2673095" y="323087"/>
                    </a:lnTo>
                    <a:lnTo>
                      <a:pt x="2674619" y="318515"/>
                    </a:lnTo>
                    <a:lnTo>
                      <a:pt x="2677667" y="324611"/>
                    </a:lnTo>
                    <a:lnTo>
                      <a:pt x="2682239" y="336803"/>
                    </a:lnTo>
                    <a:lnTo>
                      <a:pt x="2685287" y="338327"/>
                    </a:lnTo>
                    <a:lnTo>
                      <a:pt x="2689859" y="326135"/>
                    </a:lnTo>
                    <a:lnTo>
                      <a:pt x="2692907" y="321563"/>
                    </a:lnTo>
                    <a:lnTo>
                      <a:pt x="2697479" y="321563"/>
                    </a:lnTo>
                    <a:lnTo>
                      <a:pt x="2699003" y="316991"/>
                    </a:lnTo>
                    <a:lnTo>
                      <a:pt x="2702051" y="310895"/>
                    </a:lnTo>
                    <a:lnTo>
                      <a:pt x="2706623" y="315467"/>
                    </a:lnTo>
                    <a:lnTo>
                      <a:pt x="2709671" y="326135"/>
                    </a:lnTo>
                    <a:lnTo>
                      <a:pt x="2714243" y="330707"/>
                    </a:lnTo>
                  </a:path>
                </a:pathLst>
              </a:custGeom>
              <a:ln w="3175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61"/>
              <p:cNvSpPr/>
              <p:nvPr/>
            </p:nvSpPr>
            <p:spPr>
              <a:xfrm>
                <a:off x="4091939" y="8028432"/>
                <a:ext cx="2714625" cy="234950"/>
              </a:xfrm>
              <a:custGeom>
                <a:avLst/>
                <a:gdLst/>
                <a:ahLst/>
                <a:cxnLst/>
                <a:rect l="l" t="t" r="r" b="b"/>
                <a:pathLst>
                  <a:path w="2714625" h="234950">
                    <a:moveTo>
                      <a:pt x="0" y="79247"/>
                    </a:moveTo>
                    <a:lnTo>
                      <a:pt x="1523" y="79247"/>
                    </a:lnTo>
                    <a:lnTo>
                      <a:pt x="4571" y="77723"/>
                    </a:lnTo>
                    <a:lnTo>
                      <a:pt x="9143" y="76199"/>
                    </a:lnTo>
                    <a:lnTo>
                      <a:pt x="12191" y="76199"/>
                    </a:lnTo>
                    <a:lnTo>
                      <a:pt x="16763" y="73151"/>
                    </a:lnTo>
                    <a:lnTo>
                      <a:pt x="19811" y="71627"/>
                    </a:lnTo>
                    <a:lnTo>
                      <a:pt x="24383" y="71627"/>
                    </a:lnTo>
                    <a:lnTo>
                      <a:pt x="25907" y="70103"/>
                    </a:lnTo>
                    <a:lnTo>
                      <a:pt x="30479" y="68579"/>
                    </a:lnTo>
                    <a:lnTo>
                      <a:pt x="44195" y="68579"/>
                    </a:lnTo>
                    <a:lnTo>
                      <a:pt x="48767" y="70103"/>
                    </a:lnTo>
                    <a:lnTo>
                      <a:pt x="50291" y="70103"/>
                    </a:lnTo>
                    <a:lnTo>
                      <a:pt x="54863" y="71627"/>
                    </a:lnTo>
                    <a:lnTo>
                      <a:pt x="57911" y="73151"/>
                    </a:lnTo>
                    <a:lnTo>
                      <a:pt x="62483" y="76199"/>
                    </a:lnTo>
                    <a:lnTo>
                      <a:pt x="65531" y="77723"/>
                    </a:lnTo>
                    <a:lnTo>
                      <a:pt x="70103" y="77723"/>
                    </a:lnTo>
                    <a:lnTo>
                      <a:pt x="73151" y="79247"/>
                    </a:lnTo>
                    <a:lnTo>
                      <a:pt x="77723" y="82295"/>
                    </a:lnTo>
                    <a:lnTo>
                      <a:pt x="79247" y="85343"/>
                    </a:lnTo>
                    <a:lnTo>
                      <a:pt x="82295" y="88391"/>
                    </a:lnTo>
                    <a:lnTo>
                      <a:pt x="86867" y="89915"/>
                    </a:lnTo>
                    <a:lnTo>
                      <a:pt x="89915" y="94487"/>
                    </a:lnTo>
                    <a:lnTo>
                      <a:pt x="94487" y="96011"/>
                    </a:lnTo>
                    <a:lnTo>
                      <a:pt x="97535" y="97535"/>
                    </a:lnTo>
                    <a:lnTo>
                      <a:pt x="102107" y="100583"/>
                    </a:lnTo>
                    <a:lnTo>
                      <a:pt x="103631" y="100583"/>
                    </a:lnTo>
                    <a:lnTo>
                      <a:pt x="108203" y="102107"/>
                    </a:lnTo>
                    <a:lnTo>
                      <a:pt x="111251" y="102107"/>
                    </a:lnTo>
                    <a:lnTo>
                      <a:pt x="115823" y="105155"/>
                    </a:lnTo>
                    <a:lnTo>
                      <a:pt x="118871" y="105155"/>
                    </a:lnTo>
                    <a:lnTo>
                      <a:pt x="123443" y="109727"/>
                    </a:lnTo>
                    <a:lnTo>
                      <a:pt x="126491" y="112775"/>
                    </a:lnTo>
                    <a:lnTo>
                      <a:pt x="129539" y="117347"/>
                    </a:lnTo>
                    <a:lnTo>
                      <a:pt x="132587" y="123443"/>
                    </a:lnTo>
                    <a:lnTo>
                      <a:pt x="135635" y="128015"/>
                    </a:lnTo>
                    <a:lnTo>
                      <a:pt x="140207" y="132587"/>
                    </a:lnTo>
                    <a:lnTo>
                      <a:pt x="143255" y="135635"/>
                    </a:lnTo>
                    <a:lnTo>
                      <a:pt x="147827" y="138683"/>
                    </a:lnTo>
                    <a:lnTo>
                      <a:pt x="150875" y="141731"/>
                    </a:lnTo>
                    <a:lnTo>
                      <a:pt x="155447" y="143255"/>
                    </a:lnTo>
                    <a:lnTo>
                      <a:pt x="156971" y="146303"/>
                    </a:lnTo>
                    <a:lnTo>
                      <a:pt x="160019" y="147827"/>
                    </a:lnTo>
                    <a:lnTo>
                      <a:pt x="164591" y="147827"/>
                    </a:lnTo>
                    <a:lnTo>
                      <a:pt x="167639" y="149351"/>
                    </a:lnTo>
                    <a:lnTo>
                      <a:pt x="172211" y="150875"/>
                    </a:lnTo>
                    <a:lnTo>
                      <a:pt x="175259" y="153923"/>
                    </a:lnTo>
                    <a:lnTo>
                      <a:pt x="179831" y="155447"/>
                    </a:lnTo>
                    <a:lnTo>
                      <a:pt x="182879" y="158495"/>
                    </a:lnTo>
                    <a:lnTo>
                      <a:pt x="185927" y="158495"/>
                    </a:lnTo>
                    <a:lnTo>
                      <a:pt x="188975" y="163067"/>
                    </a:lnTo>
                    <a:lnTo>
                      <a:pt x="193547" y="166115"/>
                    </a:lnTo>
                    <a:lnTo>
                      <a:pt x="196595" y="167639"/>
                    </a:lnTo>
                    <a:lnTo>
                      <a:pt x="201167" y="170687"/>
                    </a:lnTo>
                    <a:lnTo>
                      <a:pt x="204215" y="172211"/>
                    </a:lnTo>
                    <a:lnTo>
                      <a:pt x="208787" y="173735"/>
                    </a:lnTo>
                    <a:lnTo>
                      <a:pt x="210311" y="175259"/>
                    </a:lnTo>
                    <a:lnTo>
                      <a:pt x="217931" y="175259"/>
                    </a:lnTo>
                    <a:lnTo>
                      <a:pt x="220979" y="178307"/>
                    </a:lnTo>
                    <a:lnTo>
                      <a:pt x="225551" y="178307"/>
                    </a:lnTo>
                    <a:lnTo>
                      <a:pt x="228599" y="175259"/>
                    </a:lnTo>
                    <a:lnTo>
                      <a:pt x="233171" y="178307"/>
                    </a:lnTo>
                    <a:lnTo>
                      <a:pt x="236219" y="178307"/>
                    </a:lnTo>
                    <a:lnTo>
                      <a:pt x="237743" y="179831"/>
                    </a:lnTo>
                    <a:lnTo>
                      <a:pt x="242315" y="181355"/>
                    </a:lnTo>
                    <a:lnTo>
                      <a:pt x="245363" y="182879"/>
                    </a:lnTo>
                    <a:lnTo>
                      <a:pt x="249935" y="182879"/>
                    </a:lnTo>
                    <a:lnTo>
                      <a:pt x="252983" y="185927"/>
                    </a:lnTo>
                    <a:lnTo>
                      <a:pt x="257555" y="185927"/>
                    </a:lnTo>
                    <a:lnTo>
                      <a:pt x="260603" y="187451"/>
                    </a:lnTo>
                    <a:lnTo>
                      <a:pt x="266699" y="187451"/>
                    </a:lnTo>
                    <a:lnTo>
                      <a:pt x="271271" y="185927"/>
                    </a:lnTo>
                    <a:lnTo>
                      <a:pt x="274319" y="187451"/>
                    </a:lnTo>
                    <a:lnTo>
                      <a:pt x="278891" y="182879"/>
                    </a:lnTo>
                    <a:lnTo>
                      <a:pt x="281939" y="182879"/>
                    </a:lnTo>
                    <a:lnTo>
                      <a:pt x="286511" y="181355"/>
                    </a:lnTo>
                    <a:lnTo>
                      <a:pt x="289559" y="179831"/>
                    </a:lnTo>
                    <a:lnTo>
                      <a:pt x="291083" y="178307"/>
                    </a:lnTo>
                    <a:lnTo>
                      <a:pt x="295655" y="178307"/>
                    </a:lnTo>
                    <a:lnTo>
                      <a:pt x="298703" y="175259"/>
                    </a:lnTo>
                    <a:lnTo>
                      <a:pt x="303275" y="172211"/>
                    </a:lnTo>
                    <a:lnTo>
                      <a:pt x="306323" y="167639"/>
                    </a:lnTo>
                    <a:lnTo>
                      <a:pt x="310895" y="166115"/>
                    </a:lnTo>
                    <a:lnTo>
                      <a:pt x="313943" y="163067"/>
                    </a:lnTo>
                    <a:lnTo>
                      <a:pt x="315467" y="161543"/>
                    </a:lnTo>
                    <a:lnTo>
                      <a:pt x="320039" y="158495"/>
                    </a:lnTo>
                    <a:lnTo>
                      <a:pt x="323087" y="155447"/>
                    </a:lnTo>
                    <a:lnTo>
                      <a:pt x="327659" y="155447"/>
                    </a:lnTo>
                    <a:lnTo>
                      <a:pt x="330707" y="153923"/>
                    </a:lnTo>
                    <a:lnTo>
                      <a:pt x="335279" y="153923"/>
                    </a:lnTo>
                    <a:lnTo>
                      <a:pt x="338327" y="150875"/>
                    </a:lnTo>
                    <a:lnTo>
                      <a:pt x="342899" y="149351"/>
                    </a:lnTo>
                    <a:lnTo>
                      <a:pt x="344423" y="147827"/>
                    </a:lnTo>
                    <a:lnTo>
                      <a:pt x="348995" y="146303"/>
                    </a:lnTo>
                    <a:lnTo>
                      <a:pt x="352043" y="141731"/>
                    </a:lnTo>
                    <a:lnTo>
                      <a:pt x="356615" y="138683"/>
                    </a:lnTo>
                    <a:lnTo>
                      <a:pt x="359663" y="132587"/>
                    </a:lnTo>
                    <a:lnTo>
                      <a:pt x="364235" y="126491"/>
                    </a:lnTo>
                    <a:lnTo>
                      <a:pt x="367283" y="123443"/>
                    </a:lnTo>
                    <a:lnTo>
                      <a:pt x="368807" y="118871"/>
                    </a:lnTo>
                    <a:lnTo>
                      <a:pt x="373379" y="117347"/>
                    </a:lnTo>
                    <a:lnTo>
                      <a:pt x="376427" y="112775"/>
                    </a:lnTo>
                    <a:lnTo>
                      <a:pt x="380999" y="111251"/>
                    </a:lnTo>
                    <a:lnTo>
                      <a:pt x="384047" y="109727"/>
                    </a:lnTo>
                    <a:lnTo>
                      <a:pt x="388619" y="108203"/>
                    </a:lnTo>
                    <a:lnTo>
                      <a:pt x="391667" y="105155"/>
                    </a:lnTo>
                    <a:lnTo>
                      <a:pt x="396239" y="103631"/>
                    </a:lnTo>
                    <a:lnTo>
                      <a:pt x="397763" y="103631"/>
                    </a:lnTo>
                    <a:lnTo>
                      <a:pt x="400811" y="102107"/>
                    </a:lnTo>
                    <a:lnTo>
                      <a:pt x="405383" y="100583"/>
                    </a:lnTo>
                    <a:lnTo>
                      <a:pt x="408431" y="96011"/>
                    </a:lnTo>
                    <a:lnTo>
                      <a:pt x="413003" y="94487"/>
                    </a:lnTo>
                    <a:lnTo>
                      <a:pt x="416051" y="92963"/>
                    </a:lnTo>
                    <a:lnTo>
                      <a:pt x="420623" y="88391"/>
                    </a:lnTo>
                    <a:lnTo>
                      <a:pt x="422147" y="86867"/>
                    </a:lnTo>
                    <a:lnTo>
                      <a:pt x="426719" y="85343"/>
                    </a:lnTo>
                    <a:lnTo>
                      <a:pt x="429767" y="82295"/>
                    </a:lnTo>
                    <a:lnTo>
                      <a:pt x="434339" y="80771"/>
                    </a:lnTo>
                    <a:lnTo>
                      <a:pt x="437387" y="79247"/>
                    </a:lnTo>
                    <a:lnTo>
                      <a:pt x="441959" y="79247"/>
                    </a:lnTo>
                    <a:lnTo>
                      <a:pt x="445007" y="77723"/>
                    </a:lnTo>
                    <a:lnTo>
                      <a:pt x="449579" y="77723"/>
                    </a:lnTo>
                    <a:lnTo>
                      <a:pt x="451103" y="79247"/>
                    </a:lnTo>
                    <a:lnTo>
                      <a:pt x="454151" y="77723"/>
                    </a:lnTo>
                    <a:lnTo>
                      <a:pt x="458723" y="77723"/>
                    </a:lnTo>
                    <a:lnTo>
                      <a:pt x="461771" y="76199"/>
                    </a:lnTo>
                    <a:lnTo>
                      <a:pt x="466343" y="76199"/>
                    </a:lnTo>
                    <a:lnTo>
                      <a:pt x="469391" y="73151"/>
                    </a:lnTo>
                    <a:lnTo>
                      <a:pt x="473963" y="71627"/>
                    </a:lnTo>
                    <a:lnTo>
                      <a:pt x="475487" y="70103"/>
                    </a:lnTo>
                    <a:lnTo>
                      <a:pt x="480059" y="70103"/>
                    </a:lnTo>
                    <a:lnTo>
                      <a:pt x="483107" y="68579"/>
                    </a:lnTo>
                    <a:lnTo>
                      <a:pt x="501395" y="68579"/>
                    </a:lnTo>
                    <a:lnTo>
                      <a:pt x="504443" y="70103"/>
                    </a:lnTo>
                    <a:lnTo>
                      <a:pt x="507491" y="71627"/>
                    </a:lnTo>
                    <a:lnTo>
                      <a:pt x="512063" y="73151"/>
                    </a:lnTo>
                    <a:lnTo>
                      <a:pt x="515111" y="76199"/>
                    </a:lnTo>
                    <a:lnTo>
                      <a:pt x="519683" y="76199"/>
                    </a:lnTo>
                    <a:lnTo>
                      <a:pt x="522731" y="77723"/>
                    </a:lnTo>
                    <a:lnTo>
                      <a:pt x="527303" y="79247"/>
                    </a:lnTo>
                    <a:lnTo>
                      <a:pt x="528827" y="82295"/>
                    </a:lnTo>
                    <a:lnTo>
                      <a:pt x="531875" y="85343"/>
                    </a:lnTo>
                    <a:lnTo>
                      <a:pt x="536447" y="88391"/>
                    </a:lnTo>
                    <a:lnTo>
                      <a:pt x="539495" y="89915"/>
                    </a:lnTo>
                    <a:lnTo>
                      <a:pt x="544067" y="94487"/>
                    </a:lnTo>
                    <a:lnTo>
                      <a:pt x="547115" y="96011"/>
                    </a:lnTo>
                    <a:lnTo>
                      <a:pt x="551687" y="97535"/>
                    </a:lnTo>
                    <a:lnTo>
                      <a:pt x="554735" y="100583"/>
                    </a:lnTo>
                    <a:lnTo>
                      <a:pt x="557783" y="102107"/>
                    </a:lnTo>
                    <a:lnTo>
                      <a:pt x="565403" y="102107"/>
                    </a:lnTo>
                    <a:lnTo>
                      <a:pt x="568451" y="103631"/>
                    </a:lnTo>
                    <a:lnTo>
                      <a:pt x="573023" y="105155"/>
                    </a:lnTo>
                    <a:lnTo>
                      <a:pt x="576071" y="109727"/>
                    </a:lnTo>
                    <a:lnTo>
                      <a:pt x="580643" y="112775"/>
                    </a:lnTo>
                    <a:lnTo>
                      <a:pt x="582167" y="117347"/>
                    </a:lnTo>
                    <a:lnTo>
                      <a:pt x="585215" y="123443"/>
                    </a:lnTo>
                    <a:lnTo>
                      <a:pt x="589787" y="126491"/>
                    </a:lnTo>
                    <a:lnTo>
                      <a:pt x="592835" y="132587"/>
                    </a:lnTo>
                    <a:lnTo>
                      <a:pt x="597407" y="135635"/>
                    </a:lnTo>
                    <a:lnTo>
                      <a:pt x="600455" y="138683"/>
                    </a:lnTo>
                    <a:lnTo>
                      <a:pt x="605027" y="141731"/>
                    </a:lnTo>
                    <a:lnTo>
                      <a:pt x="608075" y="143255"/>
                    </a:lnTo>
                    <a:lnTo>
                      <a:pt x="609599" y="146303"/>
                    </a:lnTo>
                    <a:lnTo>
                      <a:pt x="614171" y="146303"/>
                    </a:lnTo>
                    <a:lnTo>
                      <a:pt x="617219" y="149351"/>
                    </a:lnTo>
                    <a:lnTo>
                      <a:pt x="621791" y="149351"/>
                    </a:lnTo>
                    <a:lnTo>
                      <a:pt x="624839" y="150875"/>
                    </a:lnTo>
                    <a:lnTo>
                      <a:pt x="629411" y="153923"/>
                    </a:lnTo>
                    <a:lnTo>
                      <a:pt x="632459" y="155447"/>
                    </a:lnTo>
                    <a:lnTo>
                      <a:pt x="635507" y="158495"/>
                    </a:lnTo>
                    <a:lnTo>
                      <a:pt x="638555" y="158495"/>
                    </a:lnTo>
                    <a:lnTo>
                      <a:pt x="643127" y="163067"/>
                    </a:lnTo>
                    <a:lnTo>
                      <a:pt x="646175" y="164591"/>
                    </a:lnTo>
                    <a:lnTo>
                      <a:pt x="650747" y="167639"/>
                    </a:lnTo>
                    <a:lnTo>
                      <a:pt x="653795" y="170687"/>
                    </a:lnTo>
                    <a:lnTo>
                      <a:pt x="658367" y="172211"/>
                    </a:lnTo>
                    <a:lnTo>
                      <a:pt x="659891" y="173735"/>
                    </a:lnTo>
                    <a:lnTo>
                      <a:pt x="662939" y="173735"/>
                    </a:lnTo>
                    <a:lnTo>
                      <a:pt x="667511" y="175259"/>
                    </a:lnTo>
                    <a:lnTo>
                      <a:pt x="678179" y="175259"/>
                    </a:lnTo>
                    <a:lnTo>
                      <a:pt x="682751" y="178307"/>
                    </a:lnTo>
                    <a:lnTo>
                      <a:pt x="685799" y="178307"/>
                    </a:lnTo>
                    <a:lnTo>
                      <a:pt x="687323" y="179831"/>
                    </a:lnTo>
                    <a:lnTo>
                      <a:pt x="691895" y="179831"/>
                    </a:lnTo>
                    <a:lnTo>
                      <a:pt x="694943" y="181355"/>
                    </a:lnTo>
                    <a:lnTo>
                      <a:pt x="699515" y="182879"/>
                    </a:lnTo>
                    <a:lnTo>
                      <a:pt x="702563" y="182879"/>
                    </a:lnTo>
                    <a:lnTo>
                      <a:pt x="707135" y="185927"/>
                    </a:lnTo>
                    <a:lnTo>
                      <a:pt x="710183" y="187451"/>
                    </a:lnTo>
                    <a:lnTo>
                      <a:pt x="720851" y="187451"/>
                    </a:lnTo>
                    <a:lnTo>
                      <a:pt x="723899" y="185927"/>
                    </a:lnTo>
                    <a:lnTo>
                      <a:pt x="728471" y="187451"/>
                    </a:lnTo>
                    <a:lnTo>
                      <a:pt x="731519" y="182879"/>
                    </a:lnTo>
                    <a:lnTo>
                      <a:pt x="736091" y="182879"/>
                    </a:lnTo>
                    <a:lnTo>
                      <a:pt x="739139" y="181355"/>
                    </a:lnTo>
                    <a:lnTo>
                      <a:pt x="740663" y="179831"/>
                    </a:lnTo>
                    <a:lnTo>
                      <a:pt x="745235" y="178307"/>
                    </a:lnTo>
                    <a:lnTo>
                      <a:pt x="748283" y="178307"/>
                    </a:lnTo>
                    <a:lnTo>
                      <a:pt x="752855" y="175259"/>
                    </a:lnTo>
                    <a:lnTo>
                      <a:pt x="755903" y="172211"/>
                    </a:lnTo>
                    <a:lnTo>
                      <a:pt x="760475" y="167639"/>
                    </a:lnTo>
                    <a:lnTo>
                      <a:pt x="763523" y="166115"/>
                    </a:lnTo>
                    <a:lnTo>
                      <a:pt x="766571" y="163067"/>
                    </a:lnTo>
                    <a:lnTo>
                      <a:pt x="769619" y="161543"/>
                    </a:lnTo>
                    <a:lnTo>
                      <a:pt x="772667" y="156971"/>
                    </a:lnTo>
                    <a:lnTo>
                      <a:pt x="777239" y="156971"/>
                    </a:lnTo>
                    <a:lnTo>
                      <a:pt x="780287" y="155447"/>
                    </a:lnTo>
                    <a:lnTo>
                      <a:pt x="784859" y="153923"/>
                    </a:lnTo>
                    <a:lnTo>
                      <a:pt x="787907" y="153923"/>
                    </a:lnTo>
                    <a:lnTo>
                      <a:pt x="792479" y="150875"/>
                    </a:lnTo>
                    <a:lnTo>
                      <a:pt x="794003" y="149351"/>
                    </a:lnTo>
                    <a:lnTo>
                      <a:pt x="798575" y="147827"/>
                    </a:lnTo>
                    <a:lnTo>
                      <a:pt x="801623" y="146303"/>
                    </a:lnTo>
                    <a:lnTo>
                      <a:pt x="806195" y="140207"/>
                    </a:lnTo>
                    <a:lnTo>
                      <a:pt x="809243" y="138683"/>
                    </a:lnTo>
                    <a:lnTo>
                      <a:pt x="813815" y="132587"/>
                    </a:lnTo>
                    <a:lnTo>
                      <a:pt x="816863" y="126491"/>
                    </a:lnTo>
                    <a:lnTo>
                      <a:pt x="818387" y="123443"/>
                    </a:lnTo>
                    <a:lnTo>
                      <a:pt x="822959" y="118871"/>
                    </a:lnTo>
                    <a:lnTo>
                      <a:pt x="826007" y="115823"/>
                    </a:lnTo>
                    <a:lnTo>
                      <a:pt x="830579" y="112775"/>
                    </a:lnTo>
                    <a:lnTo>
                      <a:pt x="833627" y="111251"/>
                    </a:lnTo>
                    <a:lnTo>
                      <a:pt x="838199" y="109727"/>
                    </a:lnTo>
                    <a:lnTo>
                      <a:pt x="841247" y="109727"/>
                    </a:lnTo>
                    <a:lnTo>
                      <a:pt x="845819" y="108203"/>
                    </a:lnTo>
                    <a:lnTo>
                      <a:pt x="847343" y="103631"/>
                    </a:lnTo>
                    <a:lnTo>
                      <a:pt x="851915" y="103631"/>
                    </a:lnTo>
                    <a:lnTo>
                      <a:pt x="854963" y="102107"/>
                    </a:lnTo>
                    <a:lnTo>
                      <a:pt x="858011" y="97535"/>
                    </a:lnTo>
                    <a:lnTo>
                      <a:pt x="862583" y="96011"/>
                    </a:lnTo>
                    <a:lnTo>
                      <a:pt x="865631" y="94487"/>
                    </a:lnTo>
                    <a:lnTo>
                      <a:pt x="870203" y="89915"/>
                    </a:lnTo>
                    <a:lnTo>
                      <a:pt x="871727" y="89915"/>
                    </a:lnTo>
                    <a:lnTo>
                      <a:pt x="876299" y="86867"/>
                    </a:lnTo>
                    <a:lnTo>
                      <a:pt x="879347" y="85343"/>
                    </a:lnTo>
                    <a:lnTo>
                      <a:pt x="883919" y="82295"/>
                    </a:lnTo>
                    <a:lnTo>
                      <a:pt x="886967" y="80771"/>
                    </a:lnTo>
                    <a:lnTo>
                      <a:pt x="891539" y="79247"/>
                    </a:lnTo>
                    <a:lnTo>
                      <a:pt x="894587" y="79247"/>
                    </a:lnTo>
                    <a:lnTo>
                      <a:pt x="899159" y="71627"/>
                    </a:lnTo>
                    <a:lnTo>
                      <a:pt x="900683" y="79247"/>
                    </a:lnTo>
                    <a:lnTo>
                      <a:pt x="903731" y="123443"/>
                    </a:lnTo>
                    <a:lnTo>
                      <a:pt x="908303" y="147827"/>
                    </a:lnTo>
                    <a:lnTo>
                      <a:pt x="911351" y="161543"/>
                    </a:lnTo>
                    <a:lnTo>
                      <a:pt x="915923" y="182879"/>
                    </a:lnTo>
                    <a:lnTo>
                      <a:pt x="918971" y="161543"/>
                    </a:lnTo>
                    <a:lnTo>
                      <a:pt x="923543" y="123443"/>
                    </a:lnTo>
                    <a:lnTo>
                      <a:pt x="925067" y="112775"/>
                    </a:lnTo>
                    <a:lnTo>
                      <a:pt x="929639" y="79247"/>
                    </a:lnTo>
                    <a:lnTo>
                      <a:pt x="932687" y="7619"/>
                    </a:lnTo>
                    <a:lnTo>
                      <a:pt x="937259" y="0"/>
                    </a:lnTo>
                    <a:lnTo>
                      <a:pt x="940307" y="80771"/>
                    </a:lnTo>
                    <a:lnTo>
                      <a:pt x="944879" y="153923"/>
                    </a:lnTo>
                    <a:lnTo>
                      <a:pt x="947927" y="185927"/>
                    </a:lnTo>
                    <a:lnTo>
                      <a:pt x="950975" y="219455"/>
                    </a:lnTo>
                    <a:lnTo>
                      <a:pt x="954023" y="234695"/>
                    </a:lnTo>
                    <a:lnTo>
                      <a:pt x="957071" y="195071"/>
                    </a:lnTo>
                    <a:lnTo>
                      <a:pt x="961643" y="143255"/>
                    </a:lnTo>
                    <a:lnTo>
                      <a:pt x="964691" y="126491"/>
                    </a:lnTo>
                    <a:lnTo>
                      <a:pt x="969263" y="102107"/>
                    </a:lnTo>
                    <a:lnTo>
                      <a:pt x="972311" y="62483"/>
                    </a:lnTo>
                    <a:lnTo>
                      <a:pt x="976883" y="56387"/>
                    </a:lnTo>
                    <a:lnTo>
                      <a:pt x="978407" y="92963"/>
                    </a:lnTo>
                    <a:lnTo>
                      <a:pt x="981455" y="128015"/>
                    </a:lnTo>
                    <a:lnTo>
                      <a:pt x="986027" y="150875"/>
                    </a:lnTo>
                    <a:lnTo>
                      <a:pt x="989075" y="170687"/>
                    </a:lnTo>
                    <a:lnTo>
                      <a:pt x="993647" y="170687"/>
                    </a:lnTo>
                    <a:lnTo>
                      <a:pt x="996695" y="147827"/>
                    </a:lnTo>
                    <a:lnTo>
                      <a:pt x="1001267" y="128015"/>
                    </a:lnTo>
                    <a:lnTo>
                      <a:pt x="1004315" y="124967"/>
                    </a:lnTo>
                    <a:lnTo>
                      <a:pt x="1007363" y="126491"/>
                    </a:lnTo>
                    <a:lnTo>
                      <a:pt x="1010411" y="134111"/>
                    </a:lnTo>
                    <a:lnTo>
                      <a:pt x="1014983" y="156971"/>
                    </a:lnTo>
                    <a:lnTo>
                      <a:pt x="1018031" y="181355"/>
                    </a:lnTo>
                    <a:lnTo>
                      <a:pt x="1022603" y="195071"/>
                    </a:lnTo>
                    <a:lnTo>
                      <a:pt x="1025651" y="198119"/>
                    </a:lnTo>
                    <a:lnTo>
                      <a:pt x="1030223" y="196595"/>
                    </a:lnTo>
                    <a:lnTo>
                      <a:pt x="1031747" y="172211"/>
                    </a:lnTo>
                    <a:lnTo>
                      <a:pt x="1034795" y="124967"/>
                    </a:lnTo>
                    <a:lnTo>
                      <a:pt x="1039367" y="96011"/>
                    </a:lnTo>
                    <a:lnTo>
                      <a:pt x="1042415" y="103631"/>
                    </a:lnTo>
                    <a:lnTo>
                      <a:pt x="1046987" y="120395"/>
                    </a:lnTo>
                    <a:lnTo>
                      <a:pt x="1050035" y="140207"/>
                    </a:lnTo>
                    <a:lnTo>
                      <a:pt x="1054607" y="179831"/>
                    </a:lnTo>
                    <a:lnTo>
                      <a:pt x="1057655" y="208787"/>
                    </a:lnTo>
                    <a:lnTo>
                      <a:pt x="1059179" y="205739"/>
                    </a:lnTo>
                    <a:lnTo>
                      <a:pt x="1063751" y="198119"/>
                    </a:lnTo>
                    <a:lnTo>
                      <a:pt x="1066799" y="188975"/>
                    </a:lnTo>
                    <a:lnTo>
                      <a:pt x="1071371" y="163067"/>
                    </a:lnTo>
                    <a:lnTo>
                      <a:pt x="1074419" y="132587"/>
                    </a:lnTo>
                    <a:lnTo>
                      <a:pt x="1078991" y="124967"/>
                    </a:lnTo>
                    <a:lnTo>
                      <a:pt x="1082039" y="132587"/>
                    </a:lnTo>
                    <a:lnTo>
                      <a:pt x="1085087" y="155447"/>
                    </a:lnTo>
                    <a:lnTo>
                      <a:pt x="1088135" y="187451"/>
                    </a:lnTo>
                    <a:lnTo>
                      <a:pt x="1092707" y="213359"/>
                    </a:lnTo>
                    <a:lnTo>
                      <a:pt x="1095755" y="217931"/>
                    </a:lnTo>
                    <a:lnTo>
                      <a:pt x="1100327" y="205739"/>
                    </a:lnTo>
                    <a:lnTo>
                      <a:pt x="1103375" y="187451"/>
                    </a:lnTo>
                    <a:lnTo>
                      <a:pt x="1107947" y="164591"/>
                    </a:lnTo>
                    <a:lnTo>
                      <a:pt x="1110995" y="143255"/>
                    </a:lnTo>
                    <a:lnTo>
                      <a:pt x="1112519" y="131063"/>
                    </a:lnTo>
                    <a:lnTo>
                      <a:pt x="1117091" y="123443"/>
                    </a:lnTo>
                    <a:lnTo>
                      <a:pt x="1120139" y="132587"/>
                    </a:lnTo>
                    <a:lnTo>
                      <a:pt x="1124711" y="158495"/>
                    </a:lnTo>
                    <a:lnTo>
                      <a:pt x="1127759" y="181355"/>
                    </a:lnTo>
                    <a:lnTo>
                      <a:pt x="1132331" y="198119"/>
                    </a:lnTo>
                    <a:lnTo>
                      <a:pt x="1135379" y="204215"/>
                    </a:lnTo>
                    <a:lnTo>
                      <a:pt x="1136903" y="204215"/>
                    </a:lnTo>
                    <a:lnTo>
                      <a:pt x="1141475" y="193547"/>
                    </a:lnTo>
                    <a:lnTo>
                      <a:pt x="1144523" y="178307"/>
                    </a:lnTo>
                    <a:lnTo>
                      <a:pt x="1149095" y="167639"/>
                    </a:lnTo>
                    <a:lnTo>
                      <a:pt x="1152143" y="175259"/>
                    </a:lnTo>
                    <a:lnTo>
                      <a:pt x="1156715" y="175259"/>
                    </a:lnTo>
                    <a:lnTo>
                      <a:pt x="1159763" y="156971"/>
                    </a:lnTo>
                    <a:lnTo>
                      <a:pt x="1164335" y="156971"/>
                    </a:lnTo>
                    <a:lnTo>
                      <a:pt x="1165859" y="164591"/>
                    </a:lnTo>
                    <a:lnTo>
                      <a:pt x="1170431" y="156971"/>
                    </a:lnTo>
                    <a:lnTo>
                      <a:pt x="1173479" y="161543"/>
                    </a:lnTo>
                    <a:lnTo>
                      <a:pt x="1178051" y="170687"/>
                    </a:lnTo>
                    <a:lnTo>
                      <a:pt x="1181099" y="164591"/>
                    </a:lnTo>
                    <a:lnTo>
                      <a:pt x="1185671" y="156971"/>
                    </a:lnTo>
                    <a:lnTo>
                      <a:pt x="1188719" y="161543"/>
                    </a:lnTo>
                    <a:lnTo>
                      <a:pt x="1190243" y="166115"/>
                    </a:lnTo>
                    <a:lnTo>
                      <a:pt x="1194815" y="158495"/>
                    </a:lnTo>
                    <a:lnTo>
                      <a:pt x="1197863" y="156971"/>
                    </a:lnTo>
                    <a:lnTo>
                      <a:pt x="1202435" y="164591"/>
                    </a:lnTo>
                    <a:lnTo>
                      <a:pt x="1205483" y="163067"/>
                    </a:lnTo>
                    <a:lnTo>
                      <a:pt x="1210055" y="158495"/>
                    </a:lnTo>
                    <a:lnTo>
                      <a:pt x="1213103" y="163067"/>
                    </a:lnTo>
                    <a:lnTo>
                      <a:pt x="1217675" y="164591"/>
                    </a:lnTo>
                    <a:lnTo>
                      <a:pt x="1219199" y="155447"/>
                    </a:lnTo>
                    <a:lnTo>
                      <a:pt x="1223771" y="150875"/>
                    </a:lnTo>
                    <a:lnTo>
                      <a:pt x="1229867" y="150875"/>
                    </a:lnTo>
                    <a:lnTo>
                      <a:pt x="1234439" y="146303"/>
                    </a:lnTo>
                    <a:lnTo>
                      <a:pt x="1237487" y="146303"/>
                    </a:lnTo>
                    <a:lnTo>
                      <a:pt x="1242059" y="149351"/>
                    </a:lnTo>
                    <a:lnTo>
                      <a:pt x="1243583" y="173735"/>
                    </a:lnTo>
                    <a:lnTo>
                      <a:pt x="1248155" y="211835"/>
                    </a:lnTo>
                    <a:lnTo>
                      <a:pt x="1251203" y="213359"/>
                    </a:lnTo>
                    <a:lnTo>
                      <a:pt x="1255775" y="182879"/>
                    </a:lnTo>
                    <a:lnTo>
                      <a:pt x="1258823" y="158495"/>
                    </a:lnTo>
                    <a:lnTo>
                      <a:pt x="1263395" y="134111"/>
                    </a:lnTo>
                    <a:lnTo>
                      <a:pt x="1266443" y="80771"/>
                    </a:lnTo>
                    <a:lnTo>
                      <a:pt x="1267967" y="33527"/>
                    </a:lnTo>
                    <a:lnTo>
                      <a:pt x="1272539" y="56387"/>
                    </a:lnTo>
                    <a:lnTo>
                      <a:pt x="1275587" y="103631"/>
                    </a:lnTo>
                    <a:lnTo>
                      <a:pt x="1280159" y="131063"/>
                    </a:lnTo>
                    <a:lnTo>
                      <a:pt x="1283207" y="167639"/>
                    </a:lnTo>
                    <a:lnTo>
                      <a:pt x="1287779" y="211835"/>
                    </a:lnTo>
                    <a:lnTo>
                      <a:pt x="1290827" y="208787"/>
                    </a:lnTo>
                    <a:lnTo>
                      <a:pt x="1295399" y="166115"/>
                    </a:lnTo>
                    <a:lnTo>
                      <a:pt x="1296923" y="123443"/>
                    </a:lnTo>
                    <a:lnTo>
                      <a:pt x="1301495" y="88391"/>
                    </a:lnTo>
                    <a:lnTo>
                      <a:pt x="1304543" y="62483"/>
                    </a:lnTo>
                    <a:lnTo>
                      <a:pt x="1309115" y="57911"/>
                    </a:lnTo>
                    <a:lnTo>
                      <a:pt x="1312163" y="80771"/>
                    </a:lnTo>
                    <a:lnTo>
                      <a:pt x="1315211" y="115823"/>
                    </a:lnTo>
                    <a:lnTo>
                      <a:pt x="1319783" y="146303"/>
                    </a:lnTo>
                    <a:lnTo>
                      <a:pt x="1321307" y="166115"/>
                    </a:lnTo>
                    <a:lnTo>
                      <a:pt x="1325879" y="179831"/>
                    </a:lnTo>
                    <a:lnTo>
                      <a:pt x="1328927" y="164591"/>
                    </a:lnTo>
                    <a:lnTo>
                      <a:pt x="1333499" y="124967"/>
                    </a:lnTo>
                    <a:lnTo>
                      <a:pt x="1336547" y="88391"/>
                    </a:lnTo>
                    <a:lnTo>
                      <a:pt x="1341119" y="65531"/>
                    </a:lnTo>
                    <a:lnTo>
                      <a:pt x="1344167" y="50291"/>
                    </a:lnTo>
                    <a:lnTo>
                      <a:pt x="1348739" y="50291"/>
                    </a:lnTo>
                    <a:lnTo>
                      <a:pt x="1350263" y="80771"/>
                    </a:lnTo>
                    <a:lnTo>
                      <a:pt x="1353311" y="115823"/>
                    </a:lnTo>
                    <a:lnTo>
                      <a:pt x="1357883" y="138683"/>
                    </a:lnTo>
                    <a:lnTo>
                      <a:pt x="1360931" y="155447"/>
                    </a:lnTo>
                    <a:lnTo>
                      <a:pt x="1365503" y="155447"/>
                    </a:lnTo>
                    <a:lnTo>
                      <a:pt x="1368551" y="120395"/>
                    </a:lnTo>
                    <a:lnTo>
                      <a:pt x="1373123" y="76199"/>
                    </a:lnTo>
                    <a:lnTo>
                      <a:pt x="1374647" y="53339"/>
                    </a:lnTo>
                    <a:lnTo>
                      <a:pt x="1379219" y="50291"/>
                    </a:lnTo>
                    <a:lnTo>
                      <a:pt x="1382267" y="50291"/>
                    </a:lnTo>
                    <a:lnTo>
                      <a:pt x="1386839" y="73151"/>
                    </a:lnTo>
                    <a:lnTo>
                      <a:pt x="1389887" y="118871"/>
                    </a:lnTo>
                    <a:lnTo>
                      <a:pt x="1394459" y="146303"/>
                    </a:lnTo>
                    <a:lnTo>
                      <a:pt x="1397507" y="153923"/>
                    </a:lnTo>
                    <a:lnTo>
                      <a:pt x="1402079" y="155447"/>
                    </a:lnTo>
                    <a:lnTo>
                      <a:pt x="1403603" y="132587"/>
                    </a:lnTo>
                    <a:lnTo>
                      <a:pt x="1406651" y="86867"/>
                    </a:lnTo>
                    <a:lnTo>
                      <a:pt x="1411223" y="62483"/>
                    </a:lnTo>
                    <a:lnTo>
                      <a:pt x="1414271" y="64007"/>
                    </a:lnTo>
                    <a:lnTo>
                      <a:pt x="1418843" y="60959"/>
                    </a:lnTo>
                    <a:lnTo>
                      <a:pt x="1421891" y="68579"/>
                    </a:lnTo>
                    <a:lnTo>
                      <a:pt x="1426463" y="102107"/>
                    </a:lnTo>
                    <a:lnTo>
                      <a:pt x="1427987" y="120395"/>
                    </a:lnTo>
                    <a:lnTo>
                      <a:pt x="1431035" y="105155"/>
                    </a:lnTo>
                    <a:lnTo>
                      <a:pt x="1435607" y="88391"/>
                    </a:lnTo>
                    <a:lnTo>
                      <a:pt x="1438655" y="89915"/>
                    </a:lnTo>
                    <a:lnTo>
                      <a:pt x="1443227" y="96011"/>
                    </a:lnTo>
                    <a:lnTo>
                      <a:pt x="1446275" y="100583"/>
                    </a:lnTo>
                    <a:lnTo>
                      <a:pt x="1450847" y="108203"/>
                    </a:lnTo>
                    <a:lnTo>
                      <a:pt x="1453895" y="115823"/>
                    </a:lnTo>
                    <a:lnTo>
                      <a:pt x="1456943" y="112775"/>
                    </a:lnTo>
                    <a:lnTo>
                      <a:pt x="1459991" y="108203"/>
                    </a:lnTo>
                    <a:lnTo>
                      <a:pt x="1464563" y="108203"/>
                    </a:lnTo>
                    <a:lnTo>
                      <a:pt x="1467611" y="111251"/>
                    </a:lnTo>
                    <a:lnTo>
                      <a:pt x="1472183" y="108203"/>
                    </a:lnTo>
                    <a:lnTo>
                      <a:pt x="1475231" y="103631"/>
                    </a:lnTo>
                    <a:lnTo>
                      <a:pt x="1479803" y="108203"/>
                    </a:lnTo>
                    <a:lnTo>
                      <a:pt x="1481327" y="111251"/>
                    </a:lnTo>
                    <a:lnTo>
                      <a:pt x="1484375" y="112775"/>
                    </a:lnTo>
                    <a:lnTo>
                      <a:pt x="1488947" y="115823"/>
                    </a:lnTo>
                    <a:lnTo>
                      <a:pt x="1491995" y="117347"/>
                    </a:lnTo>
                    <a:lnTo>
                      <a:pt x="1496567" y="115823"/>
                    </a:lnTo>
                    <a:lnTo>
                      <a:pt x="1499615" y="112775"/>
                    </a:lnTo>
                    <a:lnTo>
                      <a:pt x="1504187" y="111251"/>
                    </a:lnTo>
                    <a:lnTo>
                      <a:pt x="1507235" y="111251"/>
                    </a:lnTo>
                    <a:lnTo>
                      <a:pt x="1508759" y="118871"/>
                    </a:lnTo>
                    <a:lnTo>
                      <a:pt x="1513331" y="112775"/>
                    </a:lnTo>
                    <a:lnTo>
                      <a:pt x="1516379" y="105155"/>
                    </a:lnTo>
                    <a:lnTo>
                      <a:pt x="1520951" y="117347"/>
                    </a:lnTo>
                    <a:lnTo>
                      <a:pt x="1523999" y="138683"/>
                    </a:lnTo>
                    <a:lnTo>
                      <a:pt x="1528571" y="141731"/>
                    </a:lnTo>
                    <a:lnTo>
                      <a:pt x="1531619" y="135635"/>
                    </a:lnTo>
                    <a:lnTo>
                      <a:pt x="1534667" y="134111"/>
                    </a:lnTo>
                    <a:lnTo>
                      <a:pt x="1537715" y="124967"/>
                    </a:lnTo>
                    <a:lnTo>
                      <a:pt x="1542287" y="112775"/>
                    </a:lnTo>
                    <a:lnTo>
                      <a:pt x="1545335" y="115823"/>
                    </a:lnTo>
                    <a:lnTo>
                      <a:pt x="1549907" y="123443"/>
                    </a:lnTo>
                    <a:lnTo>
                      <a:pt x="1552955" y="118871"/>
                    </a:lnTo>
                    <a:lnTo>
                      <a:pt x="1557527" y="120395"/>
                    </a:lnTo>
                    <a:lnTo>
                      <a:pt x="1560575" y="135635"/>
                    </a:lnTo>
                    <a:lnTo>
                      <a:pt x="1562099" y="143255"/>
                    </a:lnTo>
                    <a:lnTo>
                      <a:pt x="1566671" y="138683"/>
                    </a:lnTo>
                    <a:lnTo>
                      <a:pt x="1569719" y="141731"/>
                    </a:lnTo>
                    <a:lnTo>
                      <a:pt x="1574291" y="149351"/>
                    </a:lnTo>
                    <a:lnTo>
                      <a:pt x="1577339" y="138683"/>
                    </a:lnTo>
                    <a:lnTo>
                      <a:pt x="1581911" y="124967"/>
                    </a:lnTo>
                    <a:lnTo>
                      <a:pt x="1584959" y="126491"/>
                    </a:lnTo>
                    <a:lnTo>
                      <a:pt x="1588007" y="128015"/>
                    </a:lnTo>
                    <a:lnTo>
                      <a:pt x="1591055" y="124967"/>
                    </a:lnTo>
                    <a:lnTo>
                      <a:pt x="1594103" y="135635"/>
                    </a:lnTo>
                    <a:lnTo>
                      <a:pt x="1598675" y="156971"/>
                    </a:lnTo>
                    <a:lnTo>
                      <a:pt x="1601723" y="172211"/>
                    </a:lnTo>
                    <a:lnTo>
                      <a:pt x="1606295" y="170687"/>
                    </a:lnTo>
                    <a:lnTo>
                      <a:pt x="1609343" y="158495"/>
                    </a:lnTo>
                    <a:lnTo>
                      <a:pt x="1613915" y="140207"/>
                    </a:lnTo>
                    <a:lnTo>
                      <a:pt x="1615439" y="120395"/>
                    </a:lnTo>
                    <a:lnTo>
                      <a:pt x="1620011" y="111251"/>
                    </a:lnTo>
                    <a:lnTo>
                      <a:pt x="1623059" y="112775"/>
                    </a:lnTo>
                    <a:lnTo>
                      <a:pt x="1627631" y="118871"/>
                    </a:lnTo>
                    <a:lnTo>
                      <a:pt x="1630679" y="128015"/>
                    </a:lnTo>
                    <a:lnTo>
                      <a:pt x="1635251" y="143255"/>
                    </a:lnTo>
                    <a:lnTo>
                      <a:pt x="1638299" y="155447"/>
                    </a:lnTo>
                    <a:lnTo>
                      <a:pt x="1639823" y="155447"/>
                    </a:lnTo>
                    <a:lnTo>
                      <a:pt x="1644395" y="153923"/>
                    </a:lnTo>
                    <a:lnTo>
                      <a:pt x="1647443" y="149351"/>
                    </a:lnTo>
                    <a:lnTo>
                      <a:pt x="1652015" y="141731"/>
                    </a:lnTo>
                    <a:lnTo>
                      <a:pt x="1655063" y="132587"/>
                    </a:lnTo>
                    <a:lnTo>
                      <a:pt x="1659635" y="126491"/>
                    </a:lnTo>
                    <a:lnTo>
                      <a:pt x="1662683" y="120395"/>
                    </a:lnTo>
                    <a:lnTo>
                      <a:pt x="1667255" y="124967"/>
                    </a:lnTo>
                    <a:lnTo>
                      <a:pt x="1668779" y="132587"/>
                    </a:lnTo>
                    <a:lnTo>
                      <a:pt x="1673351" y="138683"/>
                    </a:lnTo>
                    <a:lnTo>
                      <a:pt x="1676399" y="147827"/>
                    </a:lnTo>
                    <a:lnTo>
                      <a:pt x="1679447" y="166115"/>
                    </a:lnTo>
                    <a:lnTo>
                      <a:pt x="1684019" y="193547"/>
                    </a:lnTo>
                    <a:lnTo>
                      <a:pt x="1687067" y="202691"/>
                    </a:lnTo>
                    <a:lnTo>
                      <a:pt x="1691639" y="175259"/>
                    </a:lnTo>
                    <a:lnTo>
                      <a:pt x="1693163" y="131063"/>
                    </a:lnTo>
                    <a:lnTo>
                      <a:pt x="1697735" y="100583"/>
                    </a:lnTo>
                    <a:lnTo>
                      <a:pt x="1700783" y="82295"/>
                    </a:lnTo>
                    <a:lnTo>
                      <a:pt x="1705355" y="80771"/>
                    </a:lnTo>
                    <a:lnTo>
                      <a:pt x="1708403" y="100583"/>
                    </a:lnTo>
                    <a:lnTo>
                      <a:pt x="1712975" y="120395"/>
                    </a:lnTo>
                    <a:lnTo>
                      <a:pt x="1716023" y="140207"/>
                    </a:lnTo>
                    <a:lnTo>
                      <a:pt x="1720595" y="163067"/>
                    </a:lnTo>
                    <a:lnTo>
                      <a:pt x="1722119" y="173735"/>
                    </a:lnTo>
                    <a:lnTo>
                      <a:pt x="1725167" y="163067"/>
                    </a:lnTo>
                    <a:lnTo>
                      <a:pt x="1729739" y="147827"/>
                    </a:lnTo>
                    <a:lnTo>
                      <a:pt x="1732787" y="132587"/>
                    </a:lnTo>
                    <a:lnTo>
                      <a:pt x="1737359" y="102107"/>
                    </a:lnTo>
                    <a:lnTo>
                      <a:pt x="1740407" y="80771"/>
                    </a:lnTo>
                    <a:lnTo>
                      <a:pt x="1744979" y="82295"/>
                    </a:lnTo>
                    <a:lnTo>
                      <a:pt x="1746503" y="96011"/>
                    </a:lnTo>
                    <a:lnTo>
                      <a:pt x="1751075" y="112775"/>
                    </a:lnTo>
                    <a:lnTo>
                      <a:pt x="1754123" y="138683"/>
                    </a:lnTo>
                    <a:lnTo>
                      <a:pt x="1758695" y="172211"/>
                    </a:lnTo>
                    <a:lnTo>
                      <a:pt x="1761743" y="182879"/>
                    </a:lnTo>
                    <a:lnTo>
                      <a:pt x="1766315" y="163067"/>
                    </a:lnTo>
                    <a:lnTo>
                      <a:pt x="1769363" y="141731"/>
                    </a:lnTo>
                    <a:lnTo>
                      <a:pt x="1772411" y="117347"/>
                    </a:lnTo>
                    <a:lnTo>
                      <a:pt x="1775459" y="82295"/>
                    </a:lnTo>
                    <a:lnTo>
                      <a:pt x="1778507" y="65531"/>
                    </a:lnTo>
                    <a:lnTo>
                      <a:pt x="1783079" y="79247"/>
                    </a:lnTo>
                    <a:lnTo>
                      <a:pt x="1786127" y="97535"/>
                    </a:lnTo>
                    <a:lnTo>
                      <a:pt x="1790699" y="117347"/>
                    </a:lnTo>
                    <a:lnTo>
                      <a:pt x="1793747" y="140207"/>
                    </a:lnTo>
                    <a:lnTo>
                      <a:pt x="1798319" y="161543"/>
                    </a:lnTo>
                    <a:lnTo>
                      <a:pt x="1799843" y="158495"/>
                    </a:lnTo>
                    <a:lnTo>
                      <a:pt x="1802891" y="141731"/>
                    </a:lnTo>
                    <a:lnTo>
                      <a:pt x="1807463" y="120395"/>
                    </a:lnTo>
                    <a:lnTo>
                      <a:pt x="1810511" y="102107"/>
                    </a:lnTo>
                    <a:lnTo>
                      <a:pt x="1815083" y="82295"/>
                    </a:lnTo>
                    <a:lnTo>
                      <a:pt x="1818131" y="79247"/>
                    </a:lnTo>
                    <a:lnTo>
                      <a:pt x="1822703" y="80771"/>
                    </a:lnTo>
                    <a:lnTo>
                      <a:pt x="1825751" y="79247"/>
                    </a:lnTo>
                    <a:lnTo>
                      <a:pt x="1828799" y="86867"/>
                    </a:lnTo>
                    <a:lnTo>
                      <a:pt x="1831847" y="112775"/>
                    </a:lnTo>
                    <a:lnTo>
                      <a:pt x="1836419" y="141731"/>
                    </a:lnTo>
                    <a:lnTo>
                      <a:pt x="1839467" y="153923"/>
                    </a:lnTo>
                    <a:lnTo>
                      <a:pt x="1844039" y="153923"/>
                    </a:lnTo>
                    <a:lnTo>
                      <a:pt x="1847087" y="138683"/>
                    </a:lnTo>
                    <a:lnTo>
                      <a:pt x="1851659" y="112775"/>
                    </a:lnTo>
                    <a:lnTo>
                      <a:pt x="1853183" y="94487"/>
                    </a:lnTo>
                    <a:lnTo>
                      <a:pt x="1856231" y="86867"/>
                    </a:lnTo>
                    <a:lnTo>
                      <a:pt x="1860803" y="82295"/>
                    </a:lnTo>
                    <a:lnTo>
                      <a:pt x="1863851" y="92963"/>
                    </a:lnTo>
                    <a:lnTo>
                      <a:pt x="1868423" y="109727"/>
                    </a:lnTo>
                    <a:lnTo>
                      <a:pt x="1871471" y="120395"/>
                    </a:lnTo>
                    <a:lnTo>
                      <a:pt x="1876043" y="124967"/>
                    </a:lnTo>
                    <a:lnTo>
                      <a:pt x="1879091" y="132587"/>
                    </a:lnTo>
                    <a:lnTo>
                      <a:pt x="1880615" y="132587"/>
                    </a:lnTo>
                    <a:lnTo>
                      <a:pt x="1885187" y="120395"/>
                    </a:lnTo>
                    <a:lnTo>
                      <a:pt x="1888235" y="103631"/>
                    </a:lnTo>
                    <a:lnTo>
                      <a:pt x="1892807" y="86867"/>
                    </a:lnTo>
                    <a:lnTo>
                      <a:pt x="1895855" y="60959"/>
                    </a:lnTo>
                    <a:lnTo>
                      <a:pt x="1900427" y="41147"/>
                    </a:lnTo>
                    <a:lnTo>
                      <a:pt x="1903475" y="62483"/>
                    </a:lnTo>
                    <a:lnTo>
                      <a:pt x="1906523" y="94487"/>
                    </a:lnTo>
                    <a:lnTo>
                      <a:pt x="1909571" y="120395"/>
                    </a:lnTo>
                    <a:lnTo>
                      <a:pt x="1914143" y="153923"/>
                    </a:lnTo>
                    <a:lnTo>
                      <a:pt x="1917191" y="187451"/>
                    </a:lnTo>
                    <a:lnTo>
                      <a:pt x="1921763" y="187451"/>
                    </a:lnTo>
                    <a:lnTo>
                      <a:pt x="1924811" y="150875"/>
                    </a:lnTo>
                    <a:lnTo>
                      <a:pt x="1929383" y="115823"/>
                    </a:lnTo>
                    <a:lnTo>
                      <a:pt x="1930907" y="89915"/>
                    </a:lnTo>
                    <a:lnTo>
                      <a:pt x="1933955" y="62483"/>
                    </a:lnTo>
                    <a:lnTo>
                      <a:pt x="1938527" y="56387"/>
                    </a:lnTo>
                    <a:lnTo>
                      <a:pt x="1941575" y="85343"/>
                    </a:lnTo>
                    <a:lnTo>
                      <a:pt x="1946147" y="117347"/>
                    </a:lnTo>
                    <a:lnTo>
                      <a:pt x="1949195" y="138683"/>
                    </a:lnTo>
                    <a:lnTo>
                      <a:pt x="1953767" y="161543"/>
                    </a:lnTo>
                    <a:lnTo>
                      <a:pt x="1956815" y="179831"/>
                    </a:lnTo>
                    <a:lnTo>
                      <a:pt x="1958339" y="166115"/>
                    </a:lnTo>
                    <a:lnTo>
                      <a:pt x="1962911" y="135635"/>
                    </a:lnTo>
                    <a:lnTo>
                      <a:pt x="1965959" y="117347"/>
                    </a:lnTo>
                    <a:lnTo>
                      <a:pt x="1970531" y="103631"/>
                    </a:lnTo>
                    <a:lnTo>
                      <a:pt x="1973579" y="86867"/>
                    </a:lnTo>
                    <a:lnTo>
                      <a:pt x="1978151" y="79247"/>
                    </a:lnTo>
                    <a:lnTo>
                      <a:pt x="1981199" y="100583"/>
                    </a:lnTo>
                    <a:lnTo>
                      <a:pt x="1984247" y="128015"/>
                    </a:lnTo>
                    <a:lnTo>
                      <a:pt x="1987295" y="147827"/>
                    </a:lnTo>
                    <a:lnTo>
                      <a:pt x="1991867" y="163067"/>
                    </a:lnTo>
                    <a:lnTo>
                      <a:pt x="1994915" y="172211"/>
                    </a:lnTo>
                    <a:lnTo>
                      <a:pt x="1999487" y="158495"/>
                    </a:lnTo>
                    <a:lnTo>
                      <a:pt x="2002535" y="135635"/>
                    </a:lnTo>
                    <a:lnTo>
                      <a:pt x="2007107" y="120395"/>
                    </a:lnTo>
                    <a:lnTo>
                      <a:pt x="2010155" y="109727"/>
                    </a:lnTo>
                    <a:lnTo>
                      <a:pt x="2011679" y="97535"/>
                    </a:lnTo>
                    <a:lnTo>
                      <a:pt x="2016251" y="102107"/>
                    </a:lnTo>
                    <a:lnTo>
                      <a:pt x="2023871" y="143255"/>
                    </a:lnTo>
                    <a:lnTo>
                      <a:pt x="2034539" y="164591"/>
                    </a:lnTo>
                    <a:lnTo>
                      <a:pt x="2037587" y="150875"/>
                    </a:lnTo>
                    <a:lnTo>
                      <a:pt x="2040635" y="132587"/>
                    </a:lnTo>
                    <a:lnTo>
                      <a:pt x="2045207" y="124967"/>
                    </a:lnTo>
                    <a:lnTo>
                      <a:pt x="2048255" y="120395"/>
                    </a:lnTo>
                    <a:lnTo>
                      <a:pt x="2051303" y="128015"/>
                    </a:lnTo>
                    <a:lnTo>
                      <a:pt x="2055875" y="146303"/>
                    </a:lnTo>
                    <a:lnTo>
                      <a:pt x="2058923" y="155447"/>
                    </a:lnTo>
                    <a:lnTo>
                      <a:pt x="2063495" y="147827"/>
                    </a:lnTo>
                    <a:lnTo>
                      <a:pt x="2065019" y="146303"/>
                    </a:lnTo>
                    <a:lnTo>
                      <a:pt x="2069591" y="147827"/>
                    </a:lnTo>
                    <a:lnTo>
                      <a:pt x="2072639" y="134111"/>
                    </a:lnTo>
                    <a:lnTo>
                      <a:pt x="2077211" y="126491"/>
                    </a:lnTo>
                    <a:lnTo>
                      <a:pt x="2080259" y="132587"/>
                    </a:lnTo>
                    <a:lnTo>
                      <a:pt x="2084831" y="132587"/>
                    </a:lnTo>
                    <a:lnTo>
                      <a:pt x="2087879" y="128015"/>
                    </a:lnTo>
                    <a:lnTo>
                      <a:pt x="2089403" y="134111"/>
                    </a:lnTo>
                    <a:lnTo>
                      <a:pt x="2093975" y="141731"/>
                    </a:lnTo>
                    <a:lnTo>
                      <a:pt x="2101595" y="141731"/>
                    </a:lnTo>
                    <a:lnTo>
                      <a:pt x="2104643" y="147827"/>
                    </a:lnTo>
                    <a:lnTo>
                      <a:pt x="2109215" y="141731"/>
                    </a:lnTo>
                    <a:lnTo>
                      <a:pt x="2112263" y="132587"/>
                    </a:lnTo>
                    <a:lnTo>
                      <a:pt x="2116835" y="132587"/>
                    </a:lnTo>
                    <a:lnTo>
                      <a:pt x="2118359" y="138683"/>
                    </a:lnTo>
                    <a:lnTo>
                      <a:pt x="2122931" y="135635"/>
                    </a:lnTo>
                    <a:lnTo>
                      <a:pt x="2125979" y="140207"/>
                    </a:lnTo>
                    <a:lnTo>
                      <a:pt x="2130551" y="158495"/>
                    </a:lnTo>
                    <a:lnTo>
                      <a:pt x="2133599" y="170687"/>
                    </a:lnTo>
                    <a:lnTo>
                      <a:pt x="2136647" y="163067"/>
                    </a:lnTo>
                    <a:lnTo>
                      <a:pt x="2141219" y="149351"/>
                    </a:lnTo>
                    <a:lnTo>
                      <a:pt x="2142743" y="141731"/>
                    </a:lnTo>
                    <a:lnTo>
                      <a:pt x="2147315" y="123443"/>
                    </a:lnTo>
                    <a:lnTo>
                      <a:pt x="2150363" y="103631"/>
                    </a:lnTo>
                    <a:lnTo>
                      <a:pt x="2154935" y="105155"/>
                    </a:lnTo>
                    <a:lnTo>
                      <a:pt x="2157983" y="118871"/>
                    </a:lnTo>
                    <a:lnTo>
                      <a:pt x="2162555" y="124967"/>
                    </a:lnTo>
                    <a:lnTo>
                      <a:pt x="2165603" y="134111"/>
                    </a:lnTo>
                    <a:lnTo>
                      <a:pt x="2170175" y="150875"/>
                    </a:lnTo>
                    <a:lnTo>
                      <a:pt x="2171699" y="153923"/>
                    </a:lnTo>
                    <a:lnTo>
                      <a:pt x="2174747" y="141731"/>
                    </a:lnTo>
                    <a:lnTo>
                      <a:pt x="2179319" y="132587"/>
                    </a:lnTo>
                    <a:lnTo>
                      <a:pt x="2182367" y="123443"/>
                    </a:lnTo>
                    <a:lnTo>
                      <a:pt x="2186939" y="103631"/>
                    </a:lnTo>
                    <a:lnTo>
                      <a:pt x="2189987" y="97535"/>
                    </a:lnTo>
                    <a:lnTo>
                      <a:pt x="2194559" y="108203"/>
                    </a:lnTo>
                    <a:lnTo>
                      <a:pt x="2196083" y="115823"/>
                    </a:lnTo>
                    <a:lnTo>
                      <a:pt x="2200655" y="120395"/>
                    </a:lnTo>
                    <a:lnTo>
                      <a:pt x="2203703" y="135635"/>
                    </a:lnTo>
                    <a:lnTo>
                      <a:pt x="2208275" y="153923"/>
                    </a:lnTo>
                    <a:lnTo>
                      <a:pt x="2211323" y="149351"/>
                    </a:lnTo>
                    <a:lnTo>
                      <a:pt x="2215895" y="135635"/>
                    </a:lnTo>
                    <a:lnTo>
                      <a:pt x="2218943" y="123443"/>
                    </a:lnTo>
                    <a:lnTo>
                      <a:pt x="2223515" y="108203"/>
                    </a:lnTo>
                    <a:lnTo>
                      <a:pt x="2225039" y="89915"/>
                    </a:lnTo>
                    <a:lnTo>
                      <a:pt x="2228087" y="86867"/>
                    </a:lnTo>
                    <a:lnTo>
                      <a:pt x="2232659" y="97535"/>
                    </a:lnTo>
                    <a:lnTo>
                      <a:pt x="2235707" y="109727"/>
                    </a:lnTo>
                    <a:lnTo>
                      <a:pt x="2240279" y="123443"/>
                    </a:lnTo>
                    <a:lnTo>
                      <a:pt x="2243327" y="138683"/>
                    </a:lnTo>
                    <a:lnTo>
                      <a:pt x="2247899" y="141731"/>
                    </a:lnTo>
                    <a:lnTo>
                      <a:pt x="2249423" y="132587"/>
                    </a:lnTo>
                    <a:lnTo>
                      <a:pt x="2252471" y="120395"/>
                    </a:lnTo>
                    <a:lnTo>
                      <a:pt x="2257043" y="109727"/>
                    </a:lnTo>
                    <a:lnTo>
                      <a:pt x="2260091" y="100583"/>
                    </a:lnTo>
                    <a:lnTo>
                      <a:pt x="2264663" y="92963"/>
                    </a:lnTo>
                    <a:lnTo>
                      <a:pt x="2267711" y="92963"/>
                    </a:lnTo>
                    <a:lnTo>
                      <a:pt x="2272283" y="102107"/>
                    </a:lnTo>
                    <a:lnTo>
                      <a:pt x="2275331" y="108203"/>
                    </a:lnTo>
                    <a:lnTo>
                      <a:pt x="2278379" y="111251"/>
                    </a:lnTo>
                    <a:lnTo>
                      <a:pt x="2281427" y="111251"/>
                    </a:lnTo>
                    <a:lnTo>
                      <a:pt x="2285999" y="115823"/>
                    </a:lnTo>
                    <a:lnTo>
                      <a:pt x="2289047" y="112775"/>
                    </a:lnTo>
                    <a:lnTo>
                      <a:pt x="2293619" y="112775"/>
                    </a:lnTo>
                    <a:lnTo>
                      <a:pt x="2296667" y="115823"/>
                    </a:lnTo>
                    <a:lnTo>
                      <a:pt x="2301239" y="117347"/>
                    </a:lnTo>
                    <a:lnTo>
                      <a:pt x="2302763" y="112775"/>
                    </a:lnTo>
                    <a:lnTo>
                      <a:pt x="2305811" y="108203"/>
                    </a:lnTo>
                    <a:lnTo>
                      <a:pt x="2313431" y="108203"/>
                    </a:lnTo>
                    <a:lnTo>
                      <a:pt x="2318003" y="109727"/>
                    </a:lnTo>
                    <a:lnTo>
                      <a:pt x="2321051" y="112775"/>
                    </a:lnTo>
                    <a:lnTo>
                      <a:pt x="2325623" y="117347"/>
                    </a:lnTo>
                    <a:lnTo>
                      <a:pt x="2328671" y="115823"/>
                    </a:lnTo>
                    <a:lnTo>
                      <a:pt x="2330195" y="111251"/>
                    </a:lnTo>
                    <a:lnTo>
                      <a:pt x="2334767" y="117347"/>
                    </a:lnTo>
                    <a:lnTo>
                      <a:pt x="2337815" y="123443"/>
                    </a:lnTo>
                    <a:lnTo>
                      <a:pt x="2342387" y="117347"/>
                    </a:lnTo>
                    <a:lnTo>
                      <a:pt x="2345435" y="109727"/>
                    </a:lnTo>
                    <a:lnTo>
                      <a:pt x="2350007" y="105155"/>
                    </a:lnTo>
                    <a:lnTo>
                      <a:pt x="2353055" y="92963"/>
                    </a:lnTo>
                    <a:lnTo>
                      <a:pt x="2356103" y="77723"/>
                    </a:lnTo>
                    <a:lnTo>
                      <a:pt x="2359151" y="86867"/>
                    </a:lnTo>
                    <a:lnTo>
                      <a:pt x="2363723" y="109727"/>
                    </a:lnTo>
                    <a:lnTo>
                      <a:pt x="2366771" y="123443"/>
                    </a:lnTo>
                    <a:lnTo>
                      <a:pt x="2371343" y="132587"/>
                    </a:lnTo>
                    <a:lnTo>
                      <a:pt x="2374391" y="147827"/>
                    </a:lnTo>
                    <a:lnTo>
                      <a:pt x="2378963" y="150875"/>
                    </a:lnTo>
                    <a:lnTo>
                      <a:pt x="2382011" y="131063"/>
                    </a:lnTo>
                    <a:lnTo>
                      <a:pt x="2383535" y="115823"/>
                    </a:lnTo>
                    <a:lnTo>
                      <a:pt x="2388107" y="111251"/>
                    </a:lnTo>
                    <a:lnTo>
                      <a:pt x="2391155" y="102107"/>
                    </a:lnTo>
                    <a:lnTo>
                      <a:pt x="2395727" y="94487"/>
                    </a:lnTo>
                    <a:lnTo>
                      <a:pt x="2398775" y="108203"/>
                    </a:lnTo>
                    <a:lnTo>
                      <a:pt x="2403347" y="124967"/>
                    </a:lnTo>
                    <a:lnTo>
                      <a:pt x="2406395" y="128015"/>
                    </a:lnTo>
                    <a:lnTo>
                      <a:pt x="2409443" y="134111"/>
                    </a:lnTo>
                    <a:lnTo>
                      <a:pt x="2412491" y="146303"/>
                    </a:lnTo>
                    <a:lnTo>
                      <a:pt x="2415539" y="143255"/>
                    </a:lnTo>
                    <a:lnTo>
                      <a:pt x="2420111" y="126491"/>
                    </a:lnTo>
                    <a:lnTo>
                      <a:pt x="2423159" y="123443"/>
                    </a:lnTo>
                    <a:lnTo>
                      <a:pt x="2427731" y="118871"/>
                    </a:lnTo>
                    <a:lnTo>
                      <a:pt x="2430779" y="105155"/>
                    </a:lnTo>
                    <a:lnTo>
                      <a:pt x="2435351" y="97535"/>
                    </a:lnTo>
                    <a:lnTo>
                      <a:pt x="2436875" y="112775"/>
                    </a:lnTo>
                    <a:lnTo>
                      <a:pt x="2441447" y="128015"/>
                    </a:lnTo>
                    <a:lnTo>
                      <a:pt x="2444495" y="134111"/>
                    </a:lnTo>
                    <a:lnTo>
                      <a:pt x="2449067" y="143255"/>
                    </a:lnTo>
                    <a:lnTo>
                      <a:pt x="2452115" y="155447"/>
                    </a:lnTo>
                    <a:lnTo>
                      <a:pt x="2456687" y="149351"/>
                    </a:lnTo>
                    <a:lnTo>
                      <a:pt x="2459735" y="135635"/>
                    </a:lnTo>
                    <a:lnTo>
                      <a:pt x="2461259" y="132587"/>
                    </a:lnTo>
                    <a:lnTo>
                      <a:pt x="2465831" y="126491"/>
                    </a:lnTo>
                    <a:lnTo>
                      <a:pt x="2468879" y="115823"/>
                    </a:lnTo>
                    <a:lnTo>
                      <a:pt x="2473451" y="115823"/>
                    </a:lnTo>
                    <a:lnTo>
                      <a:pt x="2476499" y="126491"/>
                    </a:lnTo>
                    <a:lnTo>
                      <a:pt x="2481071" y="138683"/>
                    </a:lnTo>
                    <a:lnTo>
                      <a:pt x="2484119" y="147827"/>
                    </a:lnTo>
                    <a:lnTo>
                      <a:pt x="2488691" y="155447"/>
                    </a:lnTo>
                    <a:lnTo>
                      <a:pt x="2490215" y="156971"/>
                    </a:lnTo>
                    <a:lnTo>
                      <a:pt x="2494787" y="149351"/>
                    </a:lnTo>
                    <a:lnTo>
                      <a:pt x="2497835" y="140207"/>
                    </a:lnTo>
                    <a:lnTo>
                      <a:pt x="2500883" y="134111"/>
                    </a:lnTo>
                    <a:lnTo>
                      <a:pt x="2505455" y="134111"/>
                    </a:lnTo>
                    <a:lnTo>
                      <a:pt x="2508503" y="141731"/>
                    </a:lnTo>
                    <a:lnTo>
                      <a:pt x="2513075" y="143255"/>
                    </a:lnTo>
                    <a:lnTo>
                      <a:pt x="2514599" y="134111"/>
                    </a:lnTo>
                    <a:lnTo>
                      <a:pt x="2519171" y="134111"/>
                    </a:lnTo>
                    <a:lnTo>
                      <a:pt x="2522219" y="140207"/>
                    </a:lnTo>
                    <a:lnTo>
                      <a:pt x="2526791" y="135635"/>
                    </a:lnTo>
                    <a:lnTo>
                      <a:pt x="2529839" y="134111"/>
                    </a:lnTo>
                    <a:lnTo>
                      <a:pt x="2534411" y="143255"/>
                    </a:lnTo>
                    <a:lnTo>
                      <a:pt x="2537459" y="143255"/>
                    </a:lnTo>
                    <a:lnTo>
                      <a:pt x="2538983" y="138683"/>
                    </a:lnTo>
                    <a:lnTo>
                      <a:pt x="2543555" y="140207"/>
                    </a:lnTo>
                    <a:lnTo>
                      <a:pt x="2546603" y="141731"/>
                    </a:lnTo>
                    <a:lnTo>
                      <a:pt x="2551175" y="138683"/>
                    </a:lnTo>
                    <a:lnTo>
                      <a:pt x="2554223" y="134111"/>
                    </a:lnTo>
                    <a:lnTo>
                      <a:pt x="2558795" y="140207"/>
                    </a:lnTo>
                    <a:lnTo>
                      <a:pt x="2561843" y="140207"/>
                    </a:lnTo>
                    <a:lnTo>
                      <a:pt x="2566415" y="135635"/>
                    </a:lnTo>
                    <a:lnTo>
                      <a:pt x="2567939" y="135635"/>
                    </a:lnTo>
                    <a:lnTo>
                      <a:pt x="2572511" y="143255"/>
                    </a:lnTo>
                    <a:lnTo>
                      <a:pt x="2575559" y="143255"/>
                    </a:lnTo>
                    <a:lnTo>
                      <a:pt x="2580131" y="146303"/>
                    </a:lnTo>
                    <a:lnTo>
                      <a:pt x="2583179" y="158495"/>
                    </a:lnTo>
                    <a:lnTo>
                      <a:pt x="2587751" y="167639"/>
                    </a:lnTo>
                    <a:lnTo>
                      <a:pt x="2590799" y="156971"/>
                    </a:lnTo>
                    <a:lnTo>
                      <a:pt x="2592323" y="143255"/>
                    </a:lnTo>
                    <a:lnTo>
                      <a:pt x="2596895" y="135635"/>
                    </a:lnTo>
                    <a:lnTo>
                      <a:pt x="2599943" y="123443"/>
                    </a:lnTo>
                    <a:lnTo>
                      <a:pt x="2604515" y="103631"/>
                    </a:lnTo>
                    <a:lnTo>
                      <a:pt x="2607563" y="105155"/>
                    </a:lnTo>
                    <a:lnTo>
                      <a:pt x="2612135" y="120395"/>
                    </a:lnTo>
                    <a:lnTo>
                      <a:pt x="2615183" y="124967"/>
                    </a:lnTo>
                    <a:lnTo>
                      <a:pt x="2619755" y="123443"/>
                    </a:lnTo>
                    <a:lnTo>
                      <a:pt x="2621279" y="135635"/>
                    </a:lnTo>
                    <a:lnTo>
                      <a:pt x="2624327" y="146303"/>
                    </a:lnTo>
                    <a:lnTo>
                      <a:pt x="2628899" y="140207"/>
                    </a:lnTo>
                    <a:lnTo>
                      <a:pt x="2631947" y="134111"/>
                    </a:lnTo>
                    <a:lnTo>
                      <a:pt x="2636519" y="138683"/>
                    </a:lnTo>
                    <a:lnTo>
                      <a:pt x="2639567" y="126491"/>
                    </a:lnTo>
                    <a:lnTo>
                      <a:pt x="2644139" y="111251"/>
                    </a:lnTo>
                    <a:lnTo>
                      <a:pt x="2645663" y="111251"/>
                    </a:lnTo>
                    <a:lnTo>
                      <a:pt x="2650235" y="118871"/>
                    </a:lnTo>
                    <a:lnTo>
                      <a:pt x="2653283" y="118871"/>
                    </a:lnTo>
                    <a:lnTo>
                      <a:pt x="2657855" y="126491"/>
                    </a:lnTo>
                    <a:lnTo>
                      <a:pt x="2660903" y="147827"/>
                    </a:lnTo>
                    <a:lnTo>
                      <a:pt x="2665475" y="153923"/>
                    </a:lnTo>
                    <a:lnTo>
                      <a:pt x="2668523" y="135635"/>
                    </a:lnTo>
                    <a:lnTo>
                      <a:pt x="2673095" y="120395"/>
                    </a:lnTo>
                    <a:lnTo>
                      <a:pt x="2674619" y="118871"/>
                    </a:lnTo>
                    <a:lnTo>
                      <a:pt x="2677667" y="108203"/>
                    </a:lnTo>
                    <a:lnTo>
                      <a:pt x="2682239" y="100583"/>
                    </a:lnTo>
                    <a:lnTo>
                      <a:pt x="2685287" y="103631"/>
                    </a:lnTo>
                    <a:lnTo>
                      <a:pt x="2689859" y="115823"/>
                    </a:lnTo>
                    <a:lnTo>
                      <a:pt x="2692907" y="120395"/>
                    </a:lnTo>
                    <a:lnTo>
                      <a:pt x="2697479" y="124967"/>
                    </a:lnTo>
                    <a:lnTo>
                      <a:pt x="2699003" y="132587"/>
                    </a:lnTo>
                    <a:lnTo>
                      <a:pt x="2702051" y="134111"/>
                    </a:lnTo>
                    <a:lnTo>
                      <a:pt x="2706623" y="123443"/>
                    </a:lnTo>
                    <a:lnTo>
                      <a:pt x="2709671" y="111251"/>
                    </a:lnTo>
                    <a:lnTo>
                      <a:pt x="2714243" y="109727"/>
                    </a:lnTo>
                  </a:path>
                </a:pathLst>
              </a:custGeom>
              <a:ln w="3175">
                <a:solidFill>
                  <a:srgbClr val="007F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62"/>
              <p:cNvSpPr/>
              <p:nvPr/>
            </p:nvSpPr>
            <p:spPr>
              <a:xfrm>
                <a:off x="4091939" y="7775448"/>
                <a:ext cx="2714625" cy="728980"/>
              </a:xfrm>
              <a:custGeom>
                <a:avLst/>
                <a:gdLst/>
                <a:ahLst/>
                <a:cxnLst/>
                <a:rect l="l" t="t" r="r" b="b"/>
                <a:pathLst>
                  <a:path w="2714625" h="728979">
                    <a:moveTo>
                      <a:pt x="0" y="432815"/>
                    </a:moveTo>
                    <a:lnTo>
                      <a:pt x="1523" y="431291"/>
                    </a:lnTo>
                    <a:lnTo>
                      <a:pt x="4571" y="431291"/>
                    </a:lnTo>
                    <a:lnTo>
                      <a:pt x="9143" y="428243"/>
                    </a:lnTo>
                    <a:lnTo>
                      <a:pt x="12191" y="428243"/>
                    </a:lnTo>
                    <a:lnTo>
                      <a:pt x="16763" y="426719"/>
                    </a:lnTo>
                    <a:lnTo>
                      <a:pt x="19811" y="426719"/>
                    </a:lnTo>
                    <a:lnTo>
                      <a:pt x="24383" y="425195"/>
                    </a:lnTo>
                    <a:lnTo>
                      <a:pt x="25907" y="425195"/>
                    </a:lnTo>
                    <a:lnTo>
                      <a:pt x="30479" y="423671"/>
                    </a:lnTo>
                    <a:lnTo>
                      <a:pt x="33527" y="423671"/>
                    </a:lnTo>
                    <a:lnTo>
                      <a:pt x="36575" y="420623"/>
                    </a:lnTo>
                    <a:lnTo>
                      <a:pt x="41147" y="420623"/>
                    </a:lnTo>
                    <a:lnTo>
                      <a:pt x="44195" y="417575"/>
                    </a:lnTo>
                    <a:lnTo>
                      <a:pt x="48767" y="416051"/>
                    </a:lnTo>
                    <a:lnTo>
                      <a:pt x="50291" y="411479"/>
                    </a:lnTo>
                    <a:lnTo>
                      <a:pt x="54863" y="408431"/>
                    </a:lnTo>
                    <a:lnTo>
                      <a:pt x="57911" y="403859"/>
                    </a:lnTo>
                    <a:lnTo>
                      <a:pt x="62483" y="400811"/>
                    </a:lnTo>
                    <a:lnTo>
                      <a:pt x="65531" y="396239"/>
                    </a:lnTo>
                    <a:lnTo>
                      <a:pt x="70103" y="394715"/>
                    </a:lnTo>
                    <a:lnTo>
                      <a:pt x="73151" y="393191"/>
                    </a:lnTo>
                    <a:lnTo>
                      <a:pt x="77723" y="391667"/>
                    </a:lnTo>
                    <a:lnTo>
                      <a:pt x="79247" y="387095"/>
                    </a:lnTo>
                    <a:lnTo>
                      <a:pt x="82295" y="387095"/>
                    </a:lnTo>
                    <a:lnTo>
                      <a:pt x="86867" y="385571"/>
                    </a:lnTo>
                    <a:lnTo>
                      <a:pt x="89915" y="384047"/>
                    </a:lnTo>
                    <a:lnTo>
                      <a:pt x="94487" y="379475"/>
                    </a:lnTo>
                    <a:lnTo>
                      <a:pt x="97535" y="377951"/>
                    </a:lnTo>
                    <a:lnTo>
                      <a:pt x="102107" y="376427"/>
                    </a:lnTo>
                    <a:lnTo>
                      <a:pt x="103631" y="371855"/>
                    </a:lnTo>
                    <a:lnTo>
                      <a:pt x="108203" y="370331"/>
                    </a:lnTo>
                    <a:lnTo>
                      <a:pt x="111251" y="368807"/>
                    </a:lnTo>
                    <a:lnTo>
                      <a:pt x="115823" y="365759"/>
                    </a:lnTo>
                    <a:lnTo>
                      <a:pt x="118871" y="364235"/>
                    </a:lnTo>
                    <a:lnTo>
                      <a:pt x="123443" y="364235"/>
                    </a:lnTo>
                    <a:lnTo>
                      <a:pt x="126491" y="362711"/>
                    </a:lnTo>
                    <a:lnTo>
                      <a:pt x="129539" y="358139"/>
                    </a:lnTo>
                    <a:lnTo>
                      <a:pt x="132587" y="358139"/>
                    </a:lnTo>
                    <a:lnTo>
                      <a:pt x="135635" y="355091"/>
                    </a:lnTo>
                    <a:lnTo>
                      <a:pt x="140207" y="353567"/>
                    </a:lnTo>
                    <a:lnTo>
                      <a:pt x="143255" y="350519"/>
                    </a:lnTo>
                    <a:lnTo>
                      <a:pt x="147827" y="348995"/>
                    </a:lnTo>
                    <a:lnTo>
                      <a:pt x="150875" y="347471"/>
                    </a:lnTo>
                    <a:lnTo>
                      <a:pt x="155447" y="345947"/>
                    </a:lnTo>
                    <a:lnTo>
                      <a:pt x="156971" y="342899"/>
                    </a:lnTo>
                    <a:lnTo>
                      <a:pt x="160019" y="341375"/>
                    </a:lnTo>
                    <a:lnTo>
                      <a:pt x="164591" y="338327"/>
                    </a:lnTo>
                    <a:lnTo>
                      <a:pt x="167639" y="338327"/>
                    </a:lnTo>
                    <a:lnTo>
                      <a:pt x="172211" y="335279"/>
                    </a:lnTo>
                    <a:lnTo>
                      <a:pt x="175259" y="333755"/>
                    </a:lnTo>
                    <a:lnTo>
                      <a:pt x="179831" y="330707"/>
                    </a:lnTo>
                    <a:lnTo>
                      <a:pt x="182879" y="330707"/>
                    </a:lnTo>
                    <a:lnTo>
                      <a:pt x="185927" y="329183"/>
                    </a:lnTo>
                    <a:lnTo>
                      <a:pt x="188975" y="326135"/>
                    </a:lnTo>
                    <a:lnTo>
                      <a:pt x="193547" y="326135"/>
                    </a:lnTo>
                    <a:lnTo>
                      <a:pt x="196595" y="324611"/>
                    </a:lnTo>
                    <a:lnTo>
                      <a:pt x="208787" y="324611"/>
                    </a:lnTo>
                    <a:lnTo>
                      <a:pt x="210311" y="326135"/>
                    </a:lnTo>
                    <a:lnTo>
                      <a:pt x="220979" y="326135"/>
                    </a:lnTo>
                    <a:lnTo>
                      <a:pt x="225551" y="329183"/>
                    </a:lnTo>
                    <a:lnTo>
                      <a:pt x="228599" y="329183"/>
                    </a:lnTo>
                    <a:lnTo>
                      <a:pt x="233171" y="330707"/>
                    </a:lnTo>
                    <a:lnTo>
                      <a:pt x="236219" y="330707"/>
                    </a:lnTo>
                    <a:lnTo>
                      <a:pt x="237743" y="332231"/>
                    </a:lnTo>
                    <a:lnTo>
                      <a:pt x="242315" y="332231"/>
                    </a:lnTo>
                    <a:lnTo>
                      <a:pt x="245363" y="333755"/>
                    </a:lnTo>
                    <a:lnTo>
                      <a:pt x="249935" y="333755"/>
                    </a:lnTo>
                    <a:lnTo>
                      <a:pt x="252983" y="335279"/>
                    </a:lnTo>
                    <a:lnTo>
                      <a:pt x="257555" y="335279"/>
                    </a:lnTo>
                    <a:lnTo>
                      <a:pt x="260603" y="338327"/>
                    </a:lnTo>
                    <a:lnTo>
                      <a:pt x="263651" y="339851"/>
                    </a:lnTo>
                    <a:lnTo>
                      <a:pt x="266699" y="341375"/>
                    </a:lnTo>
                    <a:lnTo>
                      <a:pt x="271271" y="341375"/>
                    </a:lnTo>
                    <a:lnTo>
                      <a:pt x="274319" y="347471"/>
                    </a:lnTo>
                    <a:lnTo>
                      <a:pt x="278891" y="348995"/>
                    </a:lnTo>
                    <a:lnTo>
                      <a:pt x="281939" y="353567"/>
                    </a:lnTo>
                    <a:lnTo>
                      <a:pt x="286511" y="356615"/>
                    </a:lnTo>
                    <a:lnTo>
                      <a:pt x="289559" y="361187"/>
                    </a:lnTo>
                    <a:lnTo>
                      <a:pt x="291083" y="364235"/>
                    </a:lnTo>
                    <a:lnTo>
                      <a:pt x="295655" y="365759"/>
                    </a:lnTo>
                    <a:lnTo>
                      <a:pt x="298703" y="368807"/>
                    </a:lnTo>
                    <a:lnTo>
                      <a:pt x="303275" y="370331"/>
                    </a:lnTo>
                    <a:lnTo>
                      <a:pt x="306323" y="371855"/>
                    </a:lnTo>
                    <a:lnTo>
                      <a:pt x="310895" y="373379"/>
                    </a:lnTo>
                    <a:lnTo>
                      <a:pt x="313943" y="376427"/>
                    </a:lnTo>
                    <a:lnTo>
                      <a:pt x="315467" y="377951"/>
                    </a:lnTo>
                    <a:lnTo>
                      <a:pt x="320039" y="379475"/>
                    </a:lnTo>
                    <a:lnTo>
                      <a:pt x="323087" y="380999"/>
                    </a:lnTo>
                    <a:lnTo>
                      <a:pt x="327659" y="385571"/>
                    </a:lnTo>
                    <a:lnTo>
                      <a:pt x="330707" y="387095"/>
                    </a:lnTo>
                    <a:lnTo>
                      <a:pt x="335279" y="388619"/>
                    </a:lnTo>
                    <a:lnTo>
                      <a:pt x="338327" y="391667"/>
                    </a:lnTo>
                    <a:lnTo>
                      <a:pt x="342899" y="394715"/>
                    </a:lnTo>
                    <a:lnTo>
                      <a:pt x="344423" y="396239"/>
                    </a:lnTo>
                    <a:lnTo>
                      <a:pt x="348995" y="396239"/>
                    </a:lnTo>
                    <a:lnTo>
                      <a:pt x="352043" y="399287"/>
                    </a:lnTo>
                    <a:lnTo>
                      <a:pt x="356615" y="400811"/>
                    </a:lnTo>
                    <a:lnTo>
                      <a:pt x="359663" y="402335"/>
                    </a:lnTo>
                    <a:lnTo>
                      <a:pt x="364235" y="403859"/>
                    </a:lnTo>
                    <a:lnTo>
                      <a:pt x="367283" y="408431"/>
                    </a:lnTo>
                    <a:lnTo>
                      <a:pt x="368807" y="408431"/>
                    </a:lnTo>
                    <a:lnTo>
                      <a:pt x="373379" y="411479"/>
                    </a:lnTo>
                    <a:lnTo>
                      <a:pt x="376427" y="414527"/>
                    </a:lnTo>
                    <a:lnTo>
                      <a:pt x="380999" y="416051"/>
                    </a:lnTo>
                    <a:lnTo>
                      <a:pt x="384047" y="417575"/>
                    </a:lnTo>
                    <a:lnTo>
                      <a:pt x="388619" y="419099"/>
                    </a:lnTo>
                    <a:lnTo>
                      <a:pt x="391667" y="420623"/>
                    </a:lnTo>
                    <a:lnTo>
                      <a:pt x="396239" y="423671"/>
                    </a:lnTo>
                    <a:lnTo>
                      <a:pt x="397763" y="425195"/>
                    </a:lnTo>
                    <a:lnTo>
                      <a:pt x="400811" y="426719"/>
                    </a:lnTo>
                    <a:lnTo>
                      <a:pt x="405383" y="428243"/>
                    </a:lnTo>
                    <a:lnTo>
                      <a:pt x="408431" y="431291"/>
                    </a:lnTo>
                    <a:lnTo>
                      <a:pt x="413003" y="431291"/>
                    </a:lnTo>
                    <a:lnTo>
                      <a:pt x="416051" y="434339"/>
                    </a:lnTo>
                    <a:lnTo>
                      <a:pt x="429767" y="434339"/>
                    </a:lnTo>
                    <a:lnTo>
                      <a:pt x="434339" y="435863"/>
                    </a:lnTo>
                    <a:lnTo>
                      <a:pt x="437387" y="434339"/>
                    </a:lnTo>
                    <a:lnTo>
                      <a:pt x="449579" y="434339"/>
                    </a:lnTo>
                    <a:lnTo>
                      <a:pt x="451103" y="432815"/>
                    </a:lnTo>
                    <a:lnTo>
                      <a:pt x="454151" y="431291"/>
                    </a:lnTo>
                    <a:lnTo>
                      <a:pt x="461771" y="431291"/>
                    </a:lnTo>
                    <a:lnTo>
                      <a:pt x="466343" y="428243"/>
                    </a:lnTo>
                    <a:lnTo>
                      <a:pt x="469391" y="426719"/>
                    </a:lnTo>
                    <a:lnTo>
                      <a:pt x="475487" y="426719"/>
                    </a:lnTo>
                    <a:lnTo>
                      <a:pt x="480059" y="425195"/>
                    </a:lnTo>
                    <a:lnTo>
                      <a:pt x="483107" y="423671"/>
                    </a:lnTo>
                    <a:lnTo>
                      <a:pt x="487679" y="423671"/>
                    </a:lnTo>
                    <a:lnTo>
                      <a:pt x="490727" y="420623"/>
                    </a:lnTo>
                    <a:lnTo>
                      <a:pt x="493775" y="419099"/>
                    </a:lnTo>
                    <a:lnTo>
                      <a:pt x="498347" y="417575"/>
                    </a:lnTo>
                    <a:lnTo>
                      <a:pt x="501395" y="414527"/>
                    </a:lnTo>
                    <a:lnTo>
                      <a:pt x="519683" y="396239"/>
                    </a:lnTo>
                    <a:lnTo>
                      <a:pt x="522731" y="394715"/>
                    </a:lnTo>
                    <a:lnTo>
                      <a:pt x="527303" y="393191"/>
                    </a:lnTo>
                    <a:lnTo>
                      <a:pt x="528827" y="391667"/>
                    </a:lnTo>
                    <a:lnTo>
                      <a:pt x="531875" y="387095"/>
                    </a:lnTo>
                    <a:lnTo>
                      <a:pt x="536447" y="387095"/>
                    </a:lnTo>
                    <a:lnTo>
                      <a:pt x="539495" y="385571"/>
                    </a:lnTo>
                    <a:lnTo>
                      <a:pt x="544067" y="380999"/>
                    </a:lnTo>
                    <a:lnTo>
                      <a:pt x="547115" y="379475"/>
                    </a:lnTo>
                    <a:lnTo>
                      <a:pt x="551687" y="377951"/>
                    </a:lnTo>
                    <a:lnTo>
                      <a:pt x="554735" y="376427"/>
                    </a:lnTo>
                    <a:lnTo>
                      <a:pt x="557783" y="373379"/>
                    </a:lnTo>
                    <a:lnTo>
                      <a:pt x="560831" y="370331"/>
                    </a:lnTo>
                    <a:lnTo>
                      <a:pt x="565403" y="368807"/>
                    </a:lnTo>
                    <a:lnTo>
                      <a:pt x="568451" y="365759"/>
                    </a:lnTo>
                    <a:lnTo>
                      <a:pt x="573023" y="364235"/>
                    </a:lnTo>
                    <a:lnTo>
                      <a:pt x="576071" y="362711"/>
                    </a:lnTo>
                    <a:lnTo>
                      <a:pt x="580643" y="361187"/>
                    </a:lnTo>
                    <a:lnTo>
                      <a:pt x="582167" y="358139"/>
                    </a:lnTo>
                    <a:lnTo>
                      <a:pt x="585215" y="356615"/>
                    </a:lnTo>
                    <a:lnTo>
                      <a:pt x="589787" y="355091"/>
                    </a:lnTo>
                    <a:lnTo>
                      <a:pt x="592835" y="353567"/>
                    </a:lnTo>
                    <a:lnTo>
                      <a:pt x="597407" y="350519"/>
                    </a:lnTo>
                    <a:lnTo>
                      <a:pt x="600455" y="348995"/>
                    </a:lnTo>
                    <a:lnTo>
                      <a:pt x="605027" y="347471"/>
                    </a:lnTo>
                    <a:lnTo>
                      <a:pt x="608075" y="345947"/>
                    </a:lnTo>
                    <a:lnTo>
                      <a:pt x="609599" y="342899"/>
                    </a:lnTo>
                    <a:lnTo>
                      <a:pt x="614171" y="339851"/>
                    </a:lnTo>
                    <a:lnTo>
                      <a:pt x="617219" y="339851"/>
                    </a:lnTo>
                    <a:lnTo>
                      <a:pt x="621791" y="335279"/>
                    </a:lnTo>
                    <a:lnTo>
                      <a:pt x="624839" y="335279"/>
                    </a:lnTo>
                    <a:lnTo>
                      <a:pt x="629411" y="333755"/>
                    </a:lnTo>
                    <a:lnTo>
                      <a:pt x="632459" y="330707"/>
                    </a:lnTo>
                    <a:lnTo>
                      <a:pt x="635507" y="330707"/>
                    </a:lnTo>
                    <a:lnTo>
                      <a:pt x="638555" y="329183"/>
                    </a:lnTo>
                    <a:lnTo>
                      <a:pt x="643127" y="326135"/>
                    </a:lnTo>
                    <a:lnTo>
                      <a:pt x="646175" y="324611"/>
                    </a:lnTo>
                    <a:lnTo>
                      <a:pt x="659891" y="324611"/>
                    </a:lnTo>
                    <a:lnTo>
                      <a:pt x="662939" y="326135"/>
                    </a:lnTo>
                    <a:lnTo>
                      <a:pt x="678179" y="326135"/>
                    </a:lnTo>
                    <a:lnTo>
                      <a:pt x="682751" y="330707"/>
                    </a:lnTo>
                    <a:lnTo>
                      <a:pt x="691895" y="330707"/>
                    </a:lnTo>
                    <a:lnTo>
                      <a:pt x="694943" y="333755"/>
                    </a:lnTo>
                    <a:lnTo>
                      <a:pt x="702563" y="333755"/>
                    </a:lnTo>
                    <a:lnTo>
                      <a:pt x="707135" y="335279"/>
                    </a:lnTo>
                    <a:lnTo>
                      <a:pt x="710183" y="335279"/>
                    </a:lnTo>
                    <a:lnTo>
                      <a:pt x="713231" y="338327"/>
                    </a:lnTo>
                    <a:lnTo>
                      <a:pt x="716279" y="338327"/>
                    </a:lnTo>
                    <a:lnTo>
                      <a:pt x="720851" y="341375"/>
                    </a:lnTo>
                    <a:lnTo>
                      <a:pt x="723899" y="342899"/>
                    </a:lnTo>
                    <a:lnTo>
                      <a:pt x="728471" y="345947"/>
                    </a:lnTo>
                    <a:lnTo>
                      <a:pt x="731519" y="347471"/>
                    </a:lnTo>
                    <a:lnTo>
                      <a:pt x="736091" y="353567"/>
                    </a:lnTo>
                    <a:lnTo>
                      <a:pt x="739139" y="356615"/>
                    </a:lnTo>
                    <a:lnTo>
                      <a:pt x="740663" y="361187"/>
                    </a:lnTo>
                    <a:lnTo>
                      <a:pt x="745235" y="364235"/>
                    </a:lnTo>
                    <a:lnTo>
                      <a:pt x="748283" y="364235"/>
                    </a:lnTo>
                    <a:lnTo>
                      <a:pt x="752855" y="368807"/>
                    </a:lnTo>
                    <a:lnTo>
                      <a:pt x="755903" y="370331"/>
                    </a:lnTo>
                    <a:lnTo>
                      <a:pt x="760475" y="371855"/>
                    </a:lnTo>
                    <a:lnTo>
                      <a:pt x="763523" y="373379"/>
                    </a:lnTo>
                    <a:lnTo>
                      <a:pt x="766571" y="376427"/>
                    </a:lnTo>
                    <a:lnTo>
                      <a:pt x="769619" y="377951"/>
                    </a:lnTo>
                    <a:lnTo>
                      <a:pt x="772667" y="379475"/>
                    </a:lnTo>
                    <a:lnTo>
                      <a:pt x="777239" y="380999"/>
                    </a:lnTo>
                    <a:lnTo>
                      <a:pt x="780287" y="385571"/>
                    </a:lnTo>
                    <a:lnTo>
                      <a:pt x="784859" y="387095"/>
                    </a:lnTo>
                    <a:lnTo>
                      <a:pt x="787907" y="391667"/>
                    </a:lnTo>
                    <a:lnTo>
                      <a:pt x="792479" y="391667"/>
                    </a:lnTo>
                    <a:lnTo>
                      <a:pt x="794003" y="393191"/>
                    </a:lnTo>
                    <a:lnTo>
                      <a:pt x="798575" y="394715"/>
                    </a:lnTo>
                    <a:lnTo>
                      <a:pt x="801623" y="399287"/>
                    </a:lnTo>
                    <a:lnTo>
                      <a:pt x="806195" y="399287"/>
                    </a:lnTo>
                    <a:lnTo>
                      <a:pt x="809243" y="400811"/>
                    </a:lnTo>
                    <a:lnTo>
                      <a:pt x="813815" y="402335"/>
                    </a:lnTo>
                    <a:lnTo>
                      <a:pt x="816863" y="403859"/>
                    </a:lnTo>
                    <a:lnTo>
                      <a:pt x="818387" y="406907"/>
                    </a:lnTo>
                    <a:lnTo>
                      <a:pt x="822959" y="408431"/>
                    </a:lnTo>
                    <a:lnTo>
                      <a:pt x="826007" y="409955"/>
                    </a:lnTo>
                    <a:lnTo>
                      <a:pt x="830579" y="414527"/>
                    </a:lnTo>
                    <a:lnTo>
                      <a:pt x="833627" y="414527"/>
                    </a:lnTo>
                    <a:lnTo>
                      <a:pt x="838199" y="417575"/>
                    </a:lnTo>
                    <a:lnTo>
                      <a:pt x="841247" y="419099"/>
                    </a:lnTo>
                    <a:lnTo>
                      <a:pt x="845819" y="420623"/>
                    </a:lnTo>
                    <a:lnTo>
                      <a:pt x="847343" y="423671"/>
                    </a:lnTo>
                    <a:lnTo>
                      <a:pt x="851915" y="425195"/>
                    </a:lnTo>
                    <a:lnTo>
                      <a:pt x="854963" y="426719"/>
                    </a:lnTo>
                    <a:lnTo>
                      <a:pt x="858011" y="428243"/>
                    </a:lnTo>
                    <a:lnTo>
                      <a:pt x="862583" y="431291"/>
                    </a:lnTo>
                    <a:lnTo>
                      <a:pt x="865631" y="432815"/>
                    </a:lnTo>
                    <a:lnTo>
                      <a:pt x="870203" y="432815"/>
                    </a:lnTo>
                    <a:lnTo>
                      <a:pt x="871727" y="434339"/>
                    </a:lnTo>
                    <a:lnTo>
                      <a:pt x="883919" y="434339"/>
                    </a:lnTo>
                    <a:lnTo>
                      <a:pt x="886967" y="435863"/>
                    </a:lnTo>
                    <a:lnTo>
                      <a:pt x="891539" y="434339"/>
                    </a:lnTo>
                    <a:lnTo>
                      <a:pt x="894587" y="435863"/>
                    </a:lnTo>
                    <a:lnTo>
                      <a:pt x="899159" y="408431"/>
                    </a:lnTo>
                    <a:lnTo>
                      <a:pt x="900683" y="216407"/>
                    </a:lnTo>
                    <a:lnTo>
                      <a:pt x="903731" y="0"/>
                    </a:lnTo>
                    <a:lnTo>
                      <a:pt x="908303" y="86867"/>
                    </a:lnTo>
                    <a:lnTo>
                      <a:pt x="911351" y="309371"/>
                    </a:lnTo>
                    <a:lnTo>
                      <a:pt x="915923" y="388619"/>
                    </a:lnTo>
                    <a:lnTo>
                      <a:pt x="918971" y="434339"/>
                    </a:lnTo>
                    <a:lnTo>
                      <a:pt x="923543" y="618743"/>
                    </a:lnTo>
                    <a:lnTo>
                      <a:pt x="925067" y="728471"/>
                    </a:lnTo>
                    <a:lnTo>
                      <a:pt x="929639" y="571499"/>
                    </a:lnTo>
                    <a:lnTo>
                      <a:pt x="932687" y="326135"/>
                    </a:lnTo>
                    <a:lnTo>
                      <a:pt x="937259" y="231647"/>
                    </a:lnTo>
                    <a:lnTo>
                      <a:pt x="940307" y="210311"/>
                    </a:lnTo>
                    <a:lnTo>
                      <a:pt x="944879" y="158495"/>
                    </a:lnTo>
                    <a:lnTo>
                      <a:pt x="947927" y="155447"/>
                    </a:lnTo>
                    <a:lnTo>
                      <a:pt x="950975" y="286511"/>
                    </a:lnTo>
                    <a:lnTo>
                      <a:pt x="954023" y="435863"/>
                    </a:lnTo>
                    <a:lnTo>
                      <a:pt x="957071" y="496823"/>
                    </a:lnTo>
                    <a:lnTo>
                      <a:pt x="961643" y="518159"/>
                    </a:lnTo>
                    <a:lnTo>
                      <a:pt x="964691" y="550163"/>
                    </a:lnTo>
                    <a:lnTo>
                      <a:pt x="969263" y="513587"/>
                    </a:lnTo>
                    <a:lnTo>
                      <a:pt x="972311" y="365759"/>
                    </a:lnTo>
                    <a:lnTo>
                      <a:pt x="976883" y="220979"/>
                    </a:lnTo>
                    <a:lnTo>
                      <a:pt x="978407" y="179831"/>
                    </a:lnTo>
                    <a:lnTo>
                      <a:pt x="981455" y="193547"/>
                    </a:lnTo>
                    <a:lnTo>
                      <a:pt x="986027" y="202691"/>
                    </a:lnTo>
                    <a:lnTo>
                      <a:pt x="989075" y="246887"/>
                    </a:lnTo>
                    <a:lnTo>
                      <a:pt x="993647" y="356615"/>
                    </a:lnTo>
                    <a:lnTo>
                      <a:pt x="996695" y="441959"/>
                    </a:lnTo>
                    <a:lnTo>
                      <a:pt x="1001267" y="451103"/>
                    </a:lnTo>
                    <a:lnTo>
                      <a:pt x="1004315" y="438911"/>
                    </a:lnTo>
                    <a:lnTo>
                      <a:pt x="1007363" y="432815"/>
                    </a:lnTo>
                    <a:lnTo>
                      <a:pt x="1010411" y="380999"/>
                    </a:lnTo>
                    <a:lnTo>
                      <a:pt x="1014983" y="284987"/>
                    </a:lnTo>
                    <a:lnTo>
                      <a:pt x="1018031" y="222503"/>
                    </a:lnTo>
                    <a:lnTo>
                      <a:pt x="1022603" y="243839"/>
                    </a:lnTo>
                    <a:lnTo>
                      <a:pt x="1025651" y="278891"/>
                    </a:lnTo>
                    <a:lnTo>
                      <a:pt x="1030223" y="298703"/>
                    </a:lnTo>
                    <a:lnTo>
                      <a:pt x="1031747" y="339851"/>
                    </a:lnTo>
                    <a:lnTo>
                      <a:pt x="1034795" y="400811"/>
                    </a:lnTo>
                    <a:lnTo>
                      <a:pt x="1039367" y="420623"/>
                    </a:lnTo>
                    <a:lnTo>
                      <a:pt x="1042415" y="394715"/>
                    </a:lnTo>
                    <a:lnTo>
                      <a:pt x="1046987" y="364235"/>
                    </a:lnTo>
                    <a:lnTo>
                      <a:pt x="1050035" y="342899"/>
                    </a:lnTo>
                    <a:lnTo>
                      <a:pt x="1054607" y="294131"/>
                    </a:lnTo>
                    <a:lnTo>
                      <a:pt x="1057655" y="248411"/>
                    </a:lnTo>
                    <a:lnTo>
                      <a:pt x="1059179" y="249935"/>
                    </a:lnTo>
                    <a:lnTo>
                      <a:pt x="1063751" y="291083"/>
                    </a:lnTo>
                    <a:lnTo>
                      <a:pt x="1066799" y="330707"/>
                    </a:lnTo>
                    <a:lnTo>
                      <a:pt x="1071371" y="365759"/>
                    </a:lnTo>
                    <a:lnTo>
                      <a:pt x="1074419" y="396239"/>
                    </a:lnTo>
                    <a:lnTo>
                      <a:pt x="1078991" y="414527"/>
                    </a:lnTo>
                    <a:lnTo>
                      <a:pt x="1082039" y="403859"/>
                    </a:lnTo>
                    <a:lnTo>
                      <a:pt x="1085087" y="365759"/>
                    </a:lnTo>
                    <a:lnTo>
                      <a:pt x="1088135" y="323087"/>
                    </a:lnTo>
                    <a:lnTo>
                      <a:pt x="1092707" y="300227"/>
                    </a:lnTo>
                    <a:lnTo>
                      <a:pt x="1095755" y="292607"/>
                    </a:lnTo>
                    <a:lnTo>
                      <a:pt x="1100327" y="292607"/>
                    </a:lnTo>
                    <a:lnTo>
                      <a:pt x="1103375" y="309371"/>
                    </a:lnTo>
                    <a:lnTo>
                      <a:pt x="1107947" y="350519"/>
                    </a:lnTo>
                    <a:lnTo>
                      <a:pt x="1110995" y="385571"/>
                    </a:lnTo>
                    <a:lnTo>
                      <a:pt x="1112519" y="388619"/>
                    </a:lnTo>
                    <a:lnTo>
                      <a:pt x="1117091" y="391667"/>
                    </a:lnTo>
                    <a:lnTo>
                      <a:pt x="1120139" y="388619"/>
                    </a:lnTo>
                    <a:lnTo>
                      <a:pt x="1124711" y="371855"/>
                    </a:lnTo>
                    <a:lnTo>
                      <a:pt x="1127759" y="342899"/>
                    </a:lnTo>
                    <a:lnTo>
                      <a:pt x="1132331" y="323087"/>
                    </a:lnTo>
                    <a:lnTo>
                      <a:pt x="1135379" y="323087"/>
                    </a:lnTo>
                    <a:lnTo>
                      <a:pt x="1136903" y="329183"/>
                    </a:lnTo>
                    <a:lnTo>
                      <a:pt x="1141475" y="339851"/>
                    </a:lnTo>
                    <a:lnTo>
                      <a:pt x="1144523" y="362711"/>
                    </a:lnTo>
                    <a:lnTo>
                      <a:pt x="1149095" y="376427"/>
                    </a:lnTo>
                    <a:lnTo>
                      <a:pt x="1152143" y="358139"/>
                    </a:lnTo>
                    <a:lnTo>
                      <a:pt x="1156715" y="345947"/>
                    </a:lnTo>
                    <a:lnTo>
                      <a:pt x="1159763" y="371855"/>
                    </a:lnTo>
                    <a:lnTo>
                      <a:pt x="1164335" y="388619"/>
                    </a:lnTo>
                    <a:lnTo>
                      <a:pt x="1165859" y="379475"/>
                    </a:lnTo>
                    <a:lnTo>
                      <a:pt x="1170431" y="377951"/>
                    </a:lnTo>
                    <a:lnTo>
                      <a:pt x="1173479" y="376427"/>
                    </a:lnTo>
                    <a:lnTo>
                      <a:pt x="1178051" y="373379"/>
                    </a:lnTo>
                    <a:lnTo>
                      <a:pt x="1181099" y="368807"/>
                    </a:lnTo>
                    <a:lnTo>
                      <a:pt x="1185671" y="365759"/>
                    </a:lnTo>
                    <a:lnTo>
                      <a:pt x="1188719" y="370331"/>
                    </a:lnTo>
                    <a:lnTo>
                      <a:pt x="1190243" y="379475"/>
                    </a:lnTo>
                    <a:lnTo>
                      <a:pt x="1194815" y="380999"/>
                    </a:lnTo>
                    <a:lnTo>
                      <a:pt x="1197863" y="380999"/>
                    </a:lnTo>
                    <a:lnTo>
                      <a:pt x="1202435" y="387095"/>
                    </a:lnTo>
                    <a:lnTo>
                      <a:pt x="1205483" y="396239"/>
                    </a:lnTo>
                    <a:lnTo>
                      <a:pt x="1210055" y="402335"/>
                    </a:lnTo>
                    <a:lnTo>
                      <a:pt x="1213103" y="394715"/>
                    </a:lnTo>
                    <a:lnTo>
                      <a:pt x="1217675" y="391667"/>
                    </a:lnTo>
                    <a:lnTo>
                      <a:pt x="1219199" y="391667"/>
                    </a:lnTo>
                    <a:lnTo>
                      <a:pt x="1223771" y="385571"/>
                    </a:lnTo>
                    <a:lnTo>
                      <a:pt x="1226819" y="384047"/>
                    </a:lnTo>
                    <a:lnTo>
                      <a:pt x="1229867" y="388619"/>
                    </a:lnTo>
                    <a:lnTo>
                      <a:pt x="1234439" y="396239"/>
                    </a:lnTo>
                    <a:lnTo>
                      <a:pt x="1237487" y="402335"/>
                    </a:lnTo>
                    <a:lnTo>
                      <a:pt x="1242059" y="403859"/>
                    </a:lnTo>
                    <a:lnTo>
                      <a:pt x="1243583" y="396239"/>
                    </a:lnTo>
                    <a:lnTo>
                      <a:pt x="1248155" y="379475"/>
                    </a:lnTo>
                    <a:lnTo>
                      <a:pt x="1251203" y="384047"/>
                    </a:lnTo>
                    <a:lnTo>
                      <a:pt x="1255775" y="387095"/>
                    </a:lnTo>
                    <a:lnTo>
                      <a:pt x="1258823" y="388619"/>
                    </a:lnTo>
                    <a:lnTo>
                      <a:pt x="1263395" y="399287"/>
                    </a:lnTo>
                    <a:lnTo>
                      <a:pt x="1266443" y="434339"/>
                    </a:lnTo>
                    <a:lnTo>
                      <a:pt x="1267967" y="457199"/>
                    </a:lnTo>
                    <a:lnTo>
                      <a:pt x="1272539" y="443483"/>
                    </a:lnTo>
                    <a:lnTo>
                      <a:pt x="1275587" y="425195"/>
                    </a:lnTo>
                    <a:lnTo>
                      <a:pt x="1280159" y="417575"/>
                    </a:lnTo>
                    <a:lnTo>
                      <a:pt x="1283207" y="396239"/>
                    </a:lnTo>
                    <a:lnTo>
                      <a:pt x="1287779" y="371855"/>
                    </a:lnTo>
                    <a:lnTo>
                      <a:pt x="1290827" y="377951"/>
                    </a:lnTo>
                    <a:lnTo>
                      <a:pt x="1295399" y="388619"/>
                    </a:lnTo>
                    <a:lnTo>
                      <a:pt x="1296923" y="399287"/>
                    </a:lnTo>
                    <a:lnTo>
                      <a:pt x="1301495" y="423671"/>
                    </a:lnTo>
                    <a:lnTo>
                      <a:pt x="1304543" y="443483"/>
                    </a:lnTo>
                    <a:lnTo>
                      <a:pt x="1309115" y="446531"/>
                    </a:lnTo>
                    <a:lnTo>
                      <a:pt x="1312163" y="435863"/>
                    </a:lnTo>
                    <a:lnTo>
                      <a:pt x="1315211" y="432815"/>
                    </a:lnTo>
                    <a:lnTo>
                      <a:pt x="1319783" y="426719"/>
                    </a:lnTo>
                    <a:lnTo>
                      <a:pt x="1321307" y="406907"/>
                    </a:lnTo>
                    <a:lnTo>
                      <a:pt x="1325879" y="385571"/>
                    </a:lnTo>
                    <a:lnTo>
                      <a:pt x="1328927" y="391667"/>
                    </a:lnTo>
                    <a:lnTo>
                      <a:pt x="1333499" y="408431"/>
                    </a:lnTo>
                    <a:lnTo>
                      <a:pt x="1336547" y="409955"/>
                    </a:lnTo>
                    <a:lnTo>
                      <a:pt x="1341119" y="411479"/>
                    </a:lnTo>
                    <a:lnTo>
                      <a:pt x="1344167" y="432815"/>
                    </a:lnTo>
                    <a:lnTo>
                      <a:pt x="1348739" y="448055"/>
                    </a:lnTo>
                    <a:lnTo>
                      <a:pt x="1350263" y="432815"/>
                    </a:lnTo>
                    <a:lnTo>
                      <a:pt x="1353311" y="416051"/>
                    </a:lnTo>
                    <a:lnTo>
                      <a:pt x="1357883" y="411479"/>
                    </a:lnTo>
                    <a:lnTo>
                      <a:pt x="1360931" y="403859"/>
                    </a:lnTo>
                    <a:lnTo>
                      <a:pt x="1365503" y="400811"/>
                    </a:lnTo>
                    <a:lnTo>
                      <a:pt x="1368551" y="420623"/>
                    </a:lnTo>
                    <a:lnTo>
                      <a:pt x="1373123" y="454151"/>
                    </a:lnTo>
                    <a:lnTo>
                      <a:pt x="1374647" y="454151"/>
                    </a:lnTo>
                    <a:lnTo>
                      <a:pt x="1379219" y="432815"/>
                    </a:lnTo>
                    <a:lnTo>
                      <a:pt x="1382267" y="420623"/>
                    </a:lnTo>
                    <a:lnTo>
                      <a:pt x="1386839" y="409955"/>
                    </a:lnTo>
                    <a:lnTo>
                      <a:pt x="1389887" y="384047"/>
                    </a:lnTo>
                    <a:lnTo>
                      <a:pt x="1394459" y="370331"/>
                    </a:lnTo>
                    <a:lnTo>
                      <a:pt x="1397507" y="373379"/>
                    </a:lnTo>
                    <a:lnTo>
                      <a:pt x="1402079" y="380999"/>
                    </a:lnTo>
                    <a:lnTo>
                      <a:pt x="1403603" y="399287"/>
                    </a:lnTo>
                    <a:lnTo>
                      <a:pt x="1406651" y="426719"/>
                    </a:lnTo>
                    <a:lnTo>
                      <a:pt x="1411223" y="435863"/>
                    </a:lnTo>
                    <a:lnTo>
                      <a:pt x="1414271" y="428243"/>
                    </a:lnTo>
                    <a:lnTo>
                      <a:pt x="1418843" y="419099"/>
                    </a:lnTo>
                    <a:lnTo>
                      <a:pt x="1421891" y="403859"/>
                    </a:lnTo>
                    <a:lnTo>
                      <a:pt x="1426463" y="377951"/>
                    </a:lnTo>
                    <a:lnTo>
                      <a:pt x="1427987" y="370331"/>
                    </a:lnTo>
                    <a:lnTo>
                      <a:pt x="1431035" y="379475"/>
                    </a:lnTo>
                    <a:lnTo>
                      <a:pt x="1435607" y="387095"/>
                    </a:lnTo>
                    <a:lnTo>
                      <a:pt x="1438655" y="391667"/>
                    </a:lnTo>
                    <a:lnTo>
                      <a:pt x="1443227" y="402335"/>
                    </a:lnTo>
                    <a:lnTo>
                      <a:pt x="1446275" y="406907"/>
                    </a:lnTo>
                    <a:lnTo>
                      <a:pt x="1450847" y="402335"/>
                    </a:lnTo>
                    <a:lnTo>
                      <a:pt x="1453895" y="396239"/>
                    </a:lnTo>
                    <a:lnTo>
                      <a:pt x="1456943" y="388619"/>
                    </a:lnTo>
                    <a:lnTo>
                      <a:pt x="1459991" y="377951"/>
                    </a:lnTo>
                    <a:lnTo>
                      <a:pt x="1464563" y="373379"/>
                    </a:lnTo>
                    <a:lnTo>
                      <a:pt x="1467611" y="373379"/>
                    </a:lnTo>
                    <a:lnTo>
                      <a:pt x="1472183" y="376427"/>
                    </a:lnTo>
                    <a:lnTo>
                      <a:pt x="1475231" y="379475"/>
                    </a:lnTo>
                    <a:lnTo>
                      <a:pt x="1479803" y="380999"/>
                    </a:lnTo>
                    <a:lnTo>
                      <a:pt x="1481327" y="384047"/>
                    </a:lnTo>
                    <a:lnTo>
                      <a:pt x="1484375" y="387095"/>
                    </a:lnTo>
                    <a:lnTo>
                      <a:pt x="1488947" y="387095"/>
                    </a:lnTo>
                    <a:lnTo>
                      <a:pt x="1491995" y="384047"/>
                    </a:lnTo>
                    <a:lnTo>
                      <a:pt x="1496567" y="377951"/>
                    </a:lnTo>
                    <a:lnTo>
                      <a:pt x="1499615" y="376427"/>
                    </a:lnTo>
                    <a:lnTo>
                      <a:pt x="1504187" y="373379"/>
                    </a:lnTo>
                    <a:lnTo>
                      <a:pt x="1507235" y="368807"/>
                    </a:lnTo>
                    <a:lnTo>
                      <a:pt x="1508759" y="362711"/>
                    </a:lnTo>
                    <a:lnTo>
                      <a:pt x="1513331" y="368807"/>
                    </a:lnTo>
                    <a:lnTo>
                      <a:pt x="1516379" y="368807"/>
                    </a:lnTo>
                    <a:lnTo>
                      <a:pt x="1520951" y="356615"/>
                    </a:lnTo>
                    <a:lnTo>
                      <a:pt x="1523999" y="358139"/>
                    </a:lnTo>
                    <a:lnTo>
                      <a:pt x="1528571" y="371855"/>
                    </a:lnTo>
                    <a:lnTo>
                      <a:pt x="1531619" y="379475"/>
                    </a:lnTo>
                    <a:lnTo>
                      <a:pt x="1542287" y="379475"/>
                    </a:lnTo>
                    <a:lnTo>
                      <a:pt x="1545335" y="370331"/>
                    </a:lnTo>
                    <a:lnTo>
                      <a:pt x="1549907" y="361187"/>
                    </a:lnTo>
                    <a:lnTo>
                      <a:pt x="1552955" y="361187"/>
                    </a:lnTo>
                    <a:lnTo>
                      <a:pt x="1557527" y="362711"/>
                    </a:lnTo>
                    <a:lnTo>
                      <a:pt x="1560575" y="353567"/>
                    </a:lnTo>
                    <a:lnTo>
                      <a:pt x="1562099" y="353567"/>
                    </a:lnTo>
                    <a:lnTo>
                      <a:pt x="1566671" y="364235"/>
                    </a:lnTo>
                    <a:lnTo>
                      <a:pt x="1569719" y="370331"/>
                    </a:lnTo>
                    <a:lnTo>
                      <a:pt x="1574291" y="368807"/>
                    </a:lnTo>
                    <a:lnTo>
                      <a:pt x="1577339" y="370331"/>
                    </a:lnTo>
                    <a:lnTo>
                      <a:pt x="1581911" y="373379"/>
                    </a:lnTo>
                    <a:lnTo>
                      <a:pt x="1584959" y="365759"/>
                    </a:lnTo>
                    <a:lnTo>
                      <a:pt x="1588007" y="361187"/>
                    </a:lnTo>
                    <a:lnTo>
                      <a:pt x="1591055" y="358139"/>
                    </a:lnTo>
                    <a:lnTo>
                      <a:pt x="1594103" y="348995"/>
                    </a:lnTo>
                    <a:lnTo>
                      <a:pt x="1598675" y="332231"/>
                    </a:lnTo>
                    <a:lnTo>
                      <a:pt x="1601723" y="316991"/>
                    </a:lnTo>
                    <a:lnTo>
                      <a:pt x="1606295" y="318515"/>
                    </a:lnTo>
                    <a:lnTo>
                      <a:pt x="1609343" y="342899"/>
                    </a:lnTo>
                    <a:lnTo>
                      <a:pt x="1613915" y="377951"/>
                    </a:lnTo>
                    <a:lnTo>
                      <a:pt x="1615439" y="393191"/>
                    </a:lnTo>
                    <a:lnTo>
                      <a:pt x="1620011" y="394715"/>
                    </a:lnTo>
                    <a:lnTo>
                      <a:pt x="1623059" y="399287"/>
                    </a:lnTo>
                    <a:lnTo>
                      <a:pt x="1627631" y="391667"/>
                    </a:lnTo>
                    <a:lnTo>
                      <a:pt x="1630679" y="368807"/>
                    </a:lnTo>
                    <a:lnTo>
                      <a:pt x="1635251" y="342899"/>
                    </a:lnTo>
                    <a:lnTo>
                      <a:pt x="1638299" y="332231"/>
                    </a:lnTo>
                    <a:lnTo>
                      <a:pt x="1639823" y="335279"/>
                    </a:lnTo>
                    <a:lnTo>
                      <a:pt x="1644395" y="342899"/>
                    </a:lnTo>
                    <a:lnTo>
                      <a:pt x="1655063" y="388619"/>
                    </a:lnTo>
                    <a:lnTo>
                      <a:pt x="1662683" y="393191"/>
                    </a:lnTo>
                    <a:lnTo>
                      <a:pt x="1667255" y="388619"/>
                    </a:lnTo>
                    <a:lnTo>
                      <a:pt x="1668779" y="376427"/>
                    </a:lnTo>
                    <a:lnTo>
                      <a:pt x="1673351" y="365759"/>
                    </a:lnTo>
                    <a:lnTo>
                      <a:pt x="1676399" y="350519"/>
                    </a:lnTo>
                    <a:lnTo>
                      <a:pt x="1679447" y="341375"/>
                    </a:lnTo>
                    <a:lnTo>
                      <a:pt x="1684019" y="335279"/>
                    </a:lnTo>
                    <a:lnTo>
                      <a:pt x="1687067" y="342899"/>
                    </a:lnTo>
                    <a:lnTo>
                      <a:pt x="1691639" y="365759"/>
                    </a:lnTo>
                    <a:lnTo>
                      <a:pt x="1693163" y="388619"/>
                    </a:lnTo>
                    <a:lnTo>
                      <a:pt x="1697735" y="396239"/>
                    </a:lnTo>
                    <a:lnTo>
                      <a:pt x="1700783" y="402335"/>
                    </a:lnTo>
                    <a:lnTo>
                      <a:pt x="1705355" y="402335"/>
                    </a:lnTo>
                    <a:lnTo>
                      <a:pt x="1708403" y="393191"/>
                    </a:lnTo>
                    <a:lnTo>
                      <a:pt x="1712975" y="384047"/>
                    </a:lnTo>
                    <a:lnTo>
                      <a:pt x="1716023" y="376427"/>
                    </a:lnTo>
                    <a:lnTo>
                      <a:pt x="1720595" y="361187"/>
                    </a:lnTo>
                    <a:lnTo>
                      <a:pt x="1722119" y="350519"/>
                    </a:lnTo>
                    <a:lnTo>
                      <a:pt x="1725167" y="365759"/>
                    </a:lnTo>
                    <a:lnTo>
                      <a:pt x="1729739" y="384047"/>
                    </a:lnTo>
                    <a:lnTo>
                      <a:pt x="1732787" y="387095"/>
                    </a:lnTo>
                    <a:lnTo>
                      <a:pt x="1737359" y="396239"/>
                    </a:lnTo>
                    <a:lnTo>
                      <a:pt x="1740407" y="411479"/>
                    </a:lnTo>
                    <a:lnTo>
                      <a:pt x="1744979" y="409955"/>
                    </a:lnTo>
                    <a:lnTo>
                      <a:pt x="1746503" y="396239"/>
                    </a:lnTo>
                    <a:lnTo>
                      <a:pt x="1751075" y="385571"/>
                    </a:lnTo>
                    <a:lnTo>
                      <a:pt x="1754123" y="380999"/>
                    </a:lnTo>
                    <a:lnTo>
                      <a:pt x="1758695" y="379475"/>
                    </a:lnTo>
                    <a:lnTo>
                      <a:pt x="1761743" y="379475"/>
                    </a:lnTo>
                    <a:lnTo>
                      <a:pt x="1766315" y="380999"/>
                    </a:lnTo>
                    <a:lnTo>
                      <a:pt x="1769363" y="385571"/>
                    </a:lnTo>
                    <a:lnTo>
                      <a:pt x="1772411" y="394715"/>
                    </a:lnTo>
                    <a:lnTo>
                      <a:pt x="1775459" y="403859"/>
                    </a:lnTo>
                    <a:lnTo>
                      <a:pt x="1778507" y="402335"/>
                    </a:lnTo>
                    <a:lnTo>
                      <a:pt x="1783079" y="394715"/>
                    </a:lnTo>
                    <a:lnTo>
                      <a:pt x="1786127" y="393191"/>
                    </a:lnTo>
                    <a:lnTo>
                      <a:pt x="1790699" y="394715"/>
                    </a:lnTo>
                    <a:lnTo>
                      <a:pt x="1793747" y="384047"/>
                    </a:lnTo>
                    <a:lnTo>
                      <a:pt x="1798319" y="380999"/>
                    </a:lnTo>
                    <a:lnTo>
                      <a:pt x="1799843" y="385571"/>
                    </a:lnTo>
                    <a:lnTo>
                      <a:pt x="1802891" y="388619"/>
                    </a:lnTo>
                    <a:lnTo>
                      <a:pt x="1807463" y="391667"/>
                    </a:lnTo>
                    <a:lnTo>
                      <a:pt x="1810511" y="399287"/>
                    </a:lnTo>
                    <a:lnTo>
                      <a:pt x="1815083" y="406907"/>
                    </a:lnTo>
                    <a:lnTo>
                      <a:pt x="1818131" y="406907"/>
                    </a:lnTo>
                    <a:lnTo>
                      <a:pt x="1822703" y="409955"/>
                    </a:lnTo>
                    <a:lnTo>
                      <a:pt x="1825751" y="428243"/>
                    </a:lnTo>
                    <a:lnTo>
                      <a:pt x="1828799" y="438911"/>
                    </a:lnTo>
                    <a:lnTo>
                      <a:pt x="1831847" y="419099"/>
                    </a:lnTo>
                    <a:lnTo>
                      <a:pt x="1836419" y="391667"/>
                    </a:lnTo>
                    <a:lnTo>
                      <a:pt x="1839467" y="371855"/>
                    </a:lnTo>
                    <a:lnTo>
                      <a:pt x="1844039" y="365759"/>
                    </a:lnTo>
                    <a:lnTo>
                      <a:pt x="1847087" y="362711"/>
                    </a:lnTo>
                    <a:lnTo>
                      <a:pt x="1851659" y="370331"/>
                    </a:lnTo>
                    <a:lnTo>
                      <a:pt x="1853183" y="384047"/>
                    </a:lnTo>
                    <a:lnTo>
                      <a:pt x="1856231" y="396239"/>
                    </a:lnTo>
                    <a:lnTo>
                      <a:pt x="1860803" y="416051"/>
                    </a:lnTo>
                    <a:lnTo>
                      <a:pt x="1863851" y="423671"/>
                    </a:lnTo>
                    <a:lnTo>
                      <a:pt x="1868423" y="416051"/>
                    </a:lnTo>
                    <a:lnTo>
                      <a:pt x="1871471" y="406907"/>
                    </a:lnTo>
                    <a:lnTo>
                      <a:pt x="1876043" y="394715"/>
                    </a:lnTo>
                    <a:lnTo>
                      <a:pt x="1879091" y="379475"/>
                    </a:lnTo>
                    <a:lnTo>
                      <a:pt x="1880615" y="373379"/>
                    </a:lnTo>
                    <a:lnTo>
                      <a:pt x="1885187" y="376427"/>
                    </a:lnTo>
                    <a:lnTo>
                      <a:pt x="1888235" y="379475"/>
                    </a:lnTo>
                    <a:lnTo>
                      <a:pt x="1892807" y="388619"/>
                    </a:lnTo>
                    <a:lnTo>
                      <a:pt x="1895855" y="408431"/>
                    </a:lnTo>
                    <a:lnTo>
                      <a:pt x="1900427" y="426719"/>
                    </a:lnTo>
                    <a:lnTo>
                      <a:pt x="1903475" y="420623"/>
                    </a:lnTo>
                    <a:lnTo>
                      <a:pt x="1906523" y="409955"/>
                    </a:lnTo>
                    <a:lnTo>
                      <a:pt x="1909571" y="399287"/>
                    </a:lnTo>
                    <a:lnTo>
                      <a:pt x="1914143" y="379475"/>
                    </a:lnTo>
                    <a:lnTo>
                      <a:pt x="1917191" y="356615"/>
                    </a:lnTo>
                    <a:lnTo>
                      <a:pt x="1921763" y="353567"/>
                    </a:lnTo>
                    <a:lnTo>
                      <a:pt x="1924811" y="365759"/>
                    </a:lnTo>
                    <a:lnTo>
                      <a:pt x="1929383" y="377951"/>
                    </a:lnTo>
                    <a:lnTo>
                      <a:pt x="1930907" y="387095"/>
                    </a:lnTo>
                    <a:lnTo>
                      <a:pt x="1933955" y="403859"/>
                    </a:lnTo>
                    <a:lnTo>
                      <a:pt x="1938527" y="417575"/>
                    </a:lnTo>
                    <a:lnTo>
                      <a:pt x="1941575" y="406907"/>
                    </a:lnTo>
                    <a:lnTo>
                      <a:pt x="1946147" y="393191"/>
                    </a:lnTo>
                    <a:lnTo>
                      <a:pt x="1949195" y="384047"/>
                    </a:lnTo>
                    <a:lnTo>
                      <a:pt x="1953767" y="370331"/>
                    </a:lnTo>
                    <a:lnTo>
                      <a:pt x="1956815" y="353567"/>
                    </a:lnTo>
                    <a:lnTo>
                      <a:pt x="1958339" y="353567"/>
                    </a:lnTo>
                    <a:lnTo>
                      <a:pt x="1962911" y="365759"/>
                    </a:lnTo>
                    <a:lnTo>
                      <a:pt x="1965959" y="376427"/>
                    </a:lnTo>
                    <a:lnTo>
                      <a:pt x="1970531" y="377951"/>
                    </a:lnTo>
                    <a:lnTo>
                      <a:pt x="1973579" y="384047"/>
                    </a:lnTo>
                    <a:lnTo>
                      <a:pt x="1978151" y="385571"/>
                    </a:lnTo>
                    <a:lnTo>
                      <a:pt x="1981199" y="384047"/>
                    </a:lnTo>
                    <a:lnTo>
                      <a:pt x="1984247" y="379475"/>
                    </a:lnTo>
                    <a:lnTo>
                      <a:pt x="1987295" y="373379"/>
                    </a:lnTo>
                    <a:lnTo>
                      <a:pt x="1991867" y="365759"/>
                    </a:lnTo>
                    <a:lnTo>
                      <a:pt x="1994915" y="365759"/>
                    </a:lnTo>
                    <a:lnTo>
                      <a:pt x="1999487" y="371855"/>
                    </a:lnTo>
                    <a:lnTo>
                      <a:pt x="2002535" y="376427"/>
                    </a:lnTo>
                    <a:lnTo>
                      <a:pt x="2007107" y="371855"/>
                    </a:lnTo>
                    <a:lnTo>
                      <a:pt x="2010155" y="376427"/>
                    </a:lnTo>
                    <a:lnTo>
                      <a:pt x="2011679" y="379475"/>
                    </a:lnTo>
                    <a:lnTo>
                      <a:pt x="2016251" y="373379"/>
                    </a:lnTo>
                    <a:lnTo>
                      <a:pt x="2019299" y="370331"/>
                    </a:lnTo>
                    <a:lnTo>
                      <a:pt x="2023871" y="368807"/>
                    </a:lnTo>
                    <a:lnTo>
                      <a:pt x="2026919" y="371855"/>
                    </a:lnTo>
                    <a:lnTo>
                      <a:pt x="2031491" y="368807"/>
                    </a:lnTo>
                    <a:lnTo>
                      <a:pt x="2034539" y="365759"/>
                    </a:lnTo>
                    <a:lnTo>
                      <a:pt x="2037587" y="370331"/>
                    </a:lnTo>
                    <a:lnTo>
                      <a:pt x="2040635" y="376427"/>
                    </a:lnTo>
                    <a:lnTo>
                      <a:pt x="2045207" y="371855"/>
                    </a:lnTo>
                    <a:lnTo>
                      <a:pt x="2048255" y="362711"/>
                    </a:lnTo>
                    <a:lnTo>
                      <a:pt x="2051303" y="345947"/>
                    </a:lnTo>
                    <a:lnTo>
                      <a:pt x="2055875" y="330707"/>
                    </a:lnTo>
                    <a:lnTo>
                      <a:pt x="2058923" y="338327"/>
                    </a:lnTo>
                    <a:lnTo>
                      <a:pt x="2063495" y="368807"/>
                    </a:lnTo>
                    <a:lnTo>
                      <a:pt x="2065019" y="387095"/>
                    </a:lnTo>
                    <a:lnTo>
                      <a:pt x="2069591" y="387095"/>
                    </a:lnTo>
                    <a:lnTo>
                      <a:pt x="2072639" y="396239"/>
                    </a:lnTo>
                    <a:lnTo>
                      <a:pt x="2077211" y="402335"/>
                    </a:lnTo>
                    <a:lnTo>
                      <a:pt x="2080259" y="384047"/>
                    </a:lnTo>
                    <a:lnTo>
                      <a:pt x="2084831" y="365759"/>
                    </a:lnTo>
                    <a:lnTo>
                      <a:pt x="2087879" y="356615"/>
                    </a:lnTo>
                    <a:lnTo>
                      <a:pt x="2089403" y="348995"/>
                    </a:lnTo>
                    <a:lnTo>
                      <a:pt x="2093975" y="350519"/>
                    </a:lnTo>
                    <a:lnTo>
                      <a:pt x="2097023" y="361187"/>
                    </a:lnTo>
                    <a:lnTo>
                      <a:pt x="2101595" y="373379"/>
                    </a:lnTo>
                    <a:lnTo>
                      <a:pt x="2104643" y="384047"/>
                    </a:lnTo>
                    <a:lnTo>
                      <a:pt x="2109215" y="388619"/>
                    </a:lnTo>
                    <a:lnTo>
                      <a:pt x="2112263" y="391667"/>
                    </a:lnTo>
                    <a:lnTo>
                      <a:pt x="2116835" y="387095"/>
                    </a:lnTo>
                    <a:lnTo>
                      <a:pt x="2118359" y="379475"/>
                    </a:lnTo>
                    <a:lnTo>
                      <a:pt x="2122931" y="371855"/>
                    </a:lnTo>
                    <a:lnTo>
                      <a:pt x="2125979" y="361187"/>
                    </a:lnTo>
                    <a:lnTo>
                      <a:pt x="2130551" y="345947"/>
                    </a:lnTo>
                    <a:lnTo>
                      <a:pt x="2133599" y="347471"/>
                    </a:lnTo>
                    <a:lnTo>
                      <a:pt x="2136647" y="362711"/>
                    </a:lnTo>
                    <a:lnTo>
                      <a:pt x="2141219" y="377951"/>
                    </a:lnTo>
                    <a:lnTo>
                      <a:pt x="2142743" y="385571"/>
                    </a:lnTo>
                    <a:lnTo>
                      <a:pt x="2147315" y="393191"/>
                    </a:lnTo>
                    <a:lnTo>
                      <a:pt x="2150363" y="399287"/>
                    </a:lnTo>
                    <a:lnTo>
                      <a:pt x="2154935" y="393191"/>
                    </a:lnTo>
                    <a:lnTo>
                      <a:pt x="2157983" y="380999"/>
                    </a:lnTo>
                    <a:lnTo>
                      <a:pt x="2162555" y="379475"/>
                    </a:lnTo>
                    <a:lnTo>
                      <a:pt x="2165603" y="370331"/>
                    </a:lnTo>
                    <a:lnTo>
                      <a:pt x="2170175" y="356615"/>
                    </a:lnTo>
                    <a:lnTo>
                      <a:pt x="2171699" y="358139"/>
                    </a:lnTo>
                    <a:lnTo>
                      <a:pt x="2174747" y="376427"/>
                    </a:lnTo>
                    <a:lnTo>
                      <a:pt x="2179319" y="385571"/>
                    </a:lnTo>
                    <a:lnTo>
                      <a:pt x="2182367" y="391667"/>
                    </a:lnTo>
                    <a:lnTo>
                      <a:pt x="2186939" y="400811"/>
                    </a:lnTo>
                    <a:lnTo>
                      <a:pt x="2189987" y="402335"/>
                    </a:lnTo>
                    <a:lnTo>
                      <a:pt x="2194559" y="391667"/>
                    </a:lnTo>
                    <a:lnTo>
                      <a:pt x="2196083" y="385571"/>
                    </a:lnTo>
                    <a:lnTo>
                      <a:pt x="2200655" y="380999"/>
                    </a:lnTo>
                    <a:lnTo>
                      <a:pt x="2203703" y="377951"/>
                    </a:lnTo>
                    <a:lnTo>
                      <a:pt x="2208275" y="379475"/>
                    </a:lnTo>
                    <a:lnTo>
                      <a:pt x="2211323" y="385571"/>
                    </a:lnTo>
                    <a:lnTo>
                      <a:pt x="2215895" y="388619"/>
                    </a:lnTo>
                    <a:lnTo>
                      <a:pt x="2218943" y="393191"/>
                    </a:lnTo>
                    <a:lnTo>
                      <a:pt x="2223515" y="396239"/>
                    </a:lnTo>
                    <a:lnTo>
                      <a:pt x="2225039" y="400811"/>
                    </a:lnTo>
                    <a:lnTo>
                      <a:pt x="2228087" y="393191"/>
                    </a:lnTo>
                    <a:lnTo>
                      <a:pt x="2232659" y="385571"/>
                    </a:lnTo>
                    <a:lnTo>
                      <a:pt x="2235707" y="387095"/>
                    </a:lnTo>
                    <a:lnTo>
                      <a:pt x="2240279" y="385571"/>
                    </a:lnTo>
                    <a:lnTo>
                      <a:pt x="2243327" y="384047"/>
                    </a:lnTo>
                    <a:lnTo>
                      <a:pt x="2247899" y="387095"/>
                    </a:lnTo>
                    <a:lnTo>
                      <a:pt x="2249423" y="393191"/>
                    </a:lnTo>
                    <a:lnTo>
                      <a:pt x="2252471" y="394715"/>
                    </a:lnTo>
                    <a:lnTo>
                      <a:pt x="2257043" y="396239"/>
                    </a:lnTo>
                    <a:lnTo>
                      <a:pt x="2260091" y="396239"/>
                    </a:lnTo>
                    <a:lnTo>
                      <a:pt x="2264663" y="399287"/>
                    </a:lnTo>
                    <a:lnTo>
                      <a:pt x="2267711" y="394715"/>
                    </a:lnTo>
                    <a:lnTo>
                      <a:pt x="2272283" y="388619"/>
                    </a:lnTo>
                    <a:lnTo>
                      <a:pt x="2275331" y="393191"/>
                    </a:lnTo>
                    <a:lnTo>
                      <a:pt x="2278379" y="406907"/>
                    </a:lnTo>
                    <a:lnTo>
                      <a:pt x="2281427" y="419099"/>
                    </a:lnTo>
                    <a:lnTo>
                      <a:pt x="2285999" y="416051"/>
                    </a:lnTo>
                    <a:lnTo>
                      <a:pt x="2289047" y="402335"/>
                    </a:lnTo>
                    <a:lnTo>
                      <a:pt x="2293619" y="388619"/>
                    </a:lnTo>
                    <a:lnTo>
                      <a:pt x="2296667" y="377951"/>
                    </a:lnTo>
                    <a:lnTo>
                      <a:pt x="2301239" y="370331"/>
                    </a:lnTo>
                    <a:lnTo>
                      <a:pt x="2302763" y="370331"/>
                    </a:lnTo>
                    <a:lnTo>
                      <a:pt x="2305811" y="376427"/>
                    </a:lnTo>
                    <a:lnTo>
                      <a:pt x="2310383" y="385571"/>
                    </a:lnTo>
                    <a:lnTo>
                      <a:pt x="2313431" y="393191"/>
                    </a:lnTo>
                    <a:lnTo>
                      <a:pt x="2318003" y="403859"/>
                    </a:lnTo>
                    <a:lnTo>
                      <a:pt x="2321051" y="406907"/>
                    </a:lnTo>
                    <a:lnTo>
                      <a:pt x="2325623" y="402335"/>
                    </a:lnTo>
                    <a:lnTo>
                      <a:pt x="2328671" y="396239"/>
                    </a:lnTo>
                    <a:lnTo>
                      <a:pt x="2330195" y="385571"/>
                    </a:lnTo>
                    <a:lnTo>
                      <a:pt x="2334767" y="373379"/>
                    </a:lnTo>
                    <a:lnTo>
                      <a:pt x="2337815" y="362711"/>
                    </a:lnTo>
                    <a:lnTo>
                      <a:pt x="2342387" y="368807"/>
                    </a:lnTo>
                    <a:lnTo>
                      <a:pt x="2345435" y="380999"/>
                    </a:lnTo>
                    <a:lnTo>
                      <a:pt x="2350007" y="387095"/>
                    </a:lnTo>
                    <a:lnTo>
                      <a:pt x="2353055" y="399287"/>
                    </a:lnTo>
                    <a:lnTo>
                      <a:pt x="2356103" y="417575"/>
                    </a:lnTo>
                    <a:lnTo>
                      <a:pt x="2359151" y="416051"/>
                    </a:lnTo>
                    <a:lnTo>
                      <a:pt x="2363723" y="396239"/>
                    </a:lnTo>
                    <a:lnTo>
                      <a:pt x="2366771" y="384047"/>
                    </a:lnTo>
                    <a:lnTo>
                      <a:pt x="2371343" y="376427"/>
                    </a:lnTo>
                    <a:lnTo>
                      <a:pt x="2374391" y="365759"/>
                    </a:lnTo>
                    <a:lnTo>
                      <a:pt x="2378963" y="356615"/>
                    </a:lnTo>
                    <a:lnTo>
                      <a:pt x="2382011" y="364235"/>
                    </a:lnTo>
                    <a:lnTo>
                      <a:pt x="2383535" y="377951"/>
                    </a:lnTo>
                    <a:lnTo>
                      <a:pt x="2388107" y="384047"/>
                    </a:lnTo>
                    <a:lnTo>
                      <a:pt x="2391155" y="391667"/>
                    </a:lnTo>
                    <a:lnTo>
                      <a:pt x="2395727" y="400811"/>
                    </a:lnTo>
                    <a:lnTo>
                      <a:pt x="2398775" y="399287"/>
                    </a:lnTo>
                    <a:lnTo>
                      <a:pt x="2403347" y="385571"/>
                    </a:lnTo>
                    <a:lnTo>
                      <a:pt x="2406395" y="377951"/>
                    </a:lnTo>
                    <a:lnTo>
                      <a:pt x="2409443" y="371855"/>
                    </a:lnTo>
                    <a:lnTo>
                      <a:pt x="2412491" y="362711"/>
                    </a:lnTo>
                    <a:lnTo>
                      <a:pt x="2415539" y="358139"/>
                    </a:lnTo>
                    <a:lnTo>
                      <a:pt x="2420111" y="365759"/>
                    </a:lnTo>
                    <a:lnTo>
                      <a:pt x="2423159" y="373379"/>
                    </a:lnTo>
                    <a:lnTo>
                      <a:pt x="2427731" y="373379"/>
                    </a:lnTo>
                    <a:lnTo>
                      <a:pt x="2430779" y="376427"/>
                    </a:lnTo>
                    <a:lnTo>
                      <a:pt x="2435351" y="377951"/>
                    </a:lnTo>
                    <a:lnTo>
                      <a:pt x="2441447" y="377951"/>
                    </a:lnTo>
                    <a:lnTo>
                      <a:pt x="2444495" y="376427"/>
                    </a:lnTo>
                    <a:lnTo>
                      <a:pt x="2449067" y="370331"/>
                    </a:lnTo>
                    <a:lnTo>
                      <a:pt x="2452115" y="368807"/>
                    </a:lnTo>
                    <a:lnTo>
                      <a:pt x="2456687" y="370331"/>
                    </a:lnTo>
                    <a:lnTo>
                      <a:pt x="2459735" y="368807"/>
                    </a:lnTo>
                    <a:lnTo>
                      <a:pt x="2461259" y="365759"/>
                    </a:lnTo>
                    <a:lnTo>
                      <a:pt x="2465831" y="371855"/>
                    </a:lnTo>
                    <a:lnTo>
                      <a:pt x="2468879" y="376427"/>
                    </a:lnTo>
                    <a:lnTo>
                      <a:pt x="2473451" y="371855"/>
                    </a:lnTo>
                    <a:lnTo>
                      <a:pt x="2476499" y="371855"/>
                    </a:lnTo>
                    <a:lnTo>
                      <a:pt x="2481071" y="373379"/>
                    </a:lnTo>
                    <a:lnTo>
                      <a:pt x="2484119" y="373379"/>
                    </a:lnTo>
                    <a:lnTo>
                      <a:pt x="2488691" y="368807"/>
                    </a:lnTo>
                    <a:lnTo>
                      <a:pt x="2490215" y="365759"/>
                    </a:lnTo>
                    <a:lnTo>
                      <a:pt x="2497835" y="365759"/>
                    </a:lnTo>
                    <a:lnTo>
                      <a:pt x="2500883" y="362711"/>
                    </a:lnTo>
                    <a:lnTo>
                      <a:pt x="2505455" y="355091"/>
                    </a:lnTo>
                    <a:lnTo>
                      <a:pt x="2508503" y="339851"/>
                    </a:lnTo>
                    <a:lnTo>
                      <a:pt x="2513075" y="345947"/>
                    </a:lnTo>
                    <a:lnTo>
                      <a:pt x="2514599" y="371855"/>
                    </a:lnTo>
                    <a:lnTo>
                      <a:pt x="2519171" y="385571"/>
                    </a:lnTo>
                    <a:lnTo>
                      <a:pt x="2522219" y="384047"/>
                    </a:lnTo>
                    <a:lnTo>
                      <a:pt x="2526791" y="388619"/>
                    </a:lnTo>
                    <a:lnTo>
                      <a:pt x="2529839" y="394715"/>
                    </a:lnTo>
                    <a:lnTo>
                      <a:pt x="2534411" y="384047"/>
                    </a:lnTo>
                    <a:lnTo>
                      <a:pt x="2537459" y="368807"/>
                    </a:lnTo>
                    <a:lnTo>
                      <a:pt x="2538983" y="356615"/>
                    </a:lnTo>
                    <a:lnTo>
                      <a:pt x="2543555" y="353567"/>
                    </a:lnTo>
                    <a:lnTo>
                      <a:pt x="2546603" y="355091"/>
                    </a:lnTo>
                    <a:lnTo>
                      <a:pt x="2551175" y="362711"/>
                    </a:lnTo>
                    <a:lnTo>
                      <a:pt x="2554223" y="371855"/>
                    </a:lnTo>
                    <a:lnTo>
                      <a:pt x="2558795" y="380999"/>
                    </a:lnTo>
                    <a:lnTo>
                      <a:pt x="2561843" y="387095"/>
                    </a:lnTo>
                    <a:lnTo>
                      <a:pt x="2566415" y="388619"/>
                    </a:lnTo>
                    <a:lnTo>
                      <a:pt x="2567939" y="385571"/>
                    </a:lnTo>
                    <a:lnTo>
                      <a:pt x="2572511" y="379475"/>
                    </a:lnTo>
                    <a:lnTo>
                      <a:pt x="2575559" y="373379"/>
                    </a:lnTo>
                    <a:lnTo>
                      <a:pt x="2580131" y="364235"/>
                    </a:lnTo>
                    <a:lnTo>
                      <a:pt x="2583179" y="348995"/>
                    </a:lnTo>
                    <a:lnTo>
                      <a:pt x="2587751" y="353567"/>
                    </a:lnTo>
                    <a:lnTo>
                      <a:pt x="2590799" y="365759"/>
                    </a:lnTo>
                    <a:lnTo>
                      <a:pt x="2592323" y="376427"/>
                    </a:lnTo>
                    <a:lnTo>
                      <a:pt x="2596895" y="379475"/>
                    </a:lnTo>
                    <a:lnTo>
                      <a:pt x="2599943" y="388619"/>
                    </a:lnTo>
                    <a:lnTo>
                      <a:pt x="2604515" y="399287"/>
                    </a:lnTo>
                    <a:lnTo>
                      <a:pt x="2607563" y="396239"/>
                    </a:lnTo>
                    <a:lnTo>
                      <a:pt x="2612135" y="387095"/>
                    </a:lnTo>
                    <a:lnTo>
                      <a:pt x="2615183" y="384047"/>
                    </a:lnTo>
                    <a:lnTo>
                      <a:pt x="2619755" y="379475"/>
                    </a:lnTo>
                    <a:lnTo>
                      <a:pt x="2621279" y="371855"/>
                    </a:lnTo>
                    <a:lnTo>
                      <a:pt x="2624327" y="365759"/>
                    </a:lnTo>
                    <a:lnTo>
                      <a:pt x="2628899" y="373379"/>
                    </a:lnTo>
                    <a:lnTo>
                      <a:pt x="2631947" y="380999"/>
                    </a:lnTo>
                    <a:lnTo>
                      <a:pt x="2636519" y="385571"/>
                    </a:lnTo>
                    <a:lnTo>
                      <a:pt x="2639567" y="391667"/>
                    </a:lnTo>
                    <a:lnTo>
                      <a:pt x="2644139" y="399287"/>
                    </a:lnTo>
                    <a:lnTo>
                      <a:pt x="2645663" y="396239"/>
                    </a:lnTo>
                    <a:lnTo>
                      <a:pt x="2650235" y="391667"/>
                    </a:lnTo>
                    <a:lnTo>
                      <a:pt x="2653283" y="387095"/>
                    </a:lnTo>
                    <a:lnTo>
                      <a:pt x="2657855" y="385571"/>
                    </a:lnTo>
                    <a:lnTo>
                      <a:pt x="2660903" y="385571"/>
                    </a:lnTo>
                    <a:lnTo>
                      <a:pt x="2665475" y="388619"/>
                    </a:lnTo>
                    <a:lnTo>
                      <a:pt x="2668523" y="391667"/>
                    </a:lnTo>
                    <a:lnTo>
                      <a:pt x="2674619" y="391667"/>
                    </a:lnTo>
                    <a:lnTo>
                      <a:pt x="2677667" y="393191"/>
                    </a:lnTo>
                    <a:lnTo>
                      <a:pt x="2682239" y="388619"/>
                    </a:lnTo>
                    <a:lnTo>
                      <a:pt x="2685287" y="387095"/>
                    </a:lnTo>
                    <a:lnTo>
                      <a:pt x="2689859" y="388619"/>
                    </a:lnTo>
                    <a:lnTo>
                      <a:pt x="2692907" y="388619"/>
                    </a:lnTo>
                    <a:lnTo>
                      <a:pt x="2697479" y="387095"/>
                    </a:lnTo>
                    <a:lnTo>
                      <a:pt x="2699003" y="387095"/>
                    </a:lnTo>
                    <a:lnTo>
                      <a:pt x="2702051" y="391667"/>
                    </a:lnTo>
                    <a:lnTo>
                      <a:pt x="2706623" y="399287"/>
                    </a:lnTo>
                    <a:lnTo>
                      <a:pt x="2709671" y="396239"/>
                    </a:lnTo>
                    <a:lnTo>
                      <a:pt x="2714243" y="391667"/>
                    </a:lnTo>
                  </a:path>
                </a:pathLst>
              </a:custGeom>
              <a:ln w="3175">
                <a:solidFill>
                  <a:srgbClr val="0000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3" name="object 63"/>
              <p:cNvSpPr/>
              <p:nvPr/>
            </p:nvSpPr>
            <p:spPr>
              <a:xfrm>
                <a:off x="4091939" y="8046720"/>
                <a:ext cx="2714625" cy="220979"/>
              </a:xfrm>
              <a:custGeom>
                <a:avLst/>
                <a:gdLst/>
                <a:ahLst/>
                <a:cxnLst/>
                <a:rect l="l" t="t" r="r" b="b"/>
                <a:pathLst>
                  <a:path w="2714625" h="220979">
                    <a:moveTo>
                      <a:pt x="0" y="99059"/>
                    </a:moveTo>
                    <a:lnTo>
                      <a:pt x="1523" y="100583"/>
                    </a:lnTo>
                    <a:lnTo>
                      <a:pt x="4571" y="102107"/>
                    </a:lnTo>
                    <a:lnTo>
                      <a:pt x="12191" y="102107"/>
                    </a:lnTo>
                    <a:lnTo>
                      <a:pt x="16763" y="100583"/>
                    </a:lnTo>
                    <a:lnTo>
                      <a:pt x="25907" y="100583"/>
                    </a:lnTo>
                    <a:lnTo>
                      <a:pt x="30479" y="99059"/>
                    </a:lnTo>
                    <a:lnTo>
                      <a:pt x="33527" y="100583"/>
                    </a:lnTo>
                    <a:lnTo>
                      <a:pt x="54863" y="100583"/>
                    </a:lnTo>
                    <a:lnTo>
                      <a:pt x="57911" y="102107"/>
                    </a:lnTo>
                    <a:lnTo>
                      <a:pt x="62483" y="100583"/>
                    </a:lnTo>
                    <a:lnTo>
                      <a:pt x="65531" y="102107"/>
                    </a:lnTo>
                    <a:lnTo>
                      <a:pt x="70103" y="100583"/>
                    </a:lnTo>
                    <a:lnTo>
                      <a:pt x="73151" y="102107"/>
                    </a:lnTo>
                    <a:lnTo>
                      <a:pt x="77723" y="105155"/>
                    </a:lnTo>
                    <a:lnTo>
                      <a:pt x="79247" y="105155"/>
                    </a:lnTo>
                    <a:lnTo>
                      <a:pt x="82295" y="108203"/>
                    </a:lnTo>
                    <a:lnTo>
                      <a:pt x="86867" y="109727"/>
                    </a:lnTo>
                    <a:lnTo>
                      <a:pt x="89915" y="112775"/>
                    </a:lnTo>
                    <a:lnTo>
                      <a:pt x="94487" y="114299"/>
                    </a:lnTo>
                    <a:lnTo>
                      <a:pt x="97535" y="115823"/>
                    </a:lnTo>
                    <a:lnTo>
                      <a:pt x="102107" y="117347"/>
                    </a:lnTo>
                    <a:lnTo>
                      <a:pt x="103631" y="115823"/>
                    </a:lnTo>
                    <a:lnTo>
                      <a:pt x="111251" y="115823"/>
                    </a:lnTo>
                    <a:lnTo>
                      <a:pt x="115823" y="120395"/>
                    </a:lnTo>
                    <a:lnTo>
                      <a:pt x="118871" y="117347"/>
                    </a:lnTo>
                    <a:lnTo>
                      <a:pt x="123443" y="120395"/>
                    </a:lnTo>
                    <a:lnTo>
                      <a:pt x="126491" y="121919"/>
                    </a:lnTo>
                    <a:lnTo>
                      <a:pt x="129539" y="121919"/>
                    </a:lnTo>
                    <a:lnTo>
                      <a:pt x="132587" y="124967"/>
                    </a:lnTo>
                    <a:lnTo>
                      <a:pt x="135635" y="124967"/>
                    </a:lnTo>
                    <a:lnTo>
                      <a:pt x="140207" y="129539"/>
                    </a:lnTo>
                    <a:lnTo>
                      <a:pt x="147827" y="129539"/>
                    </a:lnTo>
                    <a:lnTo>
                      <a:pt x="150875" y="131063"/>
                    </a:lnTo>
                    <a:lnTo>
                      <a:pt x="155447" y="129539"/>
                    </a:lnTo>
                    <a:lnTo>
                      <a:pt x="156971" y="129539"/>
                    </a:lnTo>
                    <a:lnTo>
                      <a:pt x="160019" y="128015"/>
                    </a:lnTo>
                    <a:lnTo>
                      <a:pt x="164591" y="124967"/>
                    </a:lnTo>
                    <a:lnTo>
                      <a:pt x="167639" y="124967"/>
                    </a:lnTo>
                    <a:lnTo>
                      <a:pt x="172211" y="121919"/>
                    </a:lnTo>
                    <a:lnTo>
                      <a:pt x="175259" y="123443"/>
                    </a:lnTo>
                    <a:lnTo>
                      <a:pt x="179831" y="121919"/>
                    </a:lnTo>
                    <a:lnTo>
                      <a:pt x="201167" y="121919"/>
                    </a:lnTo>
                    <a:lnTo>
                      <a:pt x="204215" y="120395"/>
                    </a:lnTo>
                    <a:lnTo>
                      <a:pt x="210311" y="120395"/>
                    </a:lnTo>
                    <a:lnTo>
                      <a:pt x="213359" y="115823"/>
                    </a:lnTo>
                    <a:lnTo>
                      <a:pt x="217931" y="115823"/>
                    </a:lnTo>
                    <a:lnTo>
                      <a:pt x="220979" y="114299"/>
                    </a:lnTo>
                    <a:lnTo>
                      <a:pt x="225551" y="114299"/>
                    </a:lnTo>
                    <a:lnTo>
                      <a:pt x="228599" y="109727"/>
                    </a:lnTo>
                    <a:lnTo>
                      <a:pt x="233171" y="112775"/>
                    </a:lnTo>
                    <a:lnTo>
                      <a:pt x="236219" y="109727"/>
                    </a:lnTo>
                    <a:lnTo>
                      <a:pt x="237743" y="112775"/>
                    </a:lnTo>
                    <a:lnTo>
                      <a:pt x="242315" y="109727"/>
                    </a:lnTo>
                    <a:lnTo>
                      <a:pt x="245363" y="112775"/>
                    </a:lnTo>
                    <a:lnTo>
                      <a:pt x="249935" y="109727"/>
                    </a:lnTo>
                    <a:lnTo>
                      <a:pt x="252983" y="114299"/>
                    </a:lnTo>
                    <a:lnTo>
                      <a:pt x="257555" y="109727"/>
                    </a:lnTo>
                    <a:lnTo>
                      <a:pt x="263651" y="109727"/>
                    </a:lnTo>
                    <a:lnTo>
                      <a:pt x="266699" y="112775"/>
                    </a:lnTo>
                    <a:lnTo>
                      <a:pt x="271271" y="108203"/>
                    </a:lnTo>
                    <a:lnTo>
                      <a:pt x="274319" y="112775"/>
                    </a:lnTo>
                    <a:lnTo>
                      <a:pt x="278891" y="109727"/>
                    </a:lnTo>
                    <a:lnTo>
                      <a:pt x="286511" y="109727"/>
                    </a:lnTo>
                    <a:lnTo>
                      <a:pt x="289559" y="112775"/>
                    </a:lnTo>
                    <a:lnTo>
                      <a:pt x="291083" y="109727"/>
                    </a:lnTo>
                    <a:lnTo>
                      <a:pt x="298703" y="109727"/>
                    </a:lnTo>
                    <a:lnTo>
                      <a:pt x="303275" y="108203"/>
                    </a:lnTo>
                    <a:lnTo>
                      <a:pt x="306323" y="105155"/>
                    </a:lnTo>
                    <a:lnTo>
                      <a:pt x="310895" y="106679"/>
                    </a:lnTo>
                    <a:lnTo>
                      <a:pt x="313943" y="100583"/>
                    </a:lnTo>
                    <a:lnTo>
                      <a:pt x="315467" y="100583"/>
                    </a:lnTo>
                    <a:lnTo>
                      <a:pt x="320039" y="99059"/>
                    </a:lnTo>
                    <a:lnTo>
                      <a:pt x="323087" y="94487"/>
                    </a:lnTo>
                    <a:lnTo>
                      <a:pt x="327659" y="94487"/>
                    </a:lnTo>
                    <a:lnTo>
                      <a:pt x="330707" y="92963"/>
                    </a:lnTo>
                    <a:lnTo>
                      <a:pt x="335279" y="94487"/>
                    </a:lnTo>
                    <a:lnTo>
                      <a:pt x="338327" y="92963"/>
                    </a:lnTo>
                    <a:lnTo>
                      <a:pt x="348995" y="92963"/>
                    </a:lnTo>
                    <a:lnTo>
                      <a:pt x="352043" y="89915"/>
                    </a:lnTo>
                    <a:lnTo>
                      <a:pt x="356615" y="89915"/>
                    </a:lnTo>
                    <a:lnTo>
                      <a:pt x="359663" y="86867"/>
                    </a:lnTo>
                    <a:lnTo>
                      <a:pt x="364235" y="85343"/>
                    </a:lnTo>
                    <a:lnTo>
                      <a:pt x="367283" y="85343"/>
                    </a:lnTo>
                    <a:lnTo>
                      <a:pt x="368807" y="82295"/>
                    </a:lnTo>
                    <a:lnTo>
                      <a:pt x="373379" y="83819"/>
                    </a:lnTo>
                    <a:lnTo>
                      <a:pt x="376427" y="82295"/>
                    </a:lnTo>
                    <a:lnTo>
                      <a:pt x="380999" y="83819"/>
                    </a:lnTo>
                    <a:lnTo>
                      <a:pt x="384047" y="82295"/>
                    </a:lnTo>
                    <a:lnTo>
                      <a:pt x="388619" y="83819"/>
                    </a:lnTo>
                    <a:lnTo>
                      <a:pt x="391667" y="85343"/>
                    </a:lnTo>
                    <a:lnTo>
                      <a:pt x="396239" y="85343"/>
                    </a:lnTo>
                    <a:lnTo>
                      <a:pt x="397763" y="89915"/>
                    </a:lnTo>
                    <a:lnTo>
                      <a:pt x="400811" y="86867"/>
                    </a:lnTo>
                    <a:lnTo>
                      <a:pt x="405383" y="89915"/>
                    </a:lnTo>
                    <a:lnTo>
                      <a:pt x="408431" y="89915"/>
                    </a:lnTo>
                    <a:lnTo>
                      <a:pt x="413003" y="86867"/>
                    </a:lnTo>
                    <a:lnTo>
                      <a:pt x="416051" y="91439"/>
                    </a:lnTo>
                    <a:lnTo>
                      <a:pt x="420623" y="89915"/>
                    </a:lnTo>
                    <a:lnTo>
                      <a:pt x="426719" y="89915"/>
                    </a:lnTo>
                    <a:lnTo>
                      <a:pt x="429767" y="91439"/>
                    </a:lnTo>
                    <a:lnTo>
                      <a:pt x="434339" y="91439"/>
                    </a:lnTo>
                    <a:lnTo>
                      <a:pt x="437387" y="92963"/>
                    </a:lnTo>
                    <a:lnTo>
                      <a:pt x="441959" y="94487"/>
                    </a:lnTo>
                    <a:lnTo>
                      <a:pt x="445007" y="97535"/>
                    </a:lnTo>
                    <a:lnTo>
                      <a:pt x="449579" y="97535"/>
                    </a:lnTo>
                    <a:lnTo>
                      <a:pt x="451103" y="100583"/>
                    </a:lnTo>
                    <a:lnTo>
                      <a:pt x="454151" y="99059"/>
                    </a:lnTo>
                    <a:lnTo>
                      <a:pt x="458723" y="102107"/>
                    </a:lnTo>
                    <a:lnTo>
                      <a:pt x="461771" y="100583"/>
                    </a:lnTo>
                    <a:lnTo>
                      <a:pt x="480059" y="100583"/>
                    </a:lnTo>
                    <a:lnTo>
                      <a:pt x="483107" y="99059"/>
                    </a:lnTo>
                    <a:lnTo>
                      <a:pt x="487679" y="100583"/>
                    </a:lnTo>
                    <a:lnTo>
                      <a:pt x="512063" y="100583"/>
                    </a:lnTo>
                    <a:lnTo>
                      <a:pt x="515111" y="102107"/>
                    </a:lnTo>
                    <a:lnTo>
                      <a:pt x="519683" y="100583"/>
                    </a:lnTo>
                    <a:lnTo>
                      <a:pt x="522731" y="102107"/>
                    </a:lnTo>
                    <a:lnTo>
                      <a:pt x="527303" y="102107"/>
                    </a:lnTo>
                    <a:lnTo>
                      <a:pt x="528827" y="105155"/>
                    </a:lnTo>
                    <a:lnTo>
                      <a:pt x="531875" y="105155"/>
                    </a:lnTo>
                    <a:lnTo>
                      <a:pt x="536447" y="109727"/>
                    </a:lnTo>
                    <a:lnTo>
                      <a:pt x="539495" y="109727"/>
                    </a:lnTo>
                    <a:lnTo>
                      <a:pt x="544067" y="112775"/>
                    </a:lnTo>
                    <a:lnTo>
                      <a:pt x="547115" y="114299"/>
                    </a:lnTo>
                    <a:lnTo>
                      <a:pt x="551687" y="115823"/>
                    </a:lnTo>
                    <a:lnTo>
                      <a:pt x="554735" y="115823"/>
                    </a:lnTo>
                    <a:lnTo>
                      <a:pt x="557783" y="117347"/>
                    </a:lnTo>
                    <a:lnTo>
                      <a:pt x="573023" y="117347"/>
                    </a:lnTo>
                    <a:lnTo>
                      <a:pt x="576071" y="120395"/>
                    </a:lnTo>
                    <a:lnTo>
                      <a:pt x="580643" y="121919"/>
                    </a:lnTo>
                    <a:lnTo>
                      <a:pt x="582167" y="123443"/>
                    </a:lnTo>
                    <a:lnTo>
                      <a:pt x="585215" y="124967"/>
                    </a:lnTo>
                    <a:lnTo>
                      <a:pt x="589787" y="124967"/>
                    </a:lnTo>
                    <a:lnTo>
                      <a:pt x="592835" y="129539"/>
                    </a:lnTo>
                    <a:lnTo>
                      <a:pt x="600455" y="129539"/>
                    </a:lnTo>
                    <a:lnTo>
                      <a:pt x="605027" y="131063"/>
                    </a:lnTo>
                    <a:lnTo>
                      <a:pt x="608075" y="129539"/>
                    </a:lnTo>
                    <a:lnTo>
                      <a:pt x="609599" y="129539"/>
                    </a:lnTo>
                    <a:lnTo>
                      <a:pt x="614171" y="128015"/>
                    </a:lnTo>
                    <a:lnTo>
                      <a:pt x="617219" y="128015"/>
                    </a:lnTo>
                    <a:lnTo>
                      <a:pt x="621791" y="123443"/>
                    </a:lnTo>
                    <a:lnTo>
                      <a:pt x="629411" y="123443"/>
                    </a:lnTo>
                    <a:lnTo>
                      <a:pt x="632459" y="121919"/>
                    </a:lnTo>
                    <a:lnTo>
                      <a:pt x="635507" y="123443"/>
                    </a:lnTo>
                    <a:lnTo>
                      <a:pt x="638555" y="121919"/>
                    </a:lnTo>
                    <a:lnTo>
                      <a:pt x="643127" y="123443"/>
                    </a:lnTo>
                    <a:lnTo>
                      <a:pt x="646175" y="121919"/>
                    </a:lnTo>
                    <a:lnTo>
                      <a:pt x="658367" y="121919"/>
                    </a:lnTo>
                    <a:lnTo>
                      <a:pt x="659891" y="120395"/>
                    </a:lnTo>
                    <a:lnTo>
                      <a:pt x="662939" y="120395"/>
                    </a:lnTo>
                    <a:lnTo>
                      <a:pt x="667511" y="115823"/>
                    </a:lnTo>
                    <a:lnTo>
                      <a:pt x="670559" y="115823"/>
                    </a:lnTo>
                    <a:lnTo>
                      <a:pt x="675131" y="114299"/>
                    </a:lnTo>
                    <a:lnTo>
                      <a:pt x="678179" y="112775"/>
                    </a:lnTo>
                    <a:lnTo>
                      <a:pt x="682751" y="112775"/>
                    </a:lnTo>
                    <a:lnTo>
                      <a:pt x="685799" y="109727"/>
                    </a:lnTo>
                    <a:lnTo>
                      <a:pt x="687323" y="109727"/>
                    </a:lnTo>
                    <a:lnTo>
                      <a:pt x="691895" y="108203"/>
                    </a:lnTo>
                    <a:lnTo>
                      <a:pt x="694943" y="109727"/>
                    </a:lnTo>
                    <a:lnTo>
                      <a:pt x="699515" y="112775"/>
                    </a:lnTo>
                    <a:lnTo>
                      <a:pt x="702563" y="109727"/>
                    </a:lnTo>
                    <a:lnTo>
                      <a:pt x="707135" y="112775"/>
                    </a:lnTo>
                    <a:lnTo>
                      <a:pt x="710183" y="109727"/>
                    </a:lnTo>
                    <a:lnTo>
                      <a:pt x="713231" y="108203"/>
                    </a:lnTo>
                    <a:lnTo>
                      <a:pt x="716279" y="108203"/>
                    </a:lnTo>
                    <a:lnTo>
                      <a:pt x="720851" y="112775"/>
                    </a:lnTo>
                    <a:lnTo>
                      <a:pt x="723899" y="109727"/>
                    </a:lnTo>
                    <a:lnTo>
                      <a:pt x="728471" y="109727"/>
                    </a:lnTo>
                    <a:lnTo>
                      <a:pt x="731519" y="108203"/>
                    </a:lnTo>
                    <a:lnTo>
                      <a:pt x="736091" y="112775"/>
                    </a:lnTo>
                    <a:lnTo>
                      <a:pt x="739139" y="108203"/>
                    </a:lnTo>
                    <a:lnTo>
                      <a:pt x="740663" y="112775"/>
                    </a:lnTo>
                    <a:lnTo>
                      <a:pt x="745235" y="109727"/>
                    </a:lnTo>
                    <a:lnTo>
                      <a:pt x="748283" y="108203"/>
                    </a:lnTo>
                    <a:lnTo>
                      <a:pt x="752855" y="108203"/>
                    </a:lnTo>
                    <a:lnTo>
                      <a:pt x="755903" y="106679"/>
                    </a:lnTo>
                    <a:lnTo>
                      <a:pt x="760475" y="106679"/>
                    </a:lnTo>
                    <a:lnTo>
                      <a:pt x="763523" y="102107"/>
                    </a:lnTo>
                    <a:lnTo>
                      <a:pt x="766571" y="99059"/>
                    </a:lnTo>
                    <a:lnTo>
                      <a:pt x="769619" y="99059"/>
                    </a:lnTo>
                    <a:lnTo>
                      <a:pt x="772667" y="94487"/>
                    </a:lnTo>
                    <a:lnTo>
                      <a:pt x="780287" y="94487"/>
                    </a:lnTo>
                    <a:lnTo>
                      <a:pt x="784859" y="91439"/>
                    </a:lnTo>
                    <a:lnTo>
                      <a:pt x="787907" y="92963"/>
                    </a:lnTo>
                    <a:lnTo>
                      <a:pt x="792479" y="91439"/>
                    </a:lnTo>
                    <a:lnTo>
                      <a:pt x="794003" y="92963"/>
                    </a:lnTo>
                    <a:lnTo>
                      <a:pt x="798575" y="91439"/>
                    </a:lnTo>
                    <a:lnTo>
                      <a:pt x="801623" y="91439"/>
                    </a:lnTo>
                    <a:lnTo>
                      <a:pt x="806195" y="86867"/>
                    </a:lnTo>
                    <a:lnTo>
                      <a:pt x="809243" y="89915"/>
                    </a:lnTo>
                    <a:lnTo>
                      <a:pt x="813815" y="85343"/>
                    </a:lnTo>
                    <a:lnTo>
                      <a:pt x="816863" y="83819"/>
                    </a:lnTo>
                    <a:lnTo>
                      <a:pt x="818387" y="82295"/>
                    </a:lnTo>
                    <a:lnTo>
                      <a:pt x="822959" y="83819"/>
                    </a:lnTo>
                    <a:lnTo>
                      <a:pt x="826007" y="79247"/>
                    </a:lnTo>
                    <a:lnTo>
                      <a:pt x="830579" y="82295"/>
                    </a:lnTo>
                    <a:lnTo>
                      <a:pt x="833627" y="79247"/>
                    </a:lnTo>
                    <a:lnTo>
                      <a:pt x="838199" y="82295"/>
                    </a:lnTo>
                    <a:lnTo>
                      <a:pt x="841247" y="83819"/>
                    </a:lnTo>
                    <a:lnTo>
                      <a:pt x="845819" y="83819"/>
                    </a:lnTo>
                    <a:lnTo>
                      <a:pt x="847343" y="85343"/>
                    </a:lnTo>
                    <a:lnTo>
                      <a:pt x="851915" y="85343"/>
                    </a:lnTo>
                    <a:lnTo>
                      <a:pt x="854963" y="86867"/>
                    </a:lnTo>
                    <a:lnTo>
                      <a:pt x="858011" y="85343"/>
                    </a:lnTo>
                    <a:lnTo>
                      <a:pt x="862583" y="86867"/>
                    </a:lnTo>
                    <a:lnTo>
                      <a:pt x="865631" y="89915"/>
                    </a:lnTo>
                    <a:lnTo>
                      <a:pt x="870203" y="85343"/>
                    </a:lnTo>
                    <a:lnTo>
                      <a:pt x="871727" y="89915"/>
                    </a:lnTo>
                    <a:lnTo>
                      <a:pt x="876299" y="85343"/>
                    </a:lnTo>
                    <a:lnTo>
                      <a:pt x="879347" y="89915"/>
                    </a:lnTo>
                    <a:lnTo>
                      <a:pt x="883919" y="86867"/>
                    </a:lnTo>
                    <a:lnTo>
                      <a:pt x="886967" y="91439"/>
                    </a:lnTo>
                    <a:lnTo>
                      <a:pt x="891539" y="89915"/>
                    </a:lnTo>
                    <a:lnTo>
                      <a:pt x="894587" y="94487"/>
                    </a:lnTo>
                    <a:lnTo>
                      <a:pt x="899159" y="74675"/>
                    </a:lnTo>
                    <a:lnTo>
                      <a:pt x="900683" y="121919"/>
                    </a:lnTo>
                    <a:lnTo>
                      <a:pt x="903731" y="108203"/>
                    </a:lnTo>
                    <a:lnTo>
                      <a:pt x="908303" y="220979"/>
                    </a:lnTo>
                    <a:lnTo>
                      <a:pt x="911351" y="106679"/>
                    </a:lnTo>
                    <a:lnTo>
                      <a:pt x="915923" y="0"/>
                    </a:lnTo>
                    <a:lnTo>
                      <a:pt x="918971" y="16763"/>
                    </a:lnTo>
                    <a:lnTo>
                      <a:pt x="923543" y="97535"/>
                    </a:lnTo>
                    <a:lnTo>
                      <a:pt x="925067" y="100583"/>
                    </a:lnTo>
                    <a:lnTo>
                      <a:pt x="929639" y="39623"/>
                    </a:lnTo>
                    <a:lnTo>
                      <a:pt x="932687" y="4571"/>
                    </a:lnTo>
                    <a:lnTo>
                      <a:pt x="937259" y="19811"/>
                    </a:lnTo>
                    <a:lnTo>
                      <a:pt x="940307" y="57911"/>
                    </a:lnTo>
                    <a:lnTo>
                      <a:pt x="944879" y="123443"/>
                    </a:lnTo>
                    <a:lnTo>
                      <a:pt x="947927" y="193547"/>
                    </a:lnTo>
                    <a:lnTo>
                      <a:pt x="950975" y="214883"/>
                    </a:lnTo>
                    <a:lnTo>
                      <a:pt x="954023" y="172211"/>
                    </a:lnTo>
                    <a:lnTo>
                      <a:pt x="957071" y="132587"/>
                    </a:lnTo>
                    <a:lnTo>
                      <a:pt x="961643" y="137159"/>
                    </a:lnTo>
                    <a:lnTo>
                      <a:pt x="964691" y="140207"/>
                    </a:lnTo>
                    <a:lnTo>
                      <a:pt x="969263" y="97535"/>
                    </a:lnTo>
                    <a:lnTo>
                      <a:pt x="972311" y="44195"/>
                    </a:lnTo>
                    <a:lnTo>
                      <a:pt x="976883" y="22859"/>
                    </a:lnTo>
                    <a:lnTo>
                      <a:pt x="978407" y="32003"/>
                    </a:lnTo>
                    <a:lnTo>
                      <a:pt x="981455" y="50291"/>
                    </a:lnTo>
                    <a:lnTo>
                      <a:pt x="986027" y="77723"/>
                    </a:lnTo>
                    <a:lnTo>
                      <a:pt x="989075" y="105155"/>
                    </a:lnTo>
                    <a:lnTo>
                      <a:pt x="993647" y="108203"/>
                    </a:lnTo>
                    <a:lnTo>
                      <a:pt x="996695" y="91439"/>
                    </a:lnTo>
                    <a:lnTo>
                      <a:pt x="1001267" y="89915"/>
                    </a:lnTo>
                    <a:lnTo>
                      <a:pt x="1004315" y="108203"/>
                    </a:lnTo>
                    <a:lnTo>
                      <a:pt x="1007363" y="120395"/>
                    </a:lnTo>
                    <a:lnTo>
                      <a:pt x="1010411" y="109727"/>
                    </a:lnTo>
                    <a:lnTo>
                      <a:pt x="1014983" y="102107"/>
                    </a:lnTo>
                    <a:lnTo>
                      <a:pt x="1018031" y="112775"/>
                    </a:lnTo>
                    <a:lnTo>
                      <a:pt x="1022603" y="124967"/>
                    </a:lnTo>
                    <a:lnTo>
                      <a:pt x="1030223" y="124967"/>
                    </a:lnTo>
                    <a:lnTo>
                      <a:pt x="1031747" y="123443"/>
                    </a:lnTo>
                    <a:lnTo>
                      <a:pt x="1034795" y="106679"/>
                    </a:lnTo>
                    <a:lnTo>
                      <a:pt x="1039367" y="77723"/>
                    </a:lnTo>
                    <a:lnTo>
                      <a:pt x="1042415" y="64007"/>
                    </a:lnTo>
                    <a:lnTo>
                      <a:pt x="1046987" y="74675"/>
                    </a:lnTo>
                    <a:lnTo>
                      <a:pt x="1050035" y="82295"/>
                    </a:lnTo>
                    <a:lnTo>
                      <a:pt x="1057655" y="82295"/>
                    </a:lnTo>
                    <a:lnTo>
                      <a:pt x="1059179" y="91439"/>
                    </a:lnTo>
                    <a:lnTo>
                      <a:pt x="1063751" y="105155"/>
                    </a:lnTo>
                    <a:lnTo>
                      <a:pt x="1066799" y="112775"/>
                    </a:lnTo>
                    <a:lnTo>
                      <a:pt x="1071371" y="117347"/>
                    </a:lnTo>
                    <a:lnTo>
                      <a:pt x="1074419" y="114299"/>
                    </a:lnTo>
                    <a:lnTo>
                      <a:pt x="1078991" y="105155"/>
                    </a:lnTo>
                    <a:lnTo>
                      <a:pt x="1082039" y="94487"/>
                    </a:lnTo>
                    <a:lnTo>
                      <a:pt x="1085087" y="97535"/>
                    </a:lnTo>
                    <a:lnTo>
                      <a:pt x="1088135" y="106679"/>
                    </a:lnTo>
                    <a:lnTo>
                      <a:pt x="1092707" y="108203"/>
                    </a:lnTo>
                    <a:lnTo>
                      <a:pt x="1095755" y="99059"/>
                    </a:lnTo>
                    <a:lnTo>
                      <a:pt x="1100327" y="91439"/>
                    </a:lnTo>
                    <a:lnTo>
                      <a:pt x="1103375" y="91439"/>
                    </a:lnTo>
                    <a:lnTo>
                      <a:pt x="1107947" y="92963"/>
                    </a:lnTo>
                    <a:lnTo>
                      <a:pt x="1110995" y="91439"/>
                    </a:lnTo>
                    <a:lnTo>
                      <a:pt x="1112519" y="83819"/>
                    </a:lnTo>
                    <a:lnTo>
                      <a:pt x="1117091" y="79247"/>
                    </a:lnTo>
                    <a:lnTo>
                      <a:pt x="1120139" y="82295"/>
                    </a:lnTo>
                    <a:lnTo>
                      <a:pt x="1124711" y="89915"/>
                    </a:lnTo>
                    <a:lnTo>
                      <a:pt x="1127759" y="97535"/>
                    </a:lnTo>
                    <a:lnTo>
                      <a:pt x="1132331" y="102107"/>
                    </a:lnTo>
                    <a:lnTo>
                      <a:pt x="1135379" y="102107"/>
                    </a:lnTo>
                    <a:lnTo>
                      <a:pt x="1136903" y="100583"/>
                    </a:lnTo>
                    <a:lnTo>
                      <a:pt x="1141475" y="105155"/>
                    </a:lnTo>
                    <a:lnTo>
                      <a:pt x="1144523" y="109727"/>
                    </a:lnTo>
                    <a:lnTo>
                      <a:pt x="1149095" y="105155"/>
                    </a:lnTo>
                    <a:lnTo>
                      <a:pt x="1152143" y="97535"/>
                    </a:lnTo>
                    <a:lnTo>
                      <a:pt x="1159763" y="97535"/>
                    </a:lnTo>
                    <a:lnTo>
                      <a:pt x="1164335" y="92963"/>
                    </a:lnTo>
                    <a:lnTo>
                      <a:pt x="1165859" y="89915"/>
                    </a:lnTo>
                    <a:lnTo>
                      <a:pt x="1170431" y="91439"/>
                    </a:lnTo>
                    <a:lnTo>
                      <a:pt x="1173479" y="94487"/>
                    </a:lnTo>
                    <a:lnTo>
                      <a:pt x="1178051" y="86867"/>
                    </a:lnTo>
                    <a:lnTo>
                      <a:pt x="1181099" y="85343"/>
                    </a:lnTo>
                    <a:lnTo>
                      <a:pt x="1185671" y="89915"/>
                    </a:lnTo>
                    <a:lnTo>
                      <a:pt x="1188719" y="94487"/>
                    </a:lnTo>
                    <a:lnTo>
                      <a:pt x="1190243" y="100583"/>
                    </a:lnTo>
                    <a:lnTo>
                      <a:pt x="1194815" y="100583"/>
                    </a:lnTo>
                    <a:lnTo>
                      <a:pt x="1197863" y="99059"/>
                    </a:lnTo>
                    <a:lnTo>
                      <a:pt x="1202435" y="100583"/>
                    </a:lnTo>
                    <a:lnTo>
                      <a:pt x="1205483" y="99059"/>
                    </a:lnTo>
                    <a:lnTo>
                      <a:pt x="1210055" y="105155"/>
                    </a:lnTo>
                    <a:lnTo>
                      <a:pt x="1213103" y="105155"/>
                    </a:lnTo>
                    <a:lnTo>
                      <a:pt x="1217675" y="102107"/>
                    </a:lnTo>
                    <a:lnTo>
                      <a:pt x="1219199" y="94487"/>
                    </a:lnTo>
                    <a:lnTo>
                      <a:pt x="1226819" y="94487"/>
                    </a:lnTo>
                    <a:lnTo>
                      <a:pt x="1229867" y="100583"/>
                    </a:lnTo>
                    <a:lnTo>
                      <a:pt x="1234439" y="97535"/>
                    </a:lnTo>
                    <a:lnTo>
                      <a:pt x="1237487" y="99059"/>
                    </a:lnTo>
                    <a:lnTo>
                      <a:pt x="1242059" y="97535"/>
                    </a:lnTo>
                    <a:lnTo>
                      <a:pt x="1243583" y="99059"/>
                    </a:lnTo>
                    <a:lnTo>
                      <a:pt x="1248155" y="105155"/>
                    </a:lnTo>
                    <a:lnTo>
                      <a:pt x="1251203" y="114299"/>
                    </a:lnTo>
                    <a:lnTo>
                      <a:pt x="1255775" y="109727"/>
                    </a:lnTo>
                    <a:lnTo>
                      <a:pt x="1258823" y="105155"/>
                    </a:lnTo>
                    <a:lnTo>
                      <a:pt x="1263395" y="94487"/>
                    </a:lnTo>
                    <a:lnTo>
                      <a:pt x="1266443" y="99059"/>
                    </a:lnTo>
                    <a:lnTo>
                      <a:pt x="1267967" y="91439"/>
                    </a:lnTo>
                    <a:lnTo>
                      <a:pt x="1275587" y="91439"/>
                    </a:lnTo>
                    <a:lnTo>
                      <a:pt x="1280159" y="94487"/>
                    </a:lnTo>
                    <a:lnTo>
                      <a:pt x="1283207" y="102107"/>
                    </a:lnTo>
                    <a:lnTo>
                      <a:pt x="1287779" y="112775"/>
                    </a:lnTo>
                    <a:lnTo>
                      <a:pt x="1290827" y="114299"/>
                    </a:lnTo>
                    <a:lnTo>
                      <a:pt x="1295399" y="108203"/>
                    </a:lnTo>
                    <a:lnTo>
                      <a:pt x="1296923" y="97535"/>
                    </a:lnTo>
                    <a:lnTo>
                      <a:pt x="1304543" y="97535"/>
                    </a:lnTo>
                    <a:lnTo>
                      <a:pt x="1309115" y="102107"/>
                    </a:lnTo>
                    <a:lnTo>
                      <a:pt x="1312163" y="105155"/>
                    </a:lnTo>
                    <a:lnTo>
                      <a:pt x="1315211" y="106679"/>
                    </a:lnTo>
                    <a:lnTo>
                      <a:pt x="1319783" y="106679"/>
                    </a:lnTo>
                    <a:lnTo>
                      <a:pt x="1321307" y="108203"/>
                    </a:lnTo>
                    <a:lnTo>
                      <a:pt x="1325879" y="115823"/>
                    </a:lnTo>
                    <a:lnTo>
                      <a:pt x="1328927" y="114299"/>
                    </a:lnTo>
                    <a:lnTo>
                      <a:pt x="1333499" y="108203"/>
                    </a:lnTo>
                    <a:lnTo>
                      <a:pt x="1336547" y="97535"/>
                    </a:lnTo>
                    <a:lnTo>
                      <a:pt x="1341119" y="94487"/>
                    </a:lnTo>
                    <a:lnTo>
                      <a:pt x="1344167" y="99059"/>
                    </a:lnTo>
                    <a:lnTo>
                      <a:pt x="1348739" y="100583"/>
                    </a:lnTo>
                    <a:lnTo>
                      <a:pt x="1350263" y="102107"/>
                    </a:lnTo>
                    <a:lnTo>
                      <a:pt x="1353311" y="108203"/>
                    </a:lnTo>
                    <a:lnTo>
                      <a:pt x="1357883" y="112775"/>
                    </a:lnTo>
                    <a:lnTo>
                      <a:pt x="1360931" y="112775"/>
                    </a:lnTo>
                    <a:lnTo>
                      <a:pt x="1365503" y="115823"/>
                    </a:lnTo>
                    <a:lnTo>
                      <a:pt x="1368551" y="117347"/>
                    </a:lnTo>
                    <a:lnTo>
                      <a:pt x="1373123" y="109727"/>
                    </a:lnTo>
                    <a:lnTo>
                      <a:pt x="1374647" y="100583"/>
                    </a:lnTo>
                    <a:lnTo>
                      <a:pt x="1379219" y="94487"/>
                    </a:lnTo>
                    <a:lnTo>
                      <a:pt x="1382267" y="102107"/>
                    </a:lnTo>
                    <a:lnTo>
                      <a:pt x="1386839" y="106679"/>
                    </a:lnTo>
                    <a:lnTo>
                      <a:pt x="1389887" y="109727"/>
                    </a:lnTo>
                    <a:lnTo>
                      <a:pt x="1394459" y="117347"/>
                    </a:lnTo>
                    <a:lnTo>
                      <a:pt x="1397507" y="123443"/>
                    </a:lnTo>
                    <a:lnTo>
                      <a:pt x="1402079" y="121919"/>
                    </a:lnTo>
                    <a:lnTo>
                      <a:pt x="1403603" y="114299"/>
                    </a:lnTo>
                    <a:lnTo>
                      <a:pt x="1406651" y="112775"/>
                    </a:lnTo>
                    <a:lnTo>
                      <a:pt x="1411223" y="109727"/>
                    </a:lnTo>
                    <a:lnTo>
                      <a:pt x="1414271" y="108203"/>
                    </a:lnTo>
                    <a:lnTo>
                      <a:pt x="1418843" y="106679"/>
                    </a:lnTo>
                    <a:lnTo>
                      <a:pt x="1421891" y="106679"/>
                    </a:lnTo>
                    <a:lnTo>
                      <a:pt x="1426463" y="109727"/>
                    </a:lnTo>
                    <a:lnTo>
                      <a:pt x="1427987" y="117347"/>
                    </a:lnTo>
                    <a:lnTo>
                      <a:pt x="1431035" y="120395"/>
                    </a:lnTo>
                    <a:lnTo>
                      <a:pt x="1435607" y="115823"/>
                    </a:lnTo>
                    <a:lnTo>
                      <a:pt x="1438655" y="108203"/>
                    </a:lnTo>
                    <a:lnTo>
                      <a:pt x="1443227" y="109727"/>
                    </a:lnTo>
                    <a:lnTo>
                      <a:pt x="1446275" y="115823"/>
                    </a:lnTo>
                    <a:lnTo>
                      <a:pt x="1450847" y="123443"/>
                    </a:lnTo>
                    <a:lnTo>
                      <a:pt x="1453895" y="123443"/>
                    </a:lnTo>
                    <a:lnTo>
                      <a:pt x="1456943" y="115823"/>
                    </a:lnTo>
                    <a:lnTo>
                      <a:pt x="1459991" y="112775"/>
                    </a:lnTo>
                    <a:lnTo>
                      <a:pt x="1464563" y="120395"/>
                    </a:lnTo>
                    <a:lnTo>
                      <a:pt x="1467611" y="121919"/>
                    </a:lnTo>
                    <a:lnTo>
                      <a:pt x="1472183" y="121919"/>
                    </a:lnTo>
                    <a:lnTo>
                      <a:pt x="1475231" y="117347"/>
                    </a:lnTo>
                    <a:lnTo>
                      <a:pt x="1479803" y="115823"/>
                    </a:lnTo>
                    <a:lnTo>
                      <a:pt x="1481327" y="115823"/>
                    </a:lnTo>
                    <a:lnTo>
                      <a:pt x="1484375" y="117347"/>
                    </a:lnTo>
                    <a:lnTo>
                      <a:pt x="1488947" y="117347"/>
                    </a:lnTo>
                    <a:lnTo>
                      <a:pt x="1491995" y="121919"/>
                    </a:lnTo>
                    <a:lnTo>
                      <a:pt x="1496567" y="117347"/>
                    </a:lnTo>
                    <a:lnTo>
                      <a:pt x="1504187" y="117347"/>
                    </a:lnTo>
                    <a:lnTo>
                      <a:pt x="1507235" y="115823"/>
                    </a:lnTo>
                    <a:lnTo>
                      <a:pt x="1508759" y="120395"/>
                    </a:lnTo>
                    <a:lnTo>
                      <a:pt x="1520951" y="120395"/>
                    </a:lnTo>
                    <a:lnTo>
                      <a:pt x="1523999" y="121919"/>
                    </a:lnTo>
                    <a:lnTo>
                      <a:pt x="1528571" y="123443"/>
                    </a:lnTo>
                    <a:lnTo>
                      <a:pt x="1531619" y="124967"/>
                    </a:lnTo>
                    <a:lnTo>
                      <a:pt x="1534667" y="124967"/>
                    </a:lnTo>
                    <a:lnTo>
                      <a:pt x="1537715" y="120395"/>
                    </a:lnTo>
                    <a:lnTo>
                      <a:pt x="1542287" y="114299"/>
                    </a:lnTo>
                    <a:lnTo>
                      <a:pt x="1545335" y="114299"/>
                    </a:lnTo>
                    <a:lnTo>
                      <a:pt x="1549907" y="115823"/>
                    </a:lnTo>
                    <a:lnTo>
                      <a:pt x="1552955" y="117347"/>
                    </a:lnTo>
                    <a:lnTo>
                      <a:pt x="1557527" y="117347"/>
                    </a:lnTo>
                    <a:lnTo>
                      <a:pt x="1560575" y="114299"/>
                    </a:lnTo>
                    <a:lnTo>
                      <a:pt x="1562099" y="115823"/>
                    </a:lnTo>
                    <a:lnTo>
                      <a:pt x="1566671" y="117347"/>
                    </a:lnTo>
                    <a:lnTo>
                      <a:pt x="1569719" y="120395"/>
                    </a:lnTo>
                    <a:lnTo>
                      <a:pt x="1574291" y="117347"/>
                    </a:lnTo>
                    <a:lnTo>
                      <a:pt x="1577339" y="117347"/>
                    </a:lnTo>
                    <a:lnTo>
                      <a:pt x="1581911" y="114299"/>
                    </a:lnTo>
                    <a:lnTo>
                      <a:pt x="1584959" y="112775"/>
                    </a:lnTo>
                    <a:lnTo>
                      <a:pt x="1588007" y="109727"/>
                    </a:lnTo>
                    <a:lnTo>
                      <a:pt x="1591055" y="112775"/>
                    </a:lnTo>
                    <a:lnTo>
                      <a:pt x="1594103" y="112775"/>
                    </a:lnTo>
                    <a:lnTo>
                      <a:pt x="1598675" y="109727"/>
                    </a:lnTo>
                    <a:lnTo>
                      <a:pt x="1601723" y="114299"/>
                    </a:lnTo>
                    <a:lnTo>
                      <a:pt x="1606295" y="117347"/>
                    </a:lnTo>
                    <a:lnTo>
                      <a:pt x="1609343" y="120395"/>
                    </a:lnTo>
                    <a:lnTo>
                      <a:pt x="1613915" y="114299"/>
                    </a:lnTo>
                    <a:lnTo>
                      <a:pt x="1615439" y="106679"/>
                    </a:lnTo>
                    <a:lnTo>
                      <a:pt x="1620011" y="102107"/>
                    </a:lnTo>
                    <a:lnTo>
                      <a:pt x="1630679" y="102107"/>
                    </a:lnTo>
                    <a:lnTo>
                      <a:pt x="1635251" y="105155"/>
                    </a:lnTo>
                    <a:lnTo>
                      <a:pt x="1638299" y="105155"/>
                    </a:lnTo>
                    <a:lnTo>
                      <a:pt x="1639823" y="102107"/>
                    </a:lnTo>
                    <a:lnTo>
                      <a:pt x="1644395" y="105155"/>
                    </a:lnTo>
                    <a:lnTo>
                      <a:pt x="1647443" y="108203"/>
                    </a:lnTo>
                    <a:lnTo>
                      <a:pt x="1652015" y="109727"/>
                    </a:lnTo>
                    <a:lnTo>
                      <a:pt x="1655063" y="105155"/>
                    </a:lnTo>
                    <a:lnTo>
                      <a:pt x="1659635" y="99059"/>
                    </a:lnTo>
                    <a:lnTo>
                      <a:pt x="1662683" y="99059"/>
                    </a:lnTo>
                    <a:lnTo>
                      <a:pt x="1667255" y="100583"/>
                    </a:lnTo>
                    <a:lnTo>
                      <a:pt x="1668779" y="100583"/>
                    </a:lnTo>
                    <a:lnTo>
                      <a:pt x="1673351" y="102107"/>
                    </a:lnTo>
                    <a:lnTo>
                      <a:pt x="1676399" y="99059"/>
                    </a:lnTo>
                    <a:lnTo>
                      <a:pt x="1679447" y="99059"/>
                    </a:lnTo>
                    <a:lnTo>
                      <a:pt x="1684019" y="102107"/>
                    </a:lnTo>
                    <a:lnTo>
                      <a:pt x="1687067" y="108203"/>
                    </a:lnTo>
                    <a:lnTo>
                      <a:pt x="1691639" y="114299"/>
                    </a:lnTo>
                    <a:lnTo>
                      <a:pt x="1693163" y="105155"/>
                    </a:lnTo>
                    <a:lnTo>
                      <a:pt x="1697735" y="91439"/>
                    </a:lnTo>
                    <a:lnTo>
                      <a:pt x="1700783" y="83819"/>
                    </a:lnTo>
                    <a:lnTo>
                      <a:pt x="1705355" y="85343"/>
                    </a:lnTo>
                    <a:lnTo>
                      <a:pt x="1708403" y="94487"/>
                    </a:lnTo>
                    <a:lnTo>
                      <a:pt x="1712975" y="100583"/>
                    </a:lnTo>
                    <a:lnTo>
                      <a:pt x="1716023" y="99059"/>
                    </a:lnTo>
                    <a:lnTo>
                      <a:pt x="1720595" y="94487"/>
                    </a:lnTo>
                    <a:lnTo>
                      <a:pt x="1722119" y="97535"/>
                    </a:lnTo>
                    <a:lnTo>
                      <a:pt x="1725167" y="100583"/>
                    </a:lnTo>
                    <a:lnTo>
                      <a:pt x="1729739" y="100583"/>
                    </a:lnTo>
                    <a:lnTo>
                      <a:pt x="1732787" y="97535"/>
                    </a:lnTo>
                    <a:lnTo>
                      <a:pt x="1737359" y="92963"/>
                    </a:lnTo>
                    <a:lnTo>
                      <a:pt x="1740407" y="89915"/>
                    </a:lnTo>
                    <a:lnTo>
                      <a:pt x="1744979" y="86867"/>
                    </a:lnTo>
                    <a:lnTo>
                      <a:pt x="1746503" y="89915"/>
                    </a:lnTo>
                    <a:lnTo>
                      <a:pt x="1751075" y="92963"/>
                    </a:lnTo>
                    <a:lnTo>
                      <a:pt x="1754123" y="99059"/>
                    </a:lnTo>
                    <a:lnTo>
                      <a:pt x="1758695" y="100583"/>
                    </a:lnTo>
                    <a:lnTo>
                      <a:pt x="1761743" y="102107"/>
                    </a:lnTo>
                    <a:lnTo>
                      <a:pt x="1766315" y="100583"/>
                    </a:lnTo>
                    <a:lnTo>
                      <a:pt x="1769363" y="97535"/>
                    </a:lnTo>
                    <a:lnTo>
                      <a:pt x="1772411" y="91439"/>
                    </a:lnTo>
                    <a:lnTo>
                      <a:pt x="1775459" y="86867"/>
                    </a:lnTo>
                    <a:lnTo>
                      <a:pt x="1778507" y="85343"/>
                    </a:lnTo>
                    <a:lnTo>
                      <a:pt x="1783079" y="89915"/>
                    </a:lnTo>
                    <a:lnTo>
                      <a:pt x="1786127" y="89915"/>
                    </a:lnTo>
                    <a:lnTo>
                      <a:pt x="1790699" y="94487"/>
                    </a:lnTo>
                    <a:lnTo>
                      <a:pt x="1793747" y="94487"/>
                    </a:lnTo>
                    <a:lnTo>
                      <a:pt x="1798319" y="105155"/>
                    </a:lnTo>
                    <a:lnTo>
                      <a:pt x="1799843" y="100583"/>
                    </a:lnTo>
                    <a:lnTo>
                      <a:pt x="1802891" y="99059"/>
                    </a:lnTo>
                    <a:lnTo>
                      <a:pt x="1807463" y="92963"/>
                    </a:lnTo>
                    <a:lnTo>
                      <a:pt x="1810511" y="92963"/>
                    </a:lnTo>
                    <a:lnTo>
                      <a:pt x="1815083" y="91439"/>
                    </a:lnTo>
                    <a:lnTo>
                      <a:pt x="1818131" y="94487"/>
                    </a:lnTo>
                    <a:lnTo>
                      <a:pt x="1828799" y="94487"/>
                    </a:lnTo>
                    <a:lnTo>
                      <a:pt x="1831847" y="92963"/>
                    </a:lnTo>
                    <a:lnTo>
                      <a:pt x="1836419" y="99059"/>
                    </a:lnTo>
                    <a:lnTo>
                      <a:pt x="1839467" y="102107"/>
                    </a:lnTo>
                    <a:lnTo>
                      <a:pt x="1844039" y="106679"/>
                    </a:lnTo>
                    <a:lnTo>
                      <a:pt x="1847087" y="102107"/>
                    </a:lnTo>
                    <a:lnTo>
                      <a:pt x="1851659" y="100583"/>
                    </a:lnTo>
                    <a:lnTo>
                      <a:pt x="1853183" y="97535"/>
                    </a:lnTo>
                    <a:lnTo>
                      <a:pt x="1856231" y="99059"/>
                    </a:lnTo>
                    <a:lnTo>
                      <a:pt x="1860803" y="102107"/>
                    </a:lnTo>
                    <a:lnTo>
                      <a:pt x="1863851" y="105155"/>
                    </a:lnTo>
                    <a:lnTo>
                      <a:pt x="1868423" y="106679"/>
                    </a:lnTo>
                    <a:lnTo>
                      <a:pt x="1871471" y="105155"/>
                    </a:lnTo>
                    <a:lnTo>
                      <a:pt x="1876043" y="102107"/>
                    </a:lnTo>
                    <a:lnTo>
                      <a:pt x="1879091" y="105155"/>
                    </a:lnTo>
                    <a:lnTo>
                      <a:pt x="1880615" y="106679"/>
                    </a:lnTo>
                    <a:lnTo>
                      <a:pt x="1885187" y="112775"/>
                    </a:lnTo>
                    <a:lnTo>
                      <a:pt x="1888235" y="106679"/>
                    </a:lnTo>
                    <a:lnTo>
                      <a:pt x="1892807" y="105155"/>
                    </a:lnTo>
                    <a:lnTo>
                      <a:pt x="1895855" y="100583"/>
                    </a:lnTo>
                    <a:lnTo>
                      <a:pt x="1900427" y="100583"/>
                    </a:lnTo>
                    <a:lnTo>
                      <a:pt x="1903475" y="102107"/>
                    </a:lnTo>
                    <a:lnTo>
                      <a:pt x="1906523" y="108203"/>
                    </a:lnTo>
                    <a:lnTo>
                      <a:pt x="1909571" y="109727"/>
                    </a:lnTo>
                    <a:lnTo>
                      <a:pt x="1914143" y="114299"/>
                    </a:lnTo>
                    <a:lnTo>
                      <a:pt x="1917191" y="117347"/>
                    </a:lnTo>
                    <a:lnTo>
                      <a:pt x="1921763" y="121919"/>
                    </a:lnTo>
                    <a:lnTo>
                      <a:pt x="1924811" y="124967"/>
                    </a:lnTo>
                    <a:lnTo>
                      <a:pt x="1929383" y="117347"/>
                    </a:lnTo>
                    <a:lnTo>
                      <a:pt x="1930907" y="108203"/>
                    </a:lnTo>
                    <a:lnTo>
                      <a:pt x="1933955" y="106679"/>
                    </a:lnTo>
                    <a:lnTo>
                      <a:pt x="1938527" y="109727"/>
                    </a:lnTo>
                    <a:lnTo>
                      <a:pt x="1941575" y="112775"/>
                    </a:lnTo>
                    <a:lnTo>
                      <a:pt x="1946147" y="115823"/>
                    </a:lnTo>
                    <a:lnTo>
                      <a:pt x="1949195" y="117347"/>
                    </a:lnTo>
                    <a:lnTo>
                      <a:pt x="1953767" y="115823"/>
                    </a:lnTo>
                    <a:lnTo>
                      <a:pt x="1956815" y="117347"/>
                    </a:lnTo>
                    <a:lnTo>
                      <a:pt x="1958339" y="120395"/>
                    </a:lnTo>
                    <a:lnTo>
                      <a:pt x="1962911" y="117347"/>
                    </a:lnTo>
                    <a:lnTo>
                      <a:pt x="1965959" y="114299"/>
                    </a:lnTo>
                    <a:lnTo>
                      <a:pt x="1970531" y="109727"/>
                    </a:lnTo>
                    <a:lnTo>
                      <a:pt x="1973579" y="109727"/>
                    </a:lnTo>
                    <a:lnTo>
                      <a:pt x="1978151" y="108203"/>
                    </a:lnTo>
                    <a:lnTo>
                      <a:pt x="1981199" y="114299"/>
                    </a:lnTo>
                    <a:lnTo>
                      <a:pt x="1984247" y="117347"/>
                    </a:lnTo>
                    <a:lnTo>
                      <a:pt x="1987295" y="123443"/>
                    </a:lnTo>
                    <a:lnTo>
                      <a:pt x="1991867" y="124967"/>
                    </a:lnTo>
                    <a:lnTo>
                      <a:pt x="1994915" y="123443"/>
                    </a:lnTo>
                    <a:lnTo>
                      <a:pt x="1999487" y="117347"/>
                    </a:lnTo>
                    <a:lnTo>
                      <a:pt x="2007107" y="117347"/>
                    </a:lnTo>
                    <a:lnTo>
                      <a:pt x="2010155" y="115823"/>
                    </a:lnTo>
                    <a:lnTo>
                      <a:pt x="2011679" y="112775"/>
                    </a:lnTo>
                    <a:lnTo>
                      <a:pt x="2016251" y="109727"/>
                    </a:lnTo>
                    <a:lnTo>
                      <a:pt x="2019299" y="115823"/>
                    </a:lnTo>
                    <a:lnTo>
                      <a:pt x="2023871" y="117347"/>
                    </a:lnTo>
                    <a:lnTo>
                      <a:pt x="2026919" y="121919"/>
                    </a:lnTo>
                    <a:lnTo>
                      <a:pt x="2031491" y="120395"/>
                    </a:lnTo>
                    <a:lnTo>
                      <a:pt x="2034539" y="121919"/>
                    </a:lnTo>
                    <a:lnTo>
                      <a:pt x="2037587" y="117347"/>
                    </a:lnTo>
                    <a:lnTo>
                      <a:pt x="2040635" y="114299"/>
                    </a:lnTo>
                    <a:lnTo>
                      <a:pt x="2045207" y="114299"/>
                    </a:lnTo>
                    <a:lnTo>
                      <a:pt x="2048255" y="112775"/>
                    </a:lnTo>
                    <a:lnTo>
                      <a:pt x="2051303" y="112775"/>
                    </a:lnTo>
                    <a:lnTo>
                      <a:pt x="2055875" y="114299"/>
                    </a:lnTo>
                    <a:lnTo>
                      <a:pt x="2058923" y="121919"/>
                    </a:lnTo>
                    <a:lnTo>
                      <a:pt x="2063495" y="124967"/>
                    </a:lnTo>
                    <a:lnTo>
                      <a:pt x="2065019" y="120395"/>
                    </a:lnTo>
                    <a:lnTo>
                      <a:pt x="2069591" y="114299"/>
                    </a:lnTo>
                    <a:lnTo>
                      <a:pt x="2072639" y="112775"/>
                    </a:lnTo>
                    <a:lnTo>
                      <a:pt x="2077211" y="112775"/>
                    </a:lnTo>
                    <a:lnTo>
                      <a:pt x="2080259" y="109727"/>
                    </a:lnTo>
                    <a:lnTo>
                      <a:pt x="2087879" y="109727"/>
                    </a:lnTo>
                    <a:lnTo>
                      <a:pt x="2089403" y="106679"/>
                    </a:lnTo>
                    <a:lnTo>
                      <a:pt x="2093975" y="108203"/>
                    </a:lnTo>
                    <a:lnTo>
                      <a:pt x="2097023" y="109727"/>
                    </a:lnTo>
                    <a:lnTo>
                      <a:pt x="2101595" y="115823"/>
                    </a:lnTo>
                    <a:lnTo>
                      <a:pt x="2104643" y="114299"/>
                    </a:lnTo>
                    <a:lnTo>
                      <a:pt x="2109215" y="109727"/>
                    </a:lnTo>
                    <a:lnTo>
                      <a:pt x="2112263" y="105155"/>
                    </a:lnTo>
                    <a:lnTo>
                      <a:pt x="2116835" y="106679"/>
                    </a:lnTo>
                    <a:lnTo>
                      <a:pt x="2118359" y="106679"/>
                    </a:lnTo>
                    <a:lnTo>
                      <a:pt x="2122931" y="109727"/>
                    </a:lnTo>
                    <a:lnTo>
                      <a:pt x="2125979" y="106679"/>
                    </a:lnTo>
                    <a:lnTo>
                      <a:pt x="2130551" y="105155"/>
                    </a:lnTo>
                    <a:lnTo>
                      <a:pt x="2133599" y="106679"/>
                    </a:lnTo>
                    <a:lnTo>
                      <a:pt x="2136647" y="109727"/>
                    </a:lnTo>
                    <a:lnTo>
                      <a:pt x="2141219" y="112775"/>
                    </a:lnTo>
                    <a:lnTo>
                      <a:pt x="2142743" y="108203"/>
                    </a:lnTo>
                    <a:lnTo>
                      <a:pt x="2147315" y="99059"/>
                    </a:lnTo>
                    <a:lnTo>
                      <a:pt x="2150363" y="92963"/>
                    </a:lnTo>
                    <a:lnTo>
                      <a:pt x="2154935" y="92963"/>
                    </a:lnTo>
                    <a:lnTo>
                      <a:pt x="2157983" y="99059"/>
                    </a:lnTo>
                    <a:lnTo>
                      <a:pt x="2162555" y="102107"/>
                    </a:lnTo>
                    <a:lnTo>
                      <a:pt x="2165603" y="99059"/>
                    </a:lnTo>
                    <a:lnTo>
                      <a:pt x="2170175" y="97535"/>
                    </a:lnTo>
                    <a:lnTo>
                      <a:pt x="2171699" y="97535"/>
                    </a:lnTo>
                    <a:lnTo>
                      <a:pt x="2174747" y="102107"/>
                    </a:lnTo>
                    <a:lnTo>
                      <a:pt x="2179319" y="100583"/>
                    </a:lnTo>
                    <a:lnTo>
                      <a:pt x="2182367" y="99059"/>
                    </a:lnTo>
                    <a:lnTo>
                      <a:pt x="2186939" y="94487"/>
                    </a:lnTo>
                    <a:lnTo>
                      <a:pt x="2189987" y="94487"/>
                    </a:lnTo>
                    <a:lnTo>
                      <a:pt x="2194559" y="92963"/>
                    </a:lnTo>
                    <a:lnTo>
                      <a:pt x="2196083" y="97535"/>
                    </a:lnTo>
                    <a:lnTo>
                      <a:pt x="2200655" y="99059"/>
                    </a:lnTo>
                    <a:lnTo>
                      <a:pt x="2203703" y="100583"/>
                    </a:lnTo>
                    <a:lnTo>
                      <a:pt x="2208275" y="105155"/>
                    </a:lnTo>
                    <a:lnTo>
                      <a:pt x="2211323" y="100583"/>
                    </a:lnTo>
                    <a:lnTo>
                      <a:pt x="2215895" y="99059"/>
                    </a:lnTo>
                    <a:lnTo>
                      <a:pt x="2218943" y="97535"/>
                    </a:lnTo>
                    <a:lnTo>
                      <a:pt x="2223515" y="97535"/>
                    </a:lnTo>
                    <a:lnTo>
                      <a:pt x="2225039" y="94487"/>
                    </a:lnTo>
                    <a:lnTo>
                      <a:pt x="2228087" y="92963"/>
                    </a:lnTo>
                    <a:lnTo>
                      <a:pt x="2232659" y="92963"/>
                    </a:lnTo>
                    <a:lnTo>
                      <a:pt x="2235707" y="94487"/>
                    </a:lnTo>
                    <a:lnTo>
                      <a:pt x="2240279" y="97535"/>
                    </a:lnTo>
                    <a:lnTo>
                      <a:pt x="2243327" y="102107"/>
                    </a:lnTo>
                    <a:lnTo>
                      <a:pt x="2247899" y="105155"/>
                    </a:lnTo>
                    <a:lnTo>
                      <a:pt x="2249423" y="100583"/>
                    </a:lnTo>
                    <a:lnTo>
                      <a:pt x="2252471" y="97535"/>
                    </a:lnTo>
                    <a:lnTo>
                      <a:pt x="2257043" y="94487"/>
                    </a:lnTo>
                    <a:lnTo>
                      <a:pt x="2260091" y="97535"/>
                    </a:lnTo>
                    <a:lnTo>
                      <a:pt x="2264663" y="97535"/>
                    </a:lnTo>
                    <a:lnTo>
                      <a:pt x="2267711" y="94487"/>
                    </a:lnTo>
                    <a:lnTo>
                      <a:pt x="2272283" y="97535"/>
                    </a:lnTo>
                    <a:lnTo>
                      <a:pt x="2275331" y="97535"/>
                    </a:lnTo>
                    <a:lnTo>
                      <a:pt x="2278379" y="102107"/>
                    </a:lnTo>
                    <a:lnTo>
                      <a:pt x="2281427" y="102107"/>
                    </a:lnTo>
                    <a:lnTo>
                      <a:pt x="2285999" y="99059"/>
                    </a:lnTo>
                    <a:lnTo>
                      <a:pt x="2289047" y="94487"/>
                    </a:lnTo>
                    <a:lnTo>
                      <a:pt x="2296667" y="94487"/>
                    </a:lnTo>
                    <a:lnTo>
                      <a:pt x="2301239" y="99059"/>
                    </a:lnTo>
                    <a:lnTo>
                      <a:pt x="2302763" y="102107"/>
                    </a:lnTo>
                    <a:lnTo>
                      <a:pt x="2305811" y="100583"/>
                    </a:lnTo>
                    <a:lnTo>
                      <a:pt x="2310383" y="100583"/>
                    </a:lnTo>
                    <a:lnTo>
                      <a:pt x="2313431" y="97535"/>
                    </a:lnTo>
                    <a:lnTo>
                      <a:pt x="2318003" y="102107"/>
                    </a:lnTo>
                    <a:lnTo>
                      <a:pt x="2321051" y="108203"/>
                    </a:lnTo>
                    <a:lnTo>
                      <a:pt x="2325623" y="105155"/>
                    </a:lnTo>
                    <a:lnTo>
                      <a:pt x="2328671" y="105155"/>
                    </a:lnTo>
                    <a:lnTo>
                      <a:pt x="2330195" y="97535"/>
                    </a:lnTo>
                    <a:lnTo>
                      <a:pt x="2334767" y="100583"/>
                    </a:lnTo>
                    <a:lnTo>
                      <a:pt x="2337815" y="106679"/>
                    </a:lnTo>
                    <a:lnTo>
                      <a:pt x="2342387" y="109727"/>
                    </a:lnTo>
                    <a:lnTo>
                      <a:pt x="2345435" y="109727"/>
                    </a:lnTo>
                    <a:lnTo>
                      <a:pt x="2350007" y="102107"/>
                    </a:lnTo>
                    <a:lnTo>
                      <a:pt x="2353055" y="102107"/>
                    </a:lnTo>
                    <a:lnTo>
                      <a:pt x="2356103" y="106679"/>
                    </a:lnTo>
                    <a:lnTo>
                      <a:pt x="2359151" y="106679"/>
                    </a:lnTo>
                    <a:lnTo>
                      <a:pt x="2363723" y="105155"/>
                    </a:lnTo>
                    <a:lnTo>
                      <a:pt x="2366771" y="108203"/>
                    </a:lnTo>
                    <a:lnTo>
                      <a:pt x="2371343" y="109727"/>
                    </a:lnTo>
                    <a:lnTo>
                      <a:pt x="2374391" y="112775"/>
                    </a:lnTo>
                    <a:lnTo>
                      <a:pt x="2378963" y="115823"/>
                    </a:lnTo>
                    <a:lnTo>
                      <a:pt x="2382011" y="114299"/>
                    </a:lnTo>
                    <a:lnTo>
                      <a:pt x="2383535" y="112775"/>
                    </a:lnTo>
                    <a:lnTo>
                      <a:pt x="2388107" y="108203"/>
                    </a:lnTo>
                    <a:lnTo>
                      <a:pt x="2391155" y="109727"/>
                    </a:lnTo>
                    <a:lnTo>
                      <a:pt x="2395727" y="109727"/>
                    </a:lnTo>
                    <a:lnTo>
                      <a:pt x="2398775" y="112775"/>
                    </a:lnTo>
                    <a:lnTo>
                      <a:pt x="2406395" y="112775"/>
                    </a:lnTo>
                    <a:lnTo>
                      <a:pt x="2409443" y="114299"/>
                    </a:lnTo>
                    <a:lnTo>
                      <a:pt x="2412491" y="112775"/>
                    </a:lnTo>
                    <a:lnTo>
                      <a:pt x="2415539" y="114299"/>
                    </a:lnTo>
                    <a:lnTo>
                      <a:pt x="2420111" y="112775"/>
                    </a:lnTo>
                    <a:lnTo>
                      <a:pt x="2423159" y="114299"/>
                    </a:lnTo>
                    <a:lnTo>
                      <a:pt x="2427731" y="109727"/>
                    </a:lnTo>
                    <a:lnTo>
                      <a:pt x="2436875" y="109727"/>
                    </a:lnTo>
                    <a:lnTo>
                      <a:pt x="2441447" y="112775"/>
                    </a:lnTo>
                    <a:lnTo>
                      <a:pt x="2444495" y="114299"/>
                    </a:lnTo>
                    <a:lnTo>
                      <a:pt x="2449067" y="120395"/>
                    </a:lnTo>
                    <a:lnTo>
                      <a:pt x="2452115" y="115823"/>
                    </a:lnTo>
                    <a:lnTo>
                      <a:pt x="2456687" y="114299"/>
                    </a:lnTo>
                    <a:lnTo>
                      <a:pt x="2459735" y="112775"/>
                    </a:lnTo>
                    <a:lnTo>
                      <a:pt x="2461259" y="112775"/>
                    </a:lnTo>
                    <a:lnTo>
                      <a:pt x="2465831" y="114299"/>
                    </a:lnTo>
                    <a:lnTo>
                      <a:pt x="2468879" y="112775"/>
                    </a:lnTo>
                    <a:lnTo>
                      <a:pt x="2473451" y="112775"/>
                    </a:lnTo>
                    <a:lnTo>
                      <a:pt x="2476499" y="114299"/>
                    </a:lnTo>
                    <a:lnTo>
                      <a:pt x="2481071" y="112775"/>
                    </a:lnTo>
                    <a:lnTo>
                      <a:pt x="2484119" y="117347"/>
                    </a:lnTo>
                    <a:lnTo>
                      <a:pt x="2488691" y="115823"/>
                    </a:lnTo>
                    <a:lnTo>
                      <a:pt x="2490215" y="117347"/>
                    </a:lnTo>
                    <a:lnTo>
                      <a:pt x="2494787" y="114299"/>
                    </a:lnTo>
                    <a:lnTo>
                      <a:pt x="2497835" y="112775"/>
                    </a:lnTo>
                    <a:lnTo>
                      <a:pt x="2500883" y="109727"/>
                    </a:lnTo>
                    <a:lnTo>
                      <a:pt x="2505455" y="109727"/>
                    </a:lnTo>
                    <a:lnTo>
                      <a:pt x="2508503" y="112775"/>
                    </a:lnTo>
                    <a:lnTo>
                      <a:pt x="2513075" y="115823"/>
                    </a:lnTo>
                    <a:lnTo>
                      <a:pt x="2514599" y="120395"/>
                    </a:lnTo>
                    <a:lnTo>
                      <a:pt x="2519171" y="112775"/>
                    </a:lnTo>
                    <a:lnTo>
                      <a:pt x="2522219" y="109727"/>
                    </a:lnTo>
                    <a:lnTo>
                      <a:pt x="2526791" y="112775"/>
                    </a:lnTo>
                    <a:lnTo>
                      <a:pt x="2529839" y="112775"/>
                    </a:lnTo>
                    <a:lnTo>
                      <a:pt x="2534411" y="109727"/>
                    </a:lnTo>
                    <a:lnTo>
                      <a:pt x="2537459" y="108203"/>
                    </a:lnTo>
                    <a:lnTo>
                      <a:pt x="2538983" y="108203"/>
                    </a:lnTo>
                    <a:lnTo>
                      <a:pt x="2543555" y="106679"/>
                    </a:lnTo>
                    <a:lnTo>
                      <a:pt x="2546603" y="106679"/>
                    </a:lnTo>
                    <a:lnTo>
                      <a:pt x="2551175" y="108203"/>
                    </a:lnTo>
                    <a:lnTo>
                      <a:pt x="2554223" y="112775"/>
                    </a:lnTo>
                    <a:lnTo>
                      <a:pt x="2558795" y="112775"/>
                    </a:lnTo>
                    <a:lnTo>
                      <a:pt x="2561843" y="108203"/>
                    </a:lnTo>
                    <a:lnTo>
                      <a:pt x="2566415" y="105155"/>
                    </a:lnTo>
                    <a:lnTo>
                      <a:pt x="2567939" y="105155"/>
                    </a:lnTo>
                    <a:lnTo>
                      <a:pt x="2572511" y="106679"/>
                    </a:lnTo>
                    <a:lnTo>
                      <a:pt x="2575559" y="106679"/>
                    </a:lnTo>
                    <a:lnTo>
                      <a:pt x="2580131" y="105155"/>
                    </a:lnTo>
                    <a:lnTo>
                      <a:pt x="2583179" y="102107"/>
                    </a:lnTo>
                    <a:lnTo>
                      <a:pt x="2587751" y="105155"/>
                    </a:lnTo>
                    <a:lnTo>
                      <a:pt x="2590799" y="106679"/>
                    </a:lnTo>
                    <a:lnTo>
                      <a:pt x="2592323" y="108203"/>
                    </a:lnTo>
                    <a:lnTo>
                      <a:pt x="2596895" y="105155"/>
                    </a:lnTo>
                    <a:lnTo>
                      <a:pt x="2599943" y="100583"/>
                    </a:lnTo>
                    <a:lnTo>
                      <a:pt x="2604515" y="92963"/>
                    </a:lnTo>
                    <a:lnTo>
                      <a:pt x="2607563" y="92963"/>
                    </a:lnTo>
                    <a:lnTo>
                      <a:pt x="2612135" y="97535"/>
                    </a:lnTo>
                    <a:lnTo>
                      <a:pt x="2615183" y="102107"/>
                    </a:lnTo>
                    <a:lnTo>
                      <a:pt x="2619755" y="100583"/>
                    </a:lnTo>
                    <a:lnTo>
                      <a:pt x="2621279" y="97535"/>
                    </a:lnTo>
                    <a:lnTo>
                      <a:pt x="2624327" y="97535"/>
                    </a:lnTo>
                    <a:lnTo>
                      <a:pt x="2628899" y="100583"/>
                    </a:lnTo>
                    <a:lnTo>
                      <a:pt x="2631947" y="102107"/>
                    </a:lnTo>
                    <a:lnTo>
                      <a:pt x="2636519" y="102107"/>
                    </a:lnTo>
                    <a:lnTo>
                      <a:pt x="2639567" y="100583"/>
                    </a:lnTo>
                    <a:lnTo>
                      <a:pt x="2644139" y="99059"/>
                    </a:lnTo>
                    <a:lnTo>
                      <a:pt x="2653283" y="99059"/>
                    </a:lnTo>
                    <a:lnTo>
                      <a:pt x="2657855" y="100583"/>
                    </a:lnTo>
                    <a:lnTo>
                      <a:pt x="2660903" y="102107"/>
                    </a:lnTo>
                    <a:lnTo>
                      <a:pt x="2665475" y="100583"/>
                    </a:lnTo>
                    <a:lnTo>
                      <a:pt x="2668523" y="100583"/>
                    </a:lnTo>
                    <a:lnTo>
                      <a:pt x="2673095" y="99059"/>
                    </a:lnTo>
                    <a:lnTo>
                      <a:pt x="2674619" y="94487"/>
                    </a:lnTo>
                    <a:lnTo>
                      <a:pt x="2677667" y="91439"/>
                    </a:lnTo>
                    <a:lnTo>
                      <a:pt x="2682239" y="92963"/>
                    </a:lnTo>
                    <a:lnTo>
                      <a:pt x="2685287" y="94487"/>
                    </a:lnTo>
                    <a:lnTo>
                      <a:pt x="2689859" y="97535"/>
                    </a:lnTo>
                    <a:lnTo>
                      <a:pt x="2692907" y="97535"/>
                    </a:lnTo>
                    <a:lnTo>
                      <a:pt x="2697479" y="99059"/>
                    </a:lnTo>
                    <a:lnTo>
                      <a:pt x="2699003" y="99059"/>
                    </a:lnTo>
                    <a:lnTo>
                      <a:pt x="2702051" y="100583"/>
                    </a:lnTo>
                    <a:lnTo>
                      <a:pt x="2706623" y="99059"/>
                    </a:lnTo>
                    <a:lnTo>
                      <a:pt x="2709671" y="99059"/>
                    </a:lnTo>
                    <a:lnTo>
                      <a:pt x="2714243" y="97535"/>
                    </a:lnTo>
                  </a:path>
                </a:pathLst>
              </a:custGeom>
              <a:ln w="3175">
                <a:solidFill>
                  <a:srgbClr val="7F007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4" name="object 64"/>
              <p:cNvSpPr/>
              <p:nvPr/>
            </p:nvSpPr>
            <p:spPr>
              <a:xfrm>
                <a:off x="4061459" y="6833616"/>
                <a:ext cx="2883535" cy="1849120"/>
              </a:xfrm>
              <a:custGeom>
                <a:avLst/>
                <a:gdLst/>
                <a:ahLst/>
                <a:cxnLst/>
                <a:rect l="l" t="t" r="r" b="b"/>
                <a:pathLst>
                  <a:path w="2883534" h="1849120">
                    <a:moveTo>
                      <a:pt x="30479" y="1804415"/>
                    </a:moveTo>
                    <a:lnTo>
                      <a:pt x="2883407" y="1804415"/>
                    </a:lnTo>
                    <a:lnTo>
                      <a:pt x="2883407" y="0"/>
                    </a:lnTo>
                    <a:lnTo>
                      <a:pt x="30479" y="0"/>
                    </a:lnTo>
                    <a:lnTo>
                      <a:pt x="30479" y="1804415"/>
                    </a:lnTo>
                    <a:close/>
                  </a:path>
                  <a:path w="2883534" h="1849120">
                    <a:moveTo>
                      <a:pt x="60959" y="868679"/>
                    </a:moveTo>
                    <a:lnTo>
                      <a:pt x="0" y="868679"/>
                    </a:lnTo>
                  </a:path>
                  <a:path w="2883534" h="1849120">
                    <a:moveTo>
                      <a:pt x="60959" y="659891"/>
                    </a:moveTo>
                    <a:lnTo>
                      <a:pt x="0" y="659891"/>
                    </a:lnTo>
                  </a:path>
                  <a:path w="2883534" h="1849120">
                    <a:moveTo>
                      <a:pt x="60959" y="449579"/>
                    </a:moveTo>
                    <a:lnTo>
                      <a:pt x="0" y="449579"/>
                    </a:lnTo>
                  </a:path>
                  <a:path w="2883534" h="1849120">
                    <a:moveTo>
                      <a:pt x="60959" y="240791"/>
                    </a:moveTo>
                    <a:lnTo>
                      <a:pt x="0" y="240791"/>
                    </a:lnTo>
                  </a:path>
                  <a:path w="2883534" h="1849120">
                    <a:moveTo>
                      <a:pt x="60959" y="32003"/>
                    </a:moveTo>
                    <a:lnTo>
                      <a:pt x="0" y="32003"/>
                    </a:lnTo>
                  </a:path>
                  <a:path w="2883534" h="1849120">
                    <a:moveTo>
                      <a:pt x="60959" y="1769363"/>
                    </a:moveTo>
                    <a:lnTo>
                      <a:pt x="0" y="1769363"/>
                    </a:lnTo>
                  </a:path>
                  <a:path w="2883534" h="1849120">
                    <a:moveTo>
                      <a:pt x="60959" y="1546859"/>
                    </a:moveTo>
                    <a:lnTo>
                      <a:pt x="0" y="1546859"/>
                    </a:lnTo>
                  </a:path>
                  <a:path w="2883534" h="1849120">
                    <a:moveTo>
                      <a:pt x="60959" y="1322831"/>
                    </a:moveTo>
                    <a:lnTo>
                      <a:pt x="0" y="1322831"/>
                    </a:lnTo>
                  </a:path>
                  <a:path w="2883534" h="1849120">
                    <a:moveTo>
                      <a:pt x="60959" y="1101851"/>
                    </a:moveTo>
                    <a:lnTo>
                      <a:pt x="0" y="1101851"/>
                    </a:lnTo>
                  </a:path>
                  <a:path w="2883534" h="1849120">
                    <a:moveTo>
                      <a:pt x="30479" y="1769363"/>
                    </a:moveTo>
                    <a:lnTo>
                      <a:pt x="30479" y="1848611"/>
                    </a:lnTo>
                  </a:path>
                  <a:path w="2883534" h="1849120">
                    <a:moveTo>
                      <a:pt x="573023" y="1769363"/>
                    </a:moveTo>
                    <a:lnTo>
                      <a:pt x="573023" y="1848611"/>
                    </a:lnTo>
                  </a:path>
                  <a:path w="2883534" h="1849120">
                    <a:moveTo>
                      <a:pt x="1117091" y="1769363"/>
                    </a:moveTo>
                    <a:lnTo>
                      <a:pt x="1117091" y="1848611"/>
                    </a:lnTo>
                  </a:path>
                  <a:path w="2883534" h="1849120">
                    <a:moveTo>
                      <a:pt x="1659635" y="1769363"/>
                    </a:moveTo>
                    <a:lnTo>
                      <a:pt x="1659635" y="1848611"/>
                    </a:lnTo>
                  </a:path>
                  <a:path w="2883534" h="1849120">
                    <a:moveTo>
                      <a:pt x="2203703" y="1769363"/>
                    </a:moveTo>
                    <a:lnTo>
                      <a:pt x="2203703" y="1848611"/>
                    </a:lnTo>
                  </a:path>
                  <a:path w="2883534" h="1849120">
                    <a:moveTo>
                      <a:pt x="2747771" y="1769363"/>
                    </a:moveTo>
                    <a:lnTo>
                      <a:pt x="2747771" y="1848611"/>
                    </a:lnTo>
                  </a:path>
                  <a:path w="2883534" h="1849120">
                    <a:moveTo>
                      <a:pt x="30479" y="1804415"/>
                    </a:moveTo>
                    <a:lnTo>
                      <a:pt x="2883407" y="1804415"/>
                    </a:lnTo>
                    <a:lnTo>
                      <a:pt x="2883407" y="0"/>
                    </a:lnTo>
                    <a:lnTo>
                      <a:pt x="30479" y="0"/>
                    </a:lnTo>
                    <a:lnTo>
                      <a:pt x="30479" y="1804415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5" name="object 65"/>
            <p:cNvGrpSpPr/>
            <p:nvPr/>
          </p:nvGrpSpPr>
          <p:grpSpPr>
            <a:xfrm>
              <a:off x="7038453" y="6726034"/>
              <a:ext cx="149860" cy="17145"/>
              <a:chOff x="4219053" y="6726033"/>
              <a:chExt cx="149860" cy="17145"/>
            </a:xfrm>
          </p:grpSpPr>
          <p:sp>
            <p:nvSpPr>
              <p:cNvPr id="66" name="object 66"/>
              <p:cNvSpPr/>
              <p:nvPr/>
            </p:nvSpPr>
            <p:spPr>
              <a:xfrm>
                <a:off x="4219955" y="6726935"/>
                <a:ext cx="147955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147954" h="15240">
                    <a:moveTo>
                      <a:pt x="147827" y="0"/>
                    </a:moveTo>
                    <a:lnTo>
                      <a:pt x="0" y="0"/>
                    </a:lnTo>
                    <a:lnTo>
                      <a:pt x="0" y="15239"/>
                    </a:lnTo>
                    <a:lnTo>
                      <a:pt x="147827" y="15239"/>
                    </a:lnTo>
                    <a:lnTo>
                      <a:pt x="147827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67"/>
              <p:cNvSpPr/>
              <p:nvPr/>
            </p:nvSpPr>
            <p:spPr>
              <a:xfrm>
                <a:off x="4219955" y="6726935"/>
                <a:ext cx="147955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147954" h="15240">
                    <a:moveTo>
                      <a:pt x="0" y="15239"/>
                    </a:moveTo>
                    <a:lnTo>
                      <a:pt x="147827" y="15239"/>
                    </a:lnTo>
                    <a:lnTo>
                      <a:pt x="147827" y="0"/>
                    </a:lnTo>
                    <a:lnTo>
                      <a:pt x="0" y="0"/>
                    </a:lnTo>
                    <a:lnTo>
                      <a:pt x="0" y="1523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8" name="object 68"/>
            <p:cNvGrpSpPr/>
            <p:nvPr/>
          </p:nvGrpSpPr>
          <p:grpSpPr>
            <a:xfrm>
              <a:off x="7445361" y="6726034"/>
              <a:ext cx="149860" cy="17145"/>
              <a:chOff x="4625961" y="6726033"/>
              <a:chExt cx="149860" cy="17145"/>
            </a:xfrm>
          </p:grpSpPr>
          <p:sp>
            <p:nvSpPr>
              <p:cNvPr id="69" name="object 69"/>
              <p:cNvSpPr/>
              <p:nvPr/>
            </p:nvSpPr>
            <p:spPr>
              <a:xfrm>
                <a:off x="4626864" y="6726935"/>
                <a:ext cx="147955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147954" h="15240">
                    <a:moveTo>
                      <a:pt x="147827" y="0"/>
                    </a:moveTo>
                    <a:lnTo>
                      <a:pt x="0" y="0"/>
                    </a:lnTo>
                    <a:lnTo>
                      <a:pt x="0" y="15239"/>
                    </a:lnTo>
                    <a:lnTo>
                      <a:pt x="147827" y="15239"/>
                    </a:lnTo>
                    <a:lnTo>
                      <a:pt x="147827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0" name="object 70"/>
              <p:cNvSpPr/>
              <p:nvPr/>
            </p:nvSpPr>
            <p:spPr>
              <a:xfrm>
                <a:off x="4626864" y="6726935"/>
                <a:ext cx="147955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147954" h="15240">
                    <a:moveTo>
                      <a:pt x="0" y="15239"/>
                    </a:moveTo>
                    <a:lnTo>
                      <a:pt x="147827" y="15239"/>
                    </a:lnTo>
                    <a:lnTo>
                      <a:pt x="147827" y="0"/>
                    </a:lnTo>
                    <a:lnTo>
                      <a:pt x="0" y="0"/>
                    </a:lnTo>
                    <a:lnTo>
                      <a:pt x="0" y="1523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71" name="object 71"/>
            <p:cNvGrpSpPr/>
            <p:nvPr/>
          </p:nvGrpSpPr>
          <p:grpSpPr>
            <a:xfrm>
              <a:off x="7850745" y="6726034"/>
              <a:ext cx="149860" cy="17145"/>
              <a:chOff x="5031345" y="6726033"/>
              <a:chExt cx="149860" cy="17145"/>
            </a:xfrm>
          </p:grpSpPr>
          <p:sp>
            <p:nvSpPr>
              <p:cNvPr id="72" name="object 72"/>
              <p:cNvSpPr/>
              <p:nvPr/>
            </p:nvSpPr>
            <p:spPr>
              <a:xfrm>
                <a:off x="5032247" y="6726935"/>
                <a:ext cx="147955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147954" h="15240">
                    <a:moveTo>
                      <a:pt x="147827" y="0"/>
                    </a:moveTo>
                    <a:lnTo>
                      <a:pt x="0" y="0"/>
                    </a:lnTo>
                    <a:lnTo>
                      <a:pt x="0" y="15239"/>
                    </a:lnTo>
                    <a:lnTo>
                      <a:pt x="147827" y="15239"/>
                    </a:lnTo>
                    <a:lnTo>
                      <a:pt x="147827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3" name="object 73"/>
              <p:cNvSpPr/>
              <p:nvPr/>
            </p:nvSpPr>
            <p:spPr>
              <a:xfrm>
                <a:off x="5032247" y="6726935"/>
                <a:ext cx="147955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147954" h="15240">
                    <a:moveTo>
                      <a:pt x="0" y="15239"/>
                    </a:moveTo>
                    <a:lnTo>
                      <a:pt x="147827" y="15239"/>
                    </a:lnTo>
                    <a:lnTo>
                      <a:pt x="147827" y="0"/>
                    </a:lnTo>
                    <a:lnTo>
                      <a:pt x="0" y="0"/>
                    </a:lnTo>
                    <a:lnTo>
                      <a:pt x="0" y="1523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74" name="object 74"/>
            <p:cNvGrpSpPr/>
            <p:nvPr/>
          </p:nvGrpSpPr>
          <p:grpSpPr>
            <a:xfrm>
              <a:off x="8256130" y="6726034"/>
              <a:ext cx="151765" cy="17145"/>
              <a:chOff x="5436729" y="6726033"/>
              <a:chExt cx="151765" cy="17145"/>
            </a:xfrm>
          </p:grpSpPr>
          <p:sp>
            <p:nvSpPr>
              <p:cNvPr id="75" name="object 75"/>
              <p:cNvSpPr/>
              <p:nvPr/>
            </p:nvSpPr>
            <p:spPr>
              <a:xfrm>
                <a:off x="5437631" y="6726935"/>
                <a:ext cx="149860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149860" h="15240">
                    <a:moveTo>
                      <a:pt x="149351" y="0"/>
                    </a:moveTo>
                    <a:lnTo>
                      <a:pt x="0" y="0"/>
                    </a:lnTo>
                    <a:lnTo>
                      <a:pt x="0" y="15239"/>
                    </a:lnTo>
                    <a:lnTo>
                      <a:pt x="149351" y="15239"/>
                    </a:lnTo>
                    <a:lnTo>
                      <a:pt x="149351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6" name="object 76"/>
              <p:cNvSpPr/>
              <p:nvPr/>
            </p:nvSpPr>
            <p:spPr>
              <a:xfrm>
                <a:off x="5437631" y="6726935"/>
                <a:ext cx="149860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149860" h="15240">
                    <a:moveTo>
                      <a:pt x="0" y="15239"/>
                    </a:moveTo>
                    <a:lnTo>
                      <a:pt x="149351" y="15239"/>
                    </a:lnTo>
                    <a:lnTo>
                      <a:pt x="149351" y="0"/>
                    </a:lnTo>
                    <a:lnTo>
                      <a:pt x="0" y="0"/>
                    </a:lnTo>
                    <a:lnTo>
                      <a:pt x="0" y="1523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77" name="object 77"/>
            <p:cNvGrpSpPr/>
            <p:nvPr/>
          </p:nvGrpSpPr>
          <p:grpSpPr>
            <a:xfrm>
              <a:off x="8663037" y="6726034"/>
              <a:ext cx="149860" cy="17145"/>
              <a:chOff x="5843637" y="6726033"/>
              <a:chExt cx="149860" cy="17145"/>
            </a:xfrm>
          </p:grpSpPr>
          <p:sp>
            <p:nvSpPr>
              <p:cNvPr id="78" name="object 78"/>
              <p:cNvSpPr/>
              <p:nvPr/>
            </p:nvSpPr>
            <p:spPr>
              <a:xfrm>
                <a:off x="5844539" y="6726935"/>
                <a:ext cx="147955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147954" h="15240">
                    <a:moveTo>
                      <a:pt x="147827" y="0"/>
                    </a:moveTo>
                    <a:lnTo>
                      <a:pt x="0" y="0"/>
                    </a:lnTo>
                    <a:lnTo>
                      <a:pt x="0" y="15239"/>
                    </a:lnTo>
                    <a:lnTo>
                      <a:pt x="147827" y="15239"/>
                    </a:lnTo>
                    <a:lnTo>
                      <a:pt x="147827" y="0"/>
                    </a:lnTo>
                    <a:close/>
                  </a:path>
                </a:pathLst>
              </a:custGeom>
              <a:solidFill>
                <a:srgbClr val="007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79"/>
              <p:cNvSpPr/>
              <p:nvPr/>
            </p:nvSpPr>
            <p:spPr>
              <a:xfrm>
                <a:off x="5844539" y="6726935"/>
                <a:ext cx="147955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147954" h="15240">
                    <a:moveTo>
                      <a:pt x="0" y="15239"/>
                    </a:moveTo>
                    <a:lnTo>
                      <a:pt x="147827" y="15239"/>
                    </a:lnTo>
                    <a:lnTo>
                      <a:pt x="147827" y="0"/>
                    </a:lnTo>
                    <a:lnTo>
                      <a:pt x="0" y="0"/>
                    </a:lnTo>
                    <a:lnTo>
                      <a:pt x="0" y="1523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80" name="object 80"/>
            <p:cNvGrpSpPr/>
            <p:nvPr/>
          </p:nvGrpSpPr>
          <p:grpSpPr>
            <a:xfrm>
              <a:off x="9068421" y="6726034"/>
              <a:ext cx="149860" cy="17145"/>
              <a:chOff x="6249021" y="6726033"/>
              <a:chExt cx="149860" cy="17145"/>
            </a:xfrm>
          </p:grpSpPr>
          <p:sp>
            <p:nvSpPr>
              <p:cNvPr id="81" name="object 81"/>
              <p:cNvSpPr/>
              <p:nvPr/>
            </p:nvSpPr>
            <p:spPr>
              <a:xfrm>
                <a:off x="6249923" y="6726935"/>
                <a:ext cx="147955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147954" h="15240">
                    <a:moveTo>
                      <a:pt x="147827" y="0"/>
                    </a:moveTo>
                    <a:lnTo>
                      <a:pt x="0" y="0"/>
                    </a:lnTo>
                    <a:lnTo>
                      <a:pt x="0" y="15239"/>
                    </a:lnTo>
                    <a:lnTo>
                      <a:pt x="147827" y="15239"/>
                    </a:lnTo>
                    <a:lnTo>
                      <a:pt x="147827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2" name="object 82"/>
              <p:cNvSpPr/>
              <p:nvPr/>
            </p:nvSpPr>
            <p:spPr>
              <a:xfrm>
                <a:off x="6249923" y="6726935"/>
                <a:ext cx="147955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147954" h="15240">
                    <a:moveTo>
                      <a:pt x="0" y="15239"/>
                    </a:moveTo>
                    <a:lnTo>
                      <a:pt x="147827" y="15239"/>
                    </a:lnTo>
                    <a:lnTo>
                      <a:pt x="147827" y="0"/>
                    </a:lnTo>
                    <a:lnTo>
                      <a:pt x="0" y="0"/>
                    </a:lnTo>
                    <a:lnTo>
                      <a:pt x="0" y="1523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83" name="object 83"/>
            <p:cNvGrpSpPr/>
            <p:nvPr/>
          </p:nvGrpSpPr>
          <p:grpSpPr>
            <a:xfrm>
              <a:off x="9475329" y="6726034"/>
              <a:ext cx="149860" cy="17145"/>
              <a:chOff x="6655929" y="6726033"/>
              <a:chExt cx="149860" cy="17145"/>
            </a:xfrm>
          </p:grpSpPr>
          <p:sp>
            <p:nvSpPr>
              <p:cNvPr id="84" name="object 84"/>
              <p:cNvSpPr/>
              <p:nvPr/>
            </p:nvSpPr>
            <p:spPr>
              <a:xfrm>
                <a:off x="6656831" y="6726935"/>
                <a:ext cx="147955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147954" h="15240">
                    <a:moveTo>
                      <a:pt x="147827" y="0"/>
                    </a:moveTo>
                    <a:lnTo>
                      <a:pt x="0" y="0"/>
                    </a:lnTo>
                    <a:lnTo>
                      <a:pt x="0" y="15239"/>
                    </a:lnTo>
                    <a:lnTo>
                      <a:pt x="147827" y="15239"/>
                    </a:lnTo>
                    <a:lnTo>
                      <a:pt x="147827" y="0"/>
                    </a:lnTo>
                    <a:close/>
                  </a:path>
                </a:pathLst>
              </a:custGeom>
              <a:solidFill>
                <a:srgbClr val="7F007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5" name="object 85"/>
              <p:cNvSpPr/>
              <p:nvPr/>
            </p:nvSpPr>
            <p:spPr>
              <a:xfrm>
                <a:off x="6656831" y="6726935"/>
                <a:ext cx="147955" cy="15240"/>
              </a:xfrm>
              <a:custGeom>
                <a:avLst/>
                <a:gdLst/>
                <a:ahLst/>
                <a:cxnLst/>
                <a:rect l="l" t="t" r="r" b="b"/>
                <a:pathLst>
                  <a:path w="147954" h="15240">
                    <a:moveTo>
                      <a:pt x="0" y="15239"/>
                    </a:moveTo>
                    <a:lnTo>
                      <a:pt x="147827" y="15239"/>
                    </a:lnTo>
                    <a:lnTo>
                      <a:pt x="147827" y="0"/>
                    </a:lnTo>
                    <a:lnTo>
                      <a:pt x="0" y="0"/>
                    </a:lnTo>
                    <a:lnTo>
                      <a:pt x="0" y="1523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86" name="object 86"/>
            <p:cNvSpPr/>
            <p:nvPr/>
          </p:nvSpPr>
          <p:spPr>
            <a:xfrm>
              <a:off x="3479292" y="6627877"/>
              <a:ext cx="6452870" cy="2304415"/>
            </a:xfrm>
            <a:custGeom>
              <a:avLst/>
              <a:gdLst/>
              <a:ahLst/>
              <a:cxnLst/>
              <a:rect l="l" t="t" r="r" b="b"/>
              <a:pathLst>
                <a:path w="6452870" h="2304415">
                  <a:moveTo>
                    <a:pt x="6452616" y="0"/>
                  </a:moveTo>
                  <a:lnTo>
                    <a:pt x="6446520" y="0"/>
                  </a:lnTo>
                  <a:lnTo>
                    <a:pt x="6446520" y="6096"/>
                  </a:lnTo>
                  <a:lnTo>
                    <a:pt x="6446520" y="2298192"/>
                  </a:lnTo>
                  <a:lnTo>
                    <a:pt x="3607308" y="2298192"/>
                  </a:lnTo>
                  <a:lnTo>
                    <a:pt x="3601212" y="2298192"/>
                  </a:lnTo>
                  <a:lnTo>
                    <a:pt x="3118104" y="2298192"/>
                  </a:lnTo>
                  <a:lnTo>
                    <a:pt x="3118104" y="6096"/>
                  </a:lnTo>
                  <a:lnTo>
                    <a:pt x="6446520" y="6096"/>
                  </a:lnTo>
                  <a:lnTo>
                    <a:pt x="6446520" y="0"/>
                  </a:lnTo>
                  <a:lnTo>
                    <a:pt x="3118104" y="0"/>
                  </a:lnTo>
                  <a:lnTo>
                    <a:pt x="3112008" y="0"/>
                  </a:lnTo>
                  <a:lnTo>
                    <a:pt x="3112008" y="6096"/>
                  </a:lnTo>
                  <a:lnTo>
                    <a:pt x="3112008" y="2298192"/>
                  </a:lnTo>
                  <a:lnTo>
                    <a:pt x="12192" y="2298192"/>
                  </a:lnTo>
                  <a:lnTo>
                    <a:pt x="6096" y="2298192"/>
                  </a:lnTo>
                  <a:lnTo>
                    <a:pt x="6096" y="6096"/>
                  </a:lnTo>
                  <a:lnTo>
                    <a:pt x="3112008" y="6096"/>
                  </a:lnTo>
                  <a:lnTo>
                    <a:pt x="3112008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298192"/>
                  </a:lnTo>
                  <a:lnTo>
                    <a:pt x="0" y="2304288"/>
                  </a:lnTo>
                  <a:lnTo>
                    <a:pt x="6096" y="2304288"/>
                  </a:lnTo>
                  <a:lnTo>
                    <a:pt x="6452616" y="2304288"/>
                  </a:lnTo>
                  <a:lnTo>
                    <a:pt x="6452616" y="2298192"/>
                  </a:lnTo>
                  <a:lnTo>
                    <a:pt x="6452616" y="6096"/>
                  </a:lnTo>
                  <a:lnTo>
                    <a:pt x="6452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 txBox="1"/>
            <p:nvPr/>
          </p:nvSpPr>
          <p:spPr>
            <a:xfrm>
              <a:off x="7075396" y="6777484"/>
              <a:ext cx="93980" cy="3590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50" spc="-10" dirty="0">
                  <a:latin typeface="Arial Unicode MS"/>
                  <a:cs typeface="Arial Unicode MS"/>
                </a:rPr>
                <a:t>Virginia</a:t>
              </a:r>
              <a:endParaRPr sz="150">
                <a:latin typeface="Arial Unicode MS"/>
                <a:cs typeface="Arial Unicode MS"/>
              </a:endParaRPr>
            </a:p>
          </p:txBody>
        </p:sp>
        <p:sp>
          <p:nvSpPr>
            <p:cNvPr id="108" name="object 108"/>
            <p:cNvSpPr txBox="1"/>
            <p:nvPr/>
          </p:nvSpPr>
          <p:spPr>
            <a:xfrm>
              <a:off x="7480780" y="6752084"/>
              <a:ext cx="80010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spc="-25" dirty="0">
                  <a:latin typeface="Arial Unicode MS"/>
                  <a:cs typeface="Arial Unicode MS"/>
                </a:rPr>
                <a:t>Vb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09" name="object 109"/>
            <p:cNvSpPr txBox="1"/>
            <p:nvPr/>
          </p:nvSpPr>
          <p:spPr>
            <a:xfrm>
              <a:off x="7889213" y="6752084"/>
              <a:ext cx="93345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spc="-20" dirty="0">
                  <a:latin typeface="Arial Unicode MS"/>
                  <a:cs typeface="Arial Unicode MS"/>
                </a:rPr>
                <a:t>v.c.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10" name="object 110"/>
            <p:cNvSpPr txBox="1"/>
            <p:nvPr/>
          </p:nvSpPr>
          <p:spPr>
            <a:xfrm>
              <a:off x="8299193" y="6752084"/>
              <a:ext cx="77470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dirty="0">
                  <a:latin typeface="Arial Unicode MS"/>
                  <a:cs typeface="Arial Unicode MS"/>
                </a:rPr>
                <a:t>I</a:t>
              </a:r>
              <a:r>
                <a:rPr sz="350" spc="10" dirty="0">
                  <a:latin typeface="Arial Unicode MS"/>
                  <a:cs typeface="Arial Unicode MS"/>
                </a:rPr>
                <a:t> </a:t>
              </a:r>
              <a:r>
                <a:rPr sz="350" spc="-50" dirty="0">
                  <a:latin typeface="Arial Unicode MS"/>
                  <a:cs typeface="Arial Unicode MS"/>
                </a:rPr>
                <a:t>a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11" name="object 111"/>
            <p:cNvSpPr txBox="1"/>
            <p:nvPr/>
          </p:nvSpPr>
          <p:spPr>
            <a:xfrm>
              <a:off x="8704578" y="6752084"/>
              <a:ext cx="67945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spc="-25" dirty="0">
                  <a:latin typeface="Arial Unicode MS"/>
                  <a:cs typeface="Arial Unicode MS"/>
                </a:rPr>
                <a:t>Ib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12" name="object 112"/>
            <p:cNvSpPr txBox="1"/>
            <p:nvPr/>
          </p:nvSpPr>
          <p:spPr>
            <a:xfrm>
              <a:off x="9113010" y="6752084"/>
              <a:ext cx="58419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spc="-25" dirty="0">
                  <a:latin typeface="Arial Unicode MS"/>
                  <a:cs typeface="Arial Unicode MS"/>
                </a:rPr>
                <a:t>ic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13" name="object 113"/>
            <p:cNvSpPr txBox="1"/>
            <p:nvPr/>
          </p:nvSpPr>
          <p:spPr>
            <a:xfrm>
              <a:off x="9497057" y="6752084"/>
              <a:ext cx="106045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spc="-20" dirty="0">
                  <a:latin typeface="Arial Unicode MS"/>
                  <a:cs typeface="Arial Unicode MS"/>
                </a:rPr>
                <a:t>inet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14" name="object 114"/>
            <p:cNvSpPr txBox="1"/>
            <p:nvPr/>
          </p:nvSpPr>
          <p:spPr>
            <a:xfrm>
              <a:off x="3934439" y="6817108"/>
              <a:ext cx="93980" cy="3590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50" spc="-10" dirty="0">
                  <a:latin typeface="Arial Unicode MS"/>
                  <a:cs typeface="Arial Unicode MS"/>
                </a:rPr>
                <a:t>Virginia</a:t>
              </a:r>
              <a:endParaRPr sz="150">
                <a:latin typeface="Arial Unicode MS"/>
                <a:cs typeface="Arial Unicode MS"/>
              </a:endParaRPr>
            </a:p>
          </p:txBody>
        </p:sp>
        <p:sp>
          <p:nvSpPr>
            <p:cNvPr id="115" name="object 115"/>
            <p:cNvSpPr txBox="1"/>
            <p:nvPr/>
          </p:nvSpPr>
          <p:spPr>
            <a:xfrm>
              <a:off x="4312386" y="6791708"/>
              <a:ext cx="80010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spc="-25" dirty="0">
                  <a:latin typeface="Arial Unicode MS"/>
                  <a:cs typeface="Arial Unicode MS"/>
                </a:rPr>
                <a:t>Vb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16" name="object 116"/>
            <p:cNvSpPr txBox="1"/>
            <p:nvPr/>
          </p:nvSpPr>
          <p:spPr>
            <a:xfrm>
              <a:off x="4691862" y="6791708"/>
              <a:ext cx="93345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spc="-20" dirty="0">
                  <a:latin typeface="Arial Unicode MS"/>
                  <a:cs typeface="Arial Unicode MS"/>
                </a:rPr>
                <a:t>v.c.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17" name="object 117"/>
            <p:cNvSpPr txBox="1"/>
            <p:nvPr/>
          </p:nvSpPr>
          <p:spPr>
            <a:xfrm>
              <a:off x="5072887" y="6791708"/>
              <a:ext cx="77470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dirty="0">
                  <a:latin typeface="Arial Unicode MS"/>
                  <a:cs typeface="Arial Unicode MS"/>
                </a:rPr>
                <a:t>I</a:t>
              </a:r>
              <a:r>
                <a:rPr sz="350" spc="10" dirty="0">
                  <a:latin typeface="Arial Unicode MS"/>
                  <a:cs typeface="Arial Unicode MS"/>
                </a:rPr>
                <a:t> </a:t>
              </a:r>
              <a:r>
                <a:rPr sz="350" spc="-50" dirty="0">
                  <a:latin typeface="Arial Unicode MS"/>
                  <a:cs typeface="Arial Unicode MS"/>
                </a:rPr>
                <a:t>a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18" name="object 118"/>
            <p:cNvSpPr txBox="1"/>
            <p:nvPr/>
          </p:nvSpPr>
          <p:spPr>
            <a:xfrm>
              <a:off x="5452363" y="6791708"/>
              <a:ext cx="67945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spc="-25" dirty="0">
                  <a:latin typeface="Arial Unicode MS"/>
                  <a:cs typeface="Arial Unicode MS"/>
                </a:rPr>
                <a:t>Ib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19" name="object 119"/>
            <p:cNvSpPr txBox="1"/>
            <p:nvPr/>
          </p:nvSpPr>
          <p:spPr>
            <a:xfrm>
              <a:off x="5831839" y="6791708"/>
              <a:ext cx="58419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spc="-25" dirty="0">
                  <a:latin typeface="Arial Unicode MS"/>
                  <a:cs typeface="Arial Unicode MS"/>
                </a:rPr>
                <a:t>ic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20" name="object 120"/>
            <p:cNvSpPr txBox="1"/>
            <p:nvPr/>
          </p:nvSpPr>
          <p:spPr>
            <a:xfrm>
              <a:off x="6189979" y="6791708"/>
              <a:ext cx="106045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spc="-20" dirty="0">
                  <a:latin typeface="Arial Unicode MS"/>
                  <a:cs typeface="Arial Unicode MS"/>
                </a:rPr>
                <a:t>inet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21" name="object 121"/>
            <p:cNvSpPr txBox="1"/>
            <p:nvPr/>
          </p:nvSpPr>
          <p:spPr>
            <a:xfrm>
              <a:off x="6773670" y="6817107"/>
              <a:ext cx="106680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50" spc="-25" dirty="0">
                  <a:latin typeface="Arial Unicode MS"/>
                  <a:cs typeface="Arial Unicode MS"/>
                </a:rPr>
                <a:t>1.0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122" name="object 122"/>
            <p:cNvSpPr txBox="1"/>
            <p:nvPr/>
          </p:nvSpPr>
          <p:spPr>
            <a:xfrm>
              <a:off x="3652520" y="6946902"/>
              <a:ext cx="97155" cy="743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00" spc="-25" dirty="0">
                  <a:latin typeface="Arial Unicode MS"/>
                  <a:cs typeface="Arial Unicode MS"/>
                </a:rPr>
                <a:t>1.0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123" name="object 123"/>
            <p:cNvSpPr txBox="1"/>
            <p:nvPr/>
          </p:nvSpPr>
          <p:spPr>
            <a:xfrm>
              <a:off x="6773670" y="7025895"/>
              <a:ext cx="106680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50" spc="-25" dirty="0">
                  <a:latin typeface="Arial Unicode MS"/>
                  <a:cs typeface="Arial Unicode MS"/>
                </a:rPr>
                <a:t>0.5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124" name="object 124"/>
            <p:cNvSpPr txBox="1"/>
            <p:nvPr/>
          </p:nvSpPr>
          <p:spPr>
            <a:xfrm>
              <a:off x="3652520" y="7111494"/>
              <a:ext cx="97155" cy="743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00" spc="-25" dirty="0">
                  <a:latin typeface="Arial Unicode MS"/>
                  <a:cs typeface="Arial Unicode MS"/>
                </a:rPr>
                <a:t>0.5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125" name="object 125"/>
            <p:cNvSpPr txBox="1"/>
            <p:nvPr/>
          </p:nvSpPr>
          <p:spPr>
            <a:xfrm>
              <a:off x="6819391" y="7234683"/>
              <a:ext cx="58419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50" spc="5" dirty="0">
                  <a:latin typeface="Arial Unicode MS"/>
                  <a:cs typeface="Arial Unicode MS"/>
                </a:rPr>
                <a:t>0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126" name="object 126"/>
            <p:cNvSpPr txBox="1"/>
            <p:nvPr/>
          </p:nvSpPr>
          <p:spPr>
            <a:xfrm>
              <a:off x="3695191" y="7274562"/>
              <a:ext cx="54610" cy="743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00" spc="5" dirty="0">
                  <a:latin typeface="Arial Unicode MS"/>
                  <a:cs typeface="Arial Unicode MS"/>
                </a:rPr>
                <a:t>0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127" name="object 127"/>
            <p:cNvSpPr txBox="1"/>
            <p:nvPr/>
          </p:nvSpPr>
          <p:spPr>
            <a:xfrm>
              <a:off x="3634231" y="7445503"/>
              <a:ext cx="114300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dirty="0">
                  <a:latin typeface="Arial Unicode MS"/>
                  <a:cs typeface="Arial Unicode MS"/>
                </a:rPr>
                <a:t>-</a:t>
              </a:r>
              <a:r>
                <a:rPr sz="350" spc="-15" dirty="0">
                  <a:latin typeface="Arial Unicode MS"/>
                  <a:cs typeface="Arial Unicode MS"/>
                </a:rPr>
                <a:t> </a:t>
              </a:r>
              <a:r>
                <a:rPr sz="350" spc="-25" dirty="0">
                  <a:latin typeface="Arial Unicode MS"/>
                  <a:cs typeface="Arial Unicode MS"/>
                </a:rPr>
                <a:t>0.5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28" name="object 128"/>
            <p:cNvSpPr txBox="1"/>
            <p:nvPr/>
          </p:nvSpPr>
          <p:spPr>
            <a:xfrm>
              <a:off x="6752334" y="7457696"/>
              <a:ext cx="114300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dirty="0">
                  <a:latin typeface="Arial Unicode MS"/>
                  <a:cs typeface="Arial Unicode MS"/>
                </a:rPr>
                <a:t>-</a:t>
              </a:r>
              <a:r>
                <a:rPr sz="350" spc="-15" dirty="0">
                  <a:latin typeface="Arial Unicode MS"/>
                  <a:cs typeface="Arial Unicode MS"/>
                </a:rPr>
                <a:t> </a:t>
              </a:r>
              <a:r>
                <a:rPr sz="350" spc="-25" dirty="0">
                  <a:latin typeface="Arial Unicode MS"/>
                  <a:cs typeface="Arial Unicode MS"/>
                </a:rPr>
                <a:t>0.5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29" name="object 129"/>
            <p:cNvSpPr txBox="1"/>
            <p:nvPr/>
          </p:nvSpPr>
          <p:spPr>
            <a:xfrm>
              <a:off x="3634231" y="7610095"/>
              <a:ext cx="115570" cy="92589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dirty="0">
                  <a:latin typeface="Arial Unicode MS"/>
                  <a:cs typeface="Arial Unicode MS"/>
                </a:rPr>
                <a:t>-</a:t>
              </a:r>
              <a:r>
                <a:rPr sz="350" spc="-15" dirty="0">
                  <a:latin typeface="Arial Unicode MS"/>
                  <a:cs typeface="Arial Unicode MS"/>
                </a:rPr>
                <a:t> </a:t>
              </a:r>
              <a:r>
                <a:rPr sz="350" spc="-25" dirty="0">
                  <a:latin typeface="Arial Unicode MS"/>
                  <a:cs typeface="Arial Unicode MS"/>
                </a:rPr>
                <a:t>1.0</a:t>
              </a:r>
              <a:endParaRPr sz="350">
                <a:latin typeface="Arial Unicode MS"/>
                <a:cs typeface="Arial Unicode MS"/>
              </a:endParaRPr>
            </a:p>
            <a:p>
              <a:pPr marL="30480">
                <a:spcBef>
                  <a:spcPts val="440"/>
                </a:spcBef>
              </a:pPr>
              <a:r>
                <a:rPr sz="400" spc="-25" dirty="0">
                  <a:latin typeface="Arial Unicode MS"/>
                  <a:cs typeface="Arial Unicode MS"/>
                </a:rPr>
                <a:t>0.6</a:t>
              </a:r>
              <a:endParaRPr sz="400">
                <a:latin typeface="Arial Unicode MS"/>
                <a:cs typeface="Arial Unicode MS"/>
              </a:endParaRPr>
            </a:p>
            <a:p>
              <a:pPr marL="30480">
                <a:spcBef>
                  <a:spcPts val="395"/>
                </a:spcBef>
              </a:pPr>
              <a:r>
                <a:rPr sz="400" spc="-25" dirty="0">
                  <a:latin typeface="Arial Unicode MS"/>
                  <a:cs typeface="Arial Unicode MS"/>
                </a:rPr>
                <a:t>0.4</a:t>
              </a:r>
              <a:endParaRPr sz="400">
                <a:latin typeface="Arial Unicode MS"/>
                <a:cs typeface="Arial Unicode MS"/>
              </a:endParaRPr>
            </a:p>
            <a:p>
              <a:pPr marL="30480">
                <a:spcBef>
                  <a:spcPts val="395"/>
                </a:spcBef>
              </a:pPr>
              <a:r>
                <a:rPr sz="400" spc="-25" dirty="0">
                  <a:latin typeface="Arial Unicode MS"/>
                  <a:cs typeface="Arial Unicode MS"/>
                </a:rPr>
                <a:t>0.2</a:t>
              </a:r>
              <a:endParaRPr sz="400">
                <a:latin typeface="Arial Unicode MS"/>
                <a:cs typeface="Arial Unicode MS"/>
              </a:endParaRPr>
            </a:p>
            <a:p>
              <a:pPr marL="73025">
                <a:spcBef>
                  <a:spcPts val="400"/>
                </a:spcBef>
              </a:pPr>
              <a:r>
                <a:rPr sz="400" spc="5" dirty="0">
                  <a:latin typeface="Arial Unicode MS"/>
                  <a:cs typeface="Arial Unicode MS"/>
                </a:rPr>
                <a:t>0</a:t>
              </a:r>
              <a:endParaRPr sz="400">
                <a:latin typeface="Arial Unicode MS"/>
                <a:cs typeface="Arial Unicode MS"/>
              </a:endParaRPr>
            </a:p>
            <a:p>
              <a:pPr marL="12700">
                <a:spcBef>
                  <a:spcPts val="445"/>
                </a:spcBef>
              </a:pPr>
              <a:r>
                <a:rPr sz="350" dirty="0">
                  <a:latin typeface="Arial Unicode MS"/>
                  <a:cs typeface="Arial Unicode MS"/>
                </a:rPr>
                <a:t>-</a:t>
              </a:r>
              <a:r>
                <a:rPr sz="350" spc="-15" dirty="0">
                  <a:latin typeface="Arial Unicode MS"/>
                  <a:cs typeface="Arial Unicode MS"/>
                </a:rPr>
                <a:t> </a:t>
              </a:r>
              <a:r>
                <a:rPr sz="350" spc="-25" dirty="0">
                  <a:latin typeface="Arial Unicode MS"/>
                  <a:cs typeface="Arial Unicode MS"/>
                </a:rPr>
                <a:t>0.2</a:t>
              </a:r>
              <a:endParaRPr sz="350">
                <a:latin typeface="Arial Unicode MS"/>
                <a:cs typeface="Arial Unicode MS"/>
              </a:endParaRPr>
            </a:p>
            <a:p>
              <a:pPr marL="12700">
                <a:spcBef>
                  <a:spcPts val="445"/>
                </a:spcBef>
              </a:pPr>
              <a:r>
                <a:rPr sz="350" dirty="0">
                  <a:latin typeface="Arial Unicode MS"/>
                  <a:cs typeface="Arial Unicode MS"/>
                </a:rPr>
                <a:t>-</a:t>
              </a:r>
              <a:r>
                <a:rPr sz="350" spc="-15" dirty="0">
                  <a:latin typeface="Arial Unicode MS"/>
                  <a:cs typeface="Arial Unicode MS"/>
                </a:rPr>
                <a:t> </a:t>
              </a:r>
              <a:r>
                <a:rPr sz="350" spc="-25" dirty="0">
                  <a:latin typeface="Arial Unicode MS"/>
                  <a:cs typeface="Arial Unicode MS"/>
                </a:rPr>
                <a:t>0.4</a:t>
              </a:r>
              <a:endParaRPr sz="350">
                <a:latin typeface="Arial Unicode MS"/>
                <a:cs typeface="Arial Unicode MS"/>
              </a:endParaRPr>
            </a:p>
            <a:p>
              <a:pPr marL="12700">
                <a:spcBef>
                  <a:spcPts val="440"/>
                </a:spcBef>
              </a:pPr>
              <a:r>
                <a:rPr sz="350" dirty="0">
                  <a:latin typeface="Arial Unicode MS"/>
                  <a:cs typeface="Arial Unicode MS"/>
                </a:rPr>
                <a:t>-</a:t>
              </a:r>
              <a:r>
                <a:rPr sz="350" spc="-15" dirty="0">
                  <a:latin typeface="Arial Unicode MS"/>
                  <a:cs typeface="Arial Unicode MS"/>
                </a:rPr>
                <a:t> </a:t>
              </a:r>
              <a:r>
                <a:rPr sz="350" spc="-25" dirty="0">
                  <a:latin typeface="Arial Unicode MS"/>
                  <a:cs typeface="Arial Unicode MS"/>
                </a:rPr>
                <a:t>0.6</a:t>
              </a:r>
              <a:endParaRPr sz="350">
                <a:latin typeface="Arial Unicode MS"/>
                <a:cs typeface="Arial Unicode MS"/>
              </a:endParaRPr>
            </a:p>
            <a:p>
              <a:pPr>
                <a:spcBef>
                  <a:spcPts val="20"/>
                </a:spcBef>
              </a:pPr>
              <a:endParaRPr sz="250">
                <a:latin typeface="Arial Unicode MS"/>
                <a:cs typeface="Arial Unicode MS"/>
              </a:endParaRPr>
            </a:p>
            <a:p>
              <a:pPr marL="12700">
                <a:spcBef>
                  <a:spcPts val="5"/>
                </a:spcBef>
              </a:pPr>
              <a:r>
                <a:rPr sz="350" dirty="0">
                  <a:latin typeface="Arial Unicode MS"/>
                  <a:cs typeface="Arial Unicode MS"/>
                </a:rPr>
                <a:t>-</a:t>
              </a:r>
              <a:r>
                <a:rPr sz="350" spc="-15" dirty="0">
                  <a:latin typeface="Arial Unicode MS"/>
                  <a:cs typeface="Arial Unicode MS"/>
                </a:rPr>
                <a:t> </a:t>
              </a:r>
              <a:r>
                <a:rPr sz="350" spc="-25" dirty="0">
                  <a:latin typeface="Arial Unicode MS"/>
                  <a:cs typeface="Arial Unicode MS"/>
                </a:rPr>
                <a:t>0.8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30" name="object 130"/>
            <p:cNvSpPr txBox="1"/>
            <p:nvPr/>
          </p:nvSpPr>
          <p:spPr>
            <a:xfrm>
              <a:off x="6752334" y="7666484"/>
              <a:ext cx="114300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dirty="0">
                  <a:latin typeface="Arial Unicode MS"/>
                  <a:cs typeface="Arial Unicode MS"/>
                </a:rPr>
                <a:t>-</a:t>
              </a:r>
              <a:r>
                <a:rPr sz="350" spc="-15" dirty="0">
                  <a:latin typeface="Arial Unicode MS"/>
                  <a:cs typeface="Arial Unicode MS"/>
                </a:rPr>
                <a:t> </a:t>
              </a:r>
              <a:r>
                <a:rPr sz="350" spc="-25" dirty="0">
                  <a:latin typeface="Arial Unicode MS"/>
                  <a:cs typeface="Arial Unicode MS"/>
                </a:rPr>
                <a:t>1.0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31" name="object 131"/>
            <p:cNvSpPr txBox="1"/>
            <p:nvPr/>
          </p:nvSpPr>
          <p:spPr>
            <a:xfrm>
              <a:off x="6773670" y="7886955"/>
              <a:ext cx="106680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50" spc="-25" dirty="0">
                  <a:latin typeface="Arial Unicode MS"/>
                  <a:cs typeface="Arial Unicode MS"/>
                </a:rPr>
                <a:t>0.2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132" name="object 132"/>
            <p:cNvSpPr txBox="1"/>
            <p:nvPr/>
          </p:nvSpPr>
          <p:spPr>
            <a:xfrm>
              <a:off x="6819391" y="8109458"/>
              <a:ext cx="58419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50" spc="5" dirty="0">
                  <a:latin typeface="Arial Unicode MS"/>
                  <a:cs typeface="Arial Unicode MS"/>
                </a:rPr>
                <a:t>0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133" name="object 133"/>
            <p:cNvSpPr txBox="1"/>
            <p:nvPr/>
          </p:nvSpPr>
          <p:spPr>
            <a:xfrm>
              <a:off x="6752334" y="8344663"/>
              <a:ext cx="114300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dirty="0">
                  <a:latin typeface="Arial Unicode MS"/>
                  <a:cs typeface="Arial Unicode MS"/>
                </a:rPr>
                <a:t>-</a:t>
              </a:r>
              <a:r>
                <a:rPr sz="350" spc="-15" dirty="0">
                  <a:latin typeface="Arial Unicode MS"/>
                  <a:cs typeface="Arial Unicode MS"/>
                </a:rPr>
                <a:t> </a:t>
              </a:r>
              <a:r>
                <a:rPr sz="350" spc="-25" dirty="0">
                  <a:latin typeface="Arial Unicode MS"/>
                  <a:cs typeface="Arial Unicode MS"/>
                </a:rPr>
                <a:t>0.2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34" name="object 134"/>
            <p:cNvSpPr txBox="1"/>
            <p:nvPr/>
          </p:nvSpPr>
          <p:spPr>
            <a:xfrm>
              <a:off x="3756151" y="8574533"/>
              <a:ext cx="54610" cy="743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00" spc="5" dirty="0">
                  <a:latin typeface="Arial Unicode MS"/>
                  <a:cs typeface="Arial Unicode MS"/>
                </a:rPr>
                <a:t>0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135" name="object 135"/>
            <p:cNvSpPr txBox="1"/>
            <p:nvPr/>
          </p:nvSpPr>
          <p:spPr>
            <a:xfrm>
              <a:off x="4225543" y="8574533"/>
              <a:ext cx="126364" cy="743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00" spc="-20" dirty="0">
                  <a:latin typeface="Arial Unicode MS"/>
                  <a:cs typeface="Arial Unicode MS"/>
                </a:rPr>
                <a:t>0.02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136" name="object 136"/>
            <p:cNvSpPr txBox="1"/>
            <p:nvPr/>
          </p:nvSpPr>
          <p:spPr>
            <a:xfrm>
              <a:off x="4733035" y="8574533"/>
              <a:ext cx="126364" cy="743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00" spc="-20" dirty="0">
                  <a:latin typeface="Arial Unicode MS"/>
                  <a:cs typeface="Arial Unicode MS"/>
                </a:rPr>
                <a:t>0.04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137" name="object 137"/>
            <p:cNvSpPr txBox="1"/>
            <p:nvPr/>
          </p:nvSpPr>
          <p:spPr>
            <a:xfrm>
              <a:off x="5237478" y="8574533"/>
              <a:ext cx="126364" cy="743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00" spc="-20" dirty="0">
                  <a:latin typeface="Arial Unicode MS"/>
                  <a:cs typeface="Arial Unicode MS"/>
                </a:rPr>
                <a:t>0.06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138" name="object 138"/>
            <p:cNvSpPr txBox="1"/>
            <p:nvPr/>
          </p:nvSpPr>
          <p:spPr>
            <a:xfrm>
              <a:off x="5744970" y="8574533"/>
              <a:ext cx="126364" cy="743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00" spc="-20" dirty="0">
                  <a:latin typeface="Arial Unicode MS"/>
                  <a:cs typeface="Arial Unicode MS"/>
                </a:rPr>
                <a:t>0.08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139" name="object 139"/>
            <p:cNvSpPr txBox="1"/>
            <p:nvPr/>
          </p:nvSpPr>
          <p:spPr>
            <a:xfrm>
              <a:off x="6252462" y="8574533"/>
              <a:ext cx="126364" cy="743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00" spc="-20" dirty="0">
                  <a:latin typeface="Arial Unicode MS"/>
                  <a:cs typeface="Arial Unicode MS"/>
                </a:rPr>
                <a:t>0.10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140" name="object 140"/>
            <p:cNvSpPr txBox="1"/>
            <p:nvPr/>
          </p:nvSpPr>
          <p:spPr>
            <a:xfrm>
              <a:off x="6752334" y="8567167"/>
              <a:ext cx="114300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dirty="0">
                  <a:latin typeface="Arial Unicode MS"/>
                  <a:cs typeface="Arial Unicode MS"/>
                </a:rPr>
                <a:t>-</a:t>
              </a:r>
              <a:r>
                <a:rPr sz="350" spc="-15" dirty="0">
                  <a:latin typeface="Arial Unicode MS"/>
                  <a:cs typeface="Arial Unicode MS"/>
                </a:rPr>
                <a:t> </a:t>
              </a:r>
              <a:r>
                <a:rPr sz="350" spc="-25" dirty="0">
                  <a:latin typeface="Arial Unicode MS"/>
                  <a:cs typeface="Arial Unicode MS"/>
                </a:rPr>
                <a:t>0.4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41" name="object 141"/>
            <p:cNvSpPr txBox="1"/>
            <p:nvPr/>
          </p:nvSpPr>
          <p:spPr>
            <a:xfrm>
              <a:off x="5001233" y="8655813"/>
              <a:ext cx="211454" cy="5899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00" dirty="0">
                  <a:latin typeface="Arial Unicode MS"/>
                  <a:cs typeface="Arial Unicode MS"/>
                </a:rPr>
                <a:t>Tiempo</a:t>
              </a:r>
              <a:r>
                <a:rPr sz="300" spc="40" dirty="0">
                  <a:latin typeface="Arial Unicode MS"/>
                  <a:cs typeface="Arial Unicode MS"/>
                </a:rPr>
                <a:t> </a:t>
              </a:r>
              <a:r>
                <a:rPr sz="300" spc="-25" dirty="0">
                  <a:latin typeface="Arial Unicode MS"/>
                  <a:cs typeface="Arial Unicode MS"/>
                </a:rPr>
                <a:t>(s)</a:t>
              </a:r>
              <a:endParaRPr sz="300">
                <a:latin typeface="Arial Unicode MS"/>
                <a:cs typeface="Arial Unicode MS"/>
              </a:endParaRPr>
            </a:p>
          </p:txBody>
        </p:sp>
        <p:sp>
          <p:nvSpPr>
            <p:cNvPr id="142" name="object 142"/>
            <p:cNvSpPr txBox="1"/>
            <p:nvPr/>
          </p:nvSpPr>
          <p:spPr>
            <a:xfrm>
              <a:off x="6883399" y="8664194"/>
              <a:ext cx="58419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50" spc="5" dirty="0">
                  <a:latin typeface="Arial Unicode MS"/>
                  <a:cs typeface="Arial Unicode MS"/>
                </a:rPr>
                <a:t>0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143" name="object 143"/>
            <p:cNvSpPr txBox="1"/>
            <p:nvPr/>
          </p:nvSpPr>
          <p:spPr>
            <a:xfrm>
              <a:off x="7387843" y="8664194"/>
              <a:ext cx="139065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50" spc="-20" dirty="0">
                  <a:latin typeface="Arial Unicode MS"/>
                  <a:cs typeface="Arial Unicode MS"/>
                </a:rPr>
                <a:t>0.02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144" name="object 144"/>
            <p:cNvSpPr txBox="1"/>
            <p:nvPr/>
          </p:nvSpPr>
          <p:spPr>
            <a:xfrm>
              <a:off x="7933434" y="8664194"/>
              <a:ext cx="139065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50" spc="-20" dirty="0">
                  <a:latin typeface="Arial Unicode MS"/>
                  <a:cs typeface="Arial Unicode MS"/>
                </a:rPr>
                <a:t>0.04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145" name="object 145"/>
            <p:cNvSpPr txBox="1"/>
            <p:nvPr/>
          </p:nvSpPr>
          <p:spPr>
            <a:xfrm>
              <a:off x="8475978" y="8664194"/>
              <a:ext cx="139065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50" spc="-20" dirty="0">
                  <a:latin typeface="Arial Unicode MS"/>
                  <a:cs typeface="Arial Unicode MS"/>
                </a:rPr>
                <a:t>0.06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146" name="object 146"/>
            <p:cNvSpPr txBox="1"/>
            <p:nvPr/>
          </p:nvSpPr>
          <p:spPr>
            <a:xfrm>
              <a:off x="9020046" y="8664194"/>
              <a:ext cx="139065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50" spc="-20" dirty="0">
                  <a:latin typeface="Arial Unicode MS"/>
                  <a:cs typeface="Arial Unicode MS"/>
                </a:rPr>
                <a:t>0.08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147" name="object 147"/>
            <p:cNvSpPr txBox="1"/>
            <p:nvPr/>
          </p:nvSpPr>
          <p:spPr>
            <a:xfrm>
              <a:off x="9564114" y="8664194"/>
              <a:ext cx="139065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50" spc="-20" dirty="0">
                  <a:latin typeface="Arial Unicode MS"/>
                  <a:cs typeface="Arial Unicode MS"/>
                </a:rPr>
                <a:t>0.10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148" name="object 148"/>
            <p:cNvSpPr txBox="1"/>
            <p:nvPr/>
          </p:nvSpPr>
          <p:spPr>
            <a:xfrm>
              <a:off x="8221444" y="8757921"/>
              <a:ext cx="211454" cy="5899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00" dirty="0">
                  <a:latin typeface="Arial Unicode MS"/>
                  <a:cs typeface="Arial Unicode MS"/>
                </a:rPr>
                <a:t>Tiempo</a:t>
              </a:r>
              <a:r>
                <a:rPr sz="300" spc="40" dirty="0">
                  <a:latin typeface="Arial Unicode MS"/>
                  <a:cs typeface="Arial Unicode MS"/>
                </a:rPr>
                <a:t> </a:t>
              </a:r>
              <a:r>
                <a:rPr sz="300" spc="-25" dirty="0">
                  <a:latin typeface="Arial Unicode MS"/>
                  <a:cs typeface="Arial Unicode MS"/>
                </a:rPr>
                <a:t>(s)</a:t>
              </a:r>
              <a:endParaRPr sz="300">
                <a:latin typeface="Arial Unicode MS"/>
                <a:cs typeface="Arial Unicode MS"/>
              </a:endParaRPr>
            </a:p>
          </p:txBody>
        </p:sp>
        <p:sp>
          <p:nvSpPr>
            <p:cNvPr id="150" name="object 150"/>
            <p:cNvSpPr txBox="1"/>
            <p:nvPr/>
          </p:nvSpPr>
          <p:spPr>
            <a:xfrm>
              <a:off x="3550139" y="7976955"/>
              <a:ext cx="53861" cy="313055"/>
            </a:xfrm>
            <a:prstGeom prst="rect">
              <a:avLst/>
            </a:prstGeom>
          </p:spPr>
          <p:txBody>
            <a:bodyPr vert="vert270" wrap="square" lIns="0" tIns="15875" rIns="0" bIns="0" rtlCol="0">
              <a:spAutoFit/>
            </a:bodyPr>
            <a:lstStyle/>
            <a:p>
              <a:pPr marL="12700">
                <a:spcBef>
                  <a:spcPts val="125"/>
                </a:spcBef>
              </a:pPr>
              <a:r>
                <a:rPr sz="350" dirty="0">
                  <a:latin typeface="Arial Unicode MS"/>
                  <a:cs typeface="Arial Unicode MS"/>
                </a:rPr>
                <a:t>Corriente</a:t>
              </a:r>
              <a:r>
                <a:rPr sz="350" spc="90" dirty="0">
                  <a:latin typeface="Arial Unicode MS"/>
                  <a:cs typeface="Arial Unicode MS"/>
                </a:rPr>
                <a:t> </a:t>
              </a:r>
              <a:r>
                <a:rPr sz="350" spc="-20" dirty="0">
                  <a:latin typeface="Arial Unicode MS"/>
                  <a:cs typeface="Arial Unicode MS"/>
                </a:rPr>
                <a:t>(kA)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51" name="object 151"/>
            <p:cNvSpPr txBox="1"/>
            <p:nvPr/>
          </p:nvSpPr>
          <p:spPr>
            <a:xfrm>
              <a:off x="3543351" y="7155181"/>
              <a:ext cx="61555" cy="294640"/>
            </a:xfrm>
            <a:prstGeom prst="rect">
              <a:avLst/>
            </a:prstGeom>
          </p:spPr>
          <p:txBody>
            <a:bodyPr vert="vert270" wrap="square" lIns="0" tIns="15875" rIns="0" bIns="0" rtlCol="0">
              <a:spAutoFit/>
            </a:bodyPr>
            <a:lstStyle/>
            <a:p>
              <a:pPr marL="12700">
                <a:spcBef>
                  <a:spcPts val="125"/>
                </a:spcBef>
              </a:pPr>
              <a:r>
                <a:rPr sz="400" dirty="0">
                  <a:latin typeface="Arial Unicode MS"/>
                  <a:cs typeface="Arial Unicode MS"/>
                </a:rPr>
                <a:t>Voltaje</a:t>
              </a:r>
              <a:r>
                <a:rPr sz="400" spc="35" dirty="0">
                  <a:latin typeface="Arial Unicode MS"/>
                  <a:cs typeface="Arial Unicode MS"/>
                </a:rPr>
                <a:t> </a:t>
              </a:r>
              <a:r>
                <a:rPr sz="400" spc="-20" dirty="0">
                  <a:latin typeface="Arial Unicode MS"/>
                  <a:cs typeface="Arial Unicode MS"/>
                </a:rPr>
                <a:t>(pu)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154" name="object 154"/>
            <p:cNvSpPr txBox="1"/>
            <p:nvPr/>
          </p:nvSpPr>
          <p:spPr>
            <a:xfrm>
              <a:off x="6666718" y="8045533"/>
              <a:ext cx="53861" cy="313055"/>
            </a:xfrm>
            <a:prstGeom prst="rect">
              <a:avLst/>
            </a:prstGeom>
          </p:spPr>
          <p:txBody>
            <a:bodyPr vert="vert270" wrap="square" lIns="0" tIns="15875" rIns="0" bIns="0" rtlCol="0">
              <a:spAutoFit/>
            </a:bodyPr>
            <a:lstStyle/>
            <a:p>
              <a:pPr marL="12700">
                <a:spcBef>
                  <a:spcPts val="125"/>
                </a:spcBef>
              </a:pPr>
              <a:r>
                <a:rPr sz="350" dirty="0">
                  <a:latin typeface="Arial Unicode MS"/>
                  <a:cs typeface="Arial Unicode MS"/>
                </a:rPr>
                <a:t>Corriente</a:t>
              </a:r>
              <a:r>
                <a:rPr sz="350" spc="90" dirty="0">
                  <a:latin typeface="Arial Unicode MS"/>
                  <a:cs typeface="Arial Unicode MS"/>
                </a:rPr>
                <a:t> </a:t>
              </a:r>
              <a:r>
                <a:rPr sz="350" spc="-20" dirty="0">
                  <a:latin typeface="Arial Unicode MS"/>
                  <a:cs typeface="Arial Unicode MS"/>
                </a:rPr>
                <a:t>(kA)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155" name="object 155"/>
            <p:cNvSpPr txBox="1"/>
            <p:nvPr/>
          </p:nvSpPr>
          <p:spPr>
            <a:xfrm>
              <a:off x="6653141" y="7127623"/>
              <a:ext cx="69250" cy="328295"/>
            </a:xfrm>
            <a:prstGeom prst="rect">
              <a:avLst/>
            </a:prstGeom>
          </p:spPr>
          <p:txBody>
            <a:bodyPr vert="vert270" wrap="square" lIns="0" tIns="16510" rIns="0" bIns="0" rtlCol="0">
              <a:spAutoFit/>
            </a:bodyPr>
            <a:lstStyle/>
            <a:p>
              <a:pPr marL="12700">
                <a:spcBef>
                  <a:spcPts val="130"/>
                </a:spcBef>
              </a:pPr>
              <a:r>
                <a:rPr sz="450" dirty="0">
                  <a:latin typeface="Arial Unicode MS"/>
                  <a:cs typeface="Arial Unicode MS"/>
                </a:rPr>
                <a:t>Voltaje</a:t>
              </a:r>
              <a:r>
                <a:rPr sz="450" spc="45" dirty="0">
                  <a:latin typeface="Arial Unicode MS"/>
                  <a:cs typeface="Arial Unicode MS"/>
                </a:rPr>
                <a:t> </a:t>
              </a:r>
              <a:r>
                <a:rPr sz="450" spc="-20" dirty="0">
                  <a:latin typeface="Arial Unicode MS"/>
                  <a:cs typeface="Arial Unicode MS"/>
                </a:rPr>
                <a:t>(pu)</a:t>
              </a:r>
              <a:endParaRPr sz="450">
                <a:latin typeface="Arial Unicode MS"/>
                <a:cs typeface="Arial Unicode MS"/>
              </a:endParaRPr>
            </a:p>
          </p:txBody>
        </p:sp>
      </p:grpSp>
      <p:sp>
        <p:nvSpPr>
          <p:cNvPr id="156" name="Rectángulo 155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34402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33400" y="838200"/>
            <a:ext cx="12344400" cy="7681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00"/>
              </a:lnSpc>
              <a:spcBef>
                <a:spcPts val="100"/>
              </a:spcBef>
            </a:pPr>
            <a:r>
              <a:rPr sz="2000" b="1" spc="-90" dirty="0">
                <a:latin typeface="Tahoma"/>
                <a:cs typeface="Tahoma"/>
              </a:rPr>
              <a:t>17</a:t>
            </a:r>
            <a:r>
              <a:rPr sz="2000" b="1" spc="-90" dirty="0" smtClean="0">
                <a:latin typeface="Tahoma"/>
                <a:cs typeface="Tahoma"/>
              </a:rPr>
              <a:t>.</a:t>
            </a:r>
            <a:r>
              <a:rPr sz="2000" b="1" spc="-40" dirty="0" smtClean="0">
                <a:latin typeface="Tahoma"/>
                <a:cs typeface="Tahoma"/>
              </a:rPr>
              <a:t> </a:t>
            </a:r>
            <a:r>
              <a:rPr sz="2000" b="1" dirty="0">
                <a:latin typeface="Tahoma"/>
                <a:cs typeface="Tahoma"/>
              </a:rPr>
              <a:t>Análisis</a:t>
            </a:r>
            <a:r>
              <a:rPr sz="2000" b="1" spc="-35" dirty="0">
                <a:latin typeface="Tahoma"/>
                <a:cs typeface="Tahoma"/>
              </a:rPr>
              <a:t> </a:t>
            </a:r>
            <a:r>
              <a:rPr sz="2000" b="1" spc="-10" dirty="0">
                <a:latin typeface="Tahoma"/>
                <a:cs typeface="Tahoma"/>
              </a:rPr>
              <a:t>armónico</a:t>
            </a:r>
            <a:endParaRPr sz="2000" dirty="0">
              <a:latin typeface="Tahoma"/>
              <a:cs typeface="Tahoma"/>
            </a:endParaRPr>
          </a:p>
          <a:p>
            <a:pPr marL="12700" marR="5080" algn="just">
              <a:lnSpc>
                <a:spcPts val="2100"/>
              </a:lnSpc>
              <a:spcBef>
                <a:spcPts val="1390"/>
              </a:spcBef>
            </a:pP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armónicos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son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causados</a:t>
            </a:r>
            <a:r>
              <a:rPr sz="2000" spc="204" dirty="0">
                <a:latin typeface="Arial Unicode MS"/>
                <a:cs typeface="Arial Unicode MS"/>
              </a:rPr>
              <a:t> 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cargas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lineales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pueden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provocar,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otras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cosas,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mal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funcionamiento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y/o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el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sobrecalentamiento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equipos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principales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(transformadores,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motores,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generadores).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Ejemplos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cargas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lineales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suministros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modo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conmutación,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controladores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motor,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compensadores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VAR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estáticos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inversores.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armónicos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más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indeseables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condiciones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resonancia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ocurren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cuando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frecuencias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naturales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elementos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capacitivos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inductivos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aproximan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múltiplo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entero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frecuencia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sistema.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Tales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condiciones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resonantes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amplifican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armónicas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provocan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daños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equipo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  <a:p>
            <a:pPr algn="just">
              <a:lnSpc>
                <a:spcPts val="2100"/>
              </a:lnSpc>
              <a:spcBef>
                <a:spcPts val="15"/>
              </a:spcBef>
            </a:pPr>
            <a:endParaRPr sz="2000" dirty="0">
              <a:latin typeface="Arial Unicode MS"/>
              <a:cs typeface="Arial Unicode MS"/>
            </a:endParaRPr>
          </a:p>
          <a:p>
            <a:pPr marL="12700" marR="189865" algn="just">
              <a:lnSpc>
                <a:spcPts val="2100"/>
              </a:lnSpc>
            </a:pP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equipos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modernos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protección,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monitoreo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medición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miden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armónicos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continuamente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y,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muchos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casos,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están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configurados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spc="-20" dirty="0">
                <a:latin typeface="Arial Unicode MS"/>
                <a:cs typeface="Arial Unicode MS"/>
              </a:rPr>
              <a:t>para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activarse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ante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ocurrencia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armónicos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específicos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encima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ciertas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magnitudes.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informes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resultantes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utilizados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técnicos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e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ingenieros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descubrir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causas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fundamentales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aplicar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medidas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correctivas,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incluidos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compensadores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filtros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armónicos.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Norma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20" dirty="0">
                <a:latin typeface="Arial Unicode MS"/>
                <a:cs typeface="Arial Unicode MS"/>
              </a:rPr>
              <a:t>IEEE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519-1992,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"Requisitos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control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armónicos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energía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eléctrica",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proporciona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buen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tutorial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sobre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10" dirty="0" err="1">
                <a:latin typeface="Arial Unicode MS"/>
                <a:cs typeface="Arial Unicode MS"/>
              </a:rPr>
              <a:t>armónicos</a:t>
            </a:r>
            <a:r>
              <a:rPr sz="2000" spc="-10" dirty="0" smtClean="0">
                <a:latin typeface="Arial Unicode MS"/>
                <a:cs typeface="Arial Unicode MS"/>
              </a:rPr>
              <a:t>.</a:t>
            </a:r>
            <a:endParaRPr lang="es-ES" sz="2000" spc="-10" dirty="0">
              <a:latin typeface="Arial Unicode MS"/>
              <a:cs typeface="Arial Unicode MS"/>
            </a:endParaRPr>
          </a:p>
          <a:p>
            <a:pPr marL="12700" marR="189865" algn="just">
              <a:lnSpc>
                <a:spcPts val="2100"/>
              </a:lnSpc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00"/>
              </a:lnSpc>
              <a:spcBef>
                <a:spcPts val="100"/>
              </a:spcBef>
            </a:pPr>
            <a:r>
              <a:rPr lang="es-ES" sz="2000" spc="-10" dirty="0" smtClean="0">
                <a:latin typeface="Arial Unicode MS"/>
                <a:cs typeface="Arial Unicode MS"/>
              </a:rPr>
              <a:t>En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cuanto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práctica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análisis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fallas,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capacidad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reconocer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estudiar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contenido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armónico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componente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invaluable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práctica.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ejemplo: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100"/>
              </a:lnSpc>
              <a:spcBef>
                <a:spcPts val="5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241300" indent="-228600" algn="just">
              <a:lnSpc>
                <a:spcPts val="2100"/>
              </a:lnSpc>
              <a:buSzPct val="133333"/>
              <a:buChar char="•"/>
              <a:tabLst>
                <a:tab pos="240665" algn="l"/>
                <a:tab pos="24130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componentes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80" dirty="0" smtClean="0">
                <a:latin typeface="Arial Unicode MS"/>
                <a:cs typeface="Arial Unicode MS"/>
              </a:rPr>
              <a:t>CC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observando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0th armónico.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241300" indent="-229235" algn="just">
              <a:lnSpc>
                <a:spcPts val="2100"/>
              </a:lnSpc>
              <a:spcBef>
                <a:spcPts val="325"/>
              </a:spcBef>
              <a:buSzPct val="133333"/>
              <a:buChar char="•"/>
              <a:tabLst>
                <a:tab pos="240665" algn="l"/>
                <a:tab pos="241935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saturación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-60" dirty="0" smtClean="0">
                <a:latin typeface="Arial Unicode MS"/>
                <a:cs typeface="Arial Unicode MS"/>
              </a:rPr>
              <a:t>CT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observando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0th y 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2th a</a:t>
            </a:r>
            <a:r>
              <a:rPr lang="es-ES" sz="2000" spc="-10" dirty="0" smtClean="0">
                <a:latin typeface="Arial Unicode MS"/>
                <a:cs typeface="Arial Unicode MS"/>
              </a:rPr>
              <a:t>rmónicos.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241300" indent="-229235" algn="just">
              <a:lnSpc>
                <a:spcPts val="2100"/>
              </a:lnSpc>
              <a:spcBef>
                <a:spcPts val="409"/>
              </a:spcBef>
              <a:buSzPct val="153846"/>
              <a:buChar char="•"/>
              <a:tabLst>
                <a:tab pos="240665" algn="l"/>
                <a:tab pos="241935" algn="l"/>
              </a:tabLst>
            </a:pPr>
            <a:r>
              <a:rPr lang="es-ES" sz="2000" spc="-10" dirty="0" smtClean="0">
                <a:latin typeface="Arial Unicode MS"/>
                <a:cs typeface="Arial Unicode MS"/>
              </a:rPr>
              <a:t>Las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firmas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Inrush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observando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2th </a:t>
            </a:r>
            <a:r>
              <a:rPr lang="es-ES" sz="2000" spc="-10" dirty="0" smtClean="0">
                <a:latin typeface="Arial Unicode MS"/>
                <a:cs typeface="Arial Unicode MS"/>
              </a:rPr>
              <a:t>armónicos.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241300" indent="-229235" algn="just">
              <a:lnSpc>
                <a:spcPts val="2100"/>
              </a:lnSpc>
              <a:spcBef>
                <a:spcPts val="345"/>
              </a:spcBef>
              <a:buSzPct val="133333"/>
              <a:buChar char="•"/>
              <a:tabLst>
                <a:tab pos="240665" algn="l"/>
                <a:tab pos="241935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salud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generador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observando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3th armónicos.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241300" indent="-229235" algn="just">
              <a:lnSpc>
                <a:spcPts val="2100"/>
              </a:lnSpc>
              <a:spcBef>
                <a:spcPts val="325"/>
              </a:spcBef>
              <a:buSzPct val="133333"/>
              <a:buChar char="•"/>
              <a:tabLst>
                <a:tab pos="240665" algn="l"/>
                <a:tab pos="241935" algn="l"/>
              </a:tabLst>
            </a:pP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zumbido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banco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tapas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observando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ocurrencia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armónico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dominante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decae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(podría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ser </a:t>
            </a:r>
            <a:r>
              <a:rPr lang="es-ES" sz="2000" dirty="0" smtClean="0">
                <a:latin typeface="Arial Unicode MS"/>
                <a:cs typeface="Arial Unicode MS"/>
              </a:rPr>
              <a:t>incluso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21th armónico).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241300" indent="-229235" algn="just">
              <a:lnSpc>
                <a:spcPts val="2100"/>
              </a:lnSpc>
              <a:spcBef>
                <a:spcPts val="325"/>
              </a:spcBef>
              <a:buSzPct val="133333"/>
              <a:buChar char="•"/>
              <a:tabLst>
                <a:tab pos="240665" algn="l"/>
                <a:tab pos="241935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sobreexcitación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identificar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midiendo</a:t>
            </a:r>
            <a:r>
              <a:rPr lang="es-ES" sz="2000" spc="190" dirty="0" smtClean="0">
                <a:latin typeface="Arial Unicode MS"/>
                <a:cs typeface="Arial Unicode MS"/>
              </a:rPr>
              <a:t> el </a:t>
            </a:r>
            <a:r>
              <a:rPr lang="es-ES" sz="2000" spc="-10" dirty="0" smtClean="0">
                <a:latin typeface="Arial Unicode MS"/>
                <a:cs typeface="Arial Unicode MS"/>
              </a:rPr>
              <a:t>5th armónico.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100"/>
              </a:lnSpc>
            </a:pPr>
            <a:endParaRPr lang="es-ES" sz="2000" dirty="0" smtClean="0">
              <a:latin typeface="Arial Unicode MS"/>
              <a:cs typeface="Arial Unicode MS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/>
          <p:cNvGrpSpPr/>
          <p:nvPr/>
        </p:nvGrpSpPr>
        <p:grpSpPr>
          <a:xfrm>
            <a:off x="7065835" y="1278636"/>
            <a:ext cx="5964365" cy="4037127"/>
            <a:chOff x="7094722" y="1515613"/>
            <a:chExt cx="5964365" cy="2535520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4722" y="1515613"/>
              <a:ext cx="5716524" cy="2051304"/>
            </a:xfrm>
            <a:prstGeom prst="rect">
              <a:avLst/>
            </a:prstGeom>
          </p:spPr>
        </p:pic>
        <p:sp>
          <p:nvSpPr>
            <p:cNvPr id="6" name="object 6"/>
            <p:cNvSpPr txBox="1"/>
            <p:nvPr/>
          </p:nvSpPr>
          <p:spPr>
            <a:xfrm>
              <a:off x="7496487" y="3733800"/>
              <a:ext cx="5562600" cy="31733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600" dirty="0">
                  <a:latin typeface="Arial Unicode MS"/>
                  <a:cs typeface="Arial Unicode MS"/>
                </a:rPr>
                <a:t>Figura</a:t>
              </a:r>
              <a:r>
                <a:rPr sz="1600" spc="80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68.</a:t>
              </a:r>
              <a:r>
                <a:rPr sz="1600" spc="85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La</a:t>
              </a:r>
              <a:r>
                <a:rPr sz="1600" spc="80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saturación</a:t>
              </a:r>
              <a:r>
                <a:rPr sz="1600" spc="85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de</a:t>
              </a:r>
              <a:r>
                <a:rPr sz="1600" spc="80" dirty="0">
                  <a:latin typeface="Arial Unicode MS"/>
                  <a:cs typeface="Arial Unicode MS"/>
                </a:rPr>
                <a:t> </a:t>
              </a:r>
              <a:r>
                <a:rPr sz="1600" spc="-55" dirty="0">
                  <a:latin typeface="Arial Unicode MS"/>
                  <a:cs typeface="Arial Unicode MS"/>
                </a:rPr>
                <a:t>TC</a:t>
              </a:r>
              <a:r>
                <a:rPr sz="1600" spc="85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tiene</a:t>
              </a:r>
              <a:r>
                <a:rPr sz="1600" spc="85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un</a:t>
              </a:r>
              <a:r>
                <a:rPr sz="1600" spc="80" dirty="0">
                  <a:latin typeface="Arial Unicode MS"/>
                  <a:cs typeface="Arial Unicode MS"/>
                </a:rPr>
                <a:t> </a:t>
              </a:r>
              <a:r>
                <a:rPr sz="1600" dirty="0" smtClean="0">
                  <a:latin typeface="Arial Unicode MS"/>
                  <a:cs typeface="Arial Unicode MS"/>
                </a:rPr>
                <a:t>2</a:t>
              </a:r>
              <a:r>
                <a:rPr lang="es-ES" sz="1600" dirty="0" err="1" smtClean="0">
                  <a:latin typeface="Arial Unicode MS"/>
                  <a:cs typeface="Arial Unicode MS"/>
                </a:rPr>
                <a:t>th</a:t>
              </a:r>
              <a:r>
                <a:rPr lang="es-ES" sz="1600" dirty="0" smtClean="0">
                  <a:latin typeface="Arial Unicode MS"/>
                  <a:cs typeface="Arial Unicode MS"/>
                </a:rPr>
                <a:t> </a:t>
              </a:r>
              <a:r>
                <a:rPr sz="1600" dirty="0" err="1" smtClean="0">
                  <a:latin typeface="Arial Unicode MS"/>
                  <a:cs typeface="Arial Unicode MS"/>
                </a:rPr>
                <a:t>earmónico</a:t>
              </a:r>
              <a:r>
                <a:rPr lang="es-ES" sz="1600" dirty="0" smtClean="0">
                  <a:latin typeface="Arial Unicode MS"/>
                  <a:cs typeface="Arial Unicode MS"/>
                </a:rPr>
                <a:t> </a:t>
              </a:r>
              <a:r>
                <a:rPr lang="en-US" sz="1600" dirty="0" err="1" smtClean="0">
                  <a:latin typeface="Arial Unicode MS"/>
                  <a:cs typeface="Arial Unicode MS"/>
                </a:rPr>
                <a:t>dominante</a:t>
              </a:r>
              <a:r>
                <a:rPr sz="1600" spc="80" dirty="0" smtClean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con</a:t>
              </a:r>
              <a:r>
                <a:rPr sz="1600" spc="85" dirty="0">
                  <a:latin typeface="Arial Unicode MS"/>
                  <a:cs typeface="Arial Unicode MS"/>
                </a:rPr>
                <a:t> </a:t>
              </a:r>
              <a:r>
                <a:rPr sz="1600" spc="-30" dirty="0">
                  <a:latin typeface="Arial Unicode MS"/>
                  <a:cs typeface="Arial Unicode MS"/>
                </a:rPr>
                <a:t>DC</a:t>
              </a:r>
              <a:r>
                <a:rPr sz="1600" spc="85" dirty="0">
                  <a:latin typeface="Arial Unicode MS"/>
                  <a:cs typeface="Arial Unicode MS"/>
                </a:rPr>
                <a:t> </a:t>
              </a:r>
              <a:r>
                <a:rPr sz="1600" spc="-10" dirty="0">
                  <a:latin typeface="Arial Unicode MS"/>
                  <a:cs typeface="Arial Unicode MS"/>
                </a:rPr>
                <a:t>significativa</a:t>
              </a:r>
              <a:r>
                <a:rPr sz="1600" spc="-10" dirty="0">
                  <a:latin typeface="Arial Unicode MS"/>
                  <a:cs typeface="Arial Unicode MS"/>
                </a:rPr>
                <a:t>.</a:t>
              </a:r>
              <a:endParaRPr sz="1600" dirty="0">
                <a:latin typeface="Arial Unicode MS"/>
                <a:cs typeface="Arial Unicode MS"/>
              </a:endParaRPr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381000" y="5638801"/>
            <a:ext cx="6454140" cy="4203940"/>
            <a:chOff x="533914" y="7186344"/>
            <a:chExt cx="5730240" cy="2529867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914" y="7186344"/>
              <a:ext cx="5730240" cy="2058924"/>
            </a:xfrm>
            <a:prstGeom prst="rect">
              <a:avLst/>
            </a:prstGeom>
          </p:spPr>
        </p:pic>
        <p:sp>
          <p:nvSpPr>
            <p:cNvPr id="7" name="object 7"/>
            <p:cNvSpPr txBox="1"/>
            <p:nvPr/>
          </p:nvSpPr>
          <p:spPr>
            <a:xfrm>
              <a:off x="533914" y="9412149"/>
              <a:ext cx="5730239" cy="30406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600" dirty="0">
                  <a:latin typeface="Arial Unicode MS"/>
                  <a:cs typeface="Arial Unicode MS"/>
                </a:rPr>
                <a:t>Figura</a:t>
              </a:r>
              <a:r>
                <a:rPr sz="1600" spc="114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69.</a:t>
              </a:r>
              <a:r>
                <a:rPr sz="1600" spc="120" dirty="0">
                  <a:latin typeface="Arial Unicode MS"/>
                  <a:cs typeface="Arial Unicode MS"/>
                </a:rPr>
                <a:t> </a:t>
              </a:r>
              <a:r>
                <a:rPr lang="es-ES" sz="1600" dirty="0" err="1" smtClean="0">
                  <a:latin typeface="Arial Unicode MS"/>
                  <a:cs typeface="Arial Unicode MS"/>
                </a:rPr>
                <a:t>Inrush</a:t>
              </a:r>
              <a:r>
                <a:rPr sz="1600" spc="120" dirty="0" smtClean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tiene</a:t>
              </a:r>
              <a:r>
                <a:rPr sz="1600" spc="120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un</a:t>
              </a:r>
              <a:r>
                <a:rPr sz="1600" spc="120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componente</a:t>
              </a:r>
              <a:r>
                <a:rPr sz="1600" spc="120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de</a:t>
              </a:r>
              <a:r>
                <a:rPr sz="1600" spc="120" dirty="0">
                  <a:latin typeface="Arial Unicode MS"/>
                  <a:cs typeface="Arial Unicode MS"/>
                </a:rPr>
                <a:t> </a:t>
              </a:r>
              <a:r>
                <a:rPr sz="1600" spc="-70" dirty="0">
                  <a:latin typeface="Arial Unicode MS"/>
                  <a:cs typeface="Arial Unicode MS"/>
                </a:rPr>
                <a:t>CC</a:t>
              </a:r>
              <a:r>
                <a:rPr sz="1600" spc="120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dominante</a:t>
              </a:r>
              <a:r>
                <a:rPr sz="1600" spc="114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con</a:t>
              </a:r>
              <a:r>
                <a:rPr sz="1600" spc="120" dirty="0">
                  <a:latin typeface="Arial Unicode MS"/>
                  <a:cs typeface="Arial Unicode MS"/>
                </a:rPr>
                <a:t> </a:t>
              </a:r>
              <a:r>
                <a:rPr sz="1600" dirty="0" smtClean="0">
                  <a:latin typeface="Arial Unicode MS"/>
                  <a:cs typeface="Arial Unicode MS"/>
                </a:rPr>
                <a:t>2</a:t>
              </a:r>
              <a:r>
                <a:rPr lang="es-ES" sz="1600" dirty="0" err="1" smtClean="0">
                  <a:latin typeface="Arial Unicode MS"/>
                  <a:cs typeface="Arial Unicode MS"/>
                </a:rPr>
                <a:t>th</a:t>
              </a:r>
              <a:r>
                <a:rPr lang="es-ES" sz="1600" dirty="0" smtClean="0">
                  <a:latin typeface="Arial Unicode MS"/>
                  <a:cs typeface="Arial Unicode MS"/>
                </a:rPr>
                <a:t> </a:t>
              </a:r>
              <a:r>
                <a:rPr lang="en-US" sz="1600" spc="-10" dirty="0" err="1" smtClean="0">
                  <a:latin typeface="Arial Unicode MS"/>
                  <a:cs typeface="Arial Unicode MS"/>
                </a:rPr>
                <a:t>armónico</a:t>
              </a:r>
              <a:r>
                <a:rPr sz="1600" spc="120" dirty="0" smtClean="0">
                  <a:latin typeface="Arial Unicode MS"/>
                  <a:cs typeface="Arial Unicode MS"/>
                </a:rPr>
                <a:t> </a:t>
              </a:r>
              <a:r>
                <a:rPr sz="1600" dirty="0" err="1" smtClean="0">
                  <a:latin typeface="Arial Unicode MS"/>
                  <a:cs typeface="Arial Unicode MS"/>
                </a:rPr>
                <a:t>significativo</a:t>
              </a:r>
              <a:r>
                <a:rPr sz="1600" spc="-10" dirty="0" smtClean="0">
                  <a:latin typeface="Arial Unicode MS"/>
                  <a:cs typeface="Arial Unicode MS"/>
                </a:rPr>
                <a:t>.</a:t>
              </a:r>
              <a:endParaRPr sz="1600" dirty="0">
                <a:latin typeface="Arial Unicode MS"/>
                <a:cs typeface="Arial Unicode MS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7184637" y="5638802"/>
            <a:ext cx="5716524" cy="4303210"/>
            <a:chOff x="7184637" y="7275322"/>
            <a:chExt cx="5716524" cy="2548968"/>
          </a:xfrm>
        </p:grpSpPr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84637" y="7275322"/>
              <a:ext cx="5716524" cy="2095500"/>
            </a:xfrm>
            <a:prstGeom prst="rect">
              <a:avLst/>
            </a:prstGeom>
          </p:spPr>
        </p:pic>
        <p:sp>
          <p:nvSpPr>
            <p:cNvPr id="8" name="object 8"/>
            <p:cNvSpPr txBox="1"/>
            <p:nvPr/>
          </p:nvSpPr>
          <p:spPr>
            <a:xfrm>
              <a:off x="7184637" y="9525000"/>
              <a:ext cx="5716523" cy="2992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600" dirty="0">
                  <a:latin typeface="Arial Unicode MS"/>
                  <a:cs typeface="Arial Unicode MS"/>
                </a:rPr>
                <a:t>Figura</a:t>
              </a:r>
              <a:r>
                <a:rPr sz="1600" spc="125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70.</a:t>
              </a:r>
              <a:r>
                <a:rPr sz="1600" spc="125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La</a:t>
              </a:r>
              <a:r>
                <a:rPr sz="1600" spc="125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operación</a:t>
              </a:r>
              <a:r>
                <a:rPr sz="1600" spc="125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del</a:t>
              </a:r>
              <a:r>
                <a:rPr sz="1600" spc="125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generador</a:t>
              </a:r>
              <a:r>
                <a:rPr sz="1600" spc="130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produce</a:t>
              </a:r>
              <a:r>
                <a:rPr sz="1600" spc="125" dirty="0">
                  <a:latin typeface="Arial Unicode MS"/>
                  <a:cs typeface="Arial Unicode MS"/>
                </a:rPr>
                <a:t> </a:t>
              </a:r>
              <a:r>
                <a:rPr lang="en-US" sz="1600" dirty="0" err="1" smtClean="0">
                  <a:latin typeface="Arial Unicode MS"/>
                  <a:cs typeface="Arial Unicode MS"/>
                </a:rPr>
                <a:t>contenido</a:t>
              </a:r>
              <a:r>
                <a:rPr lang="en-US" sz="1600" dirty="0" smtClean="0">
                  <a:latin typeface="Arial Unicode MS"/>
                  <a:cs typeface="Arial Unicode MS"/>
                </a:rPr>
                <a:t> dec</a:t>
              </a:r>
              <a:r>
                <a:rPr sz="1600" dirty="0" smtClean="0">
                  <a:latin typeface="Arial Unicode MS"/>
                  <a:cs typeface="Arial Unicode MS"/>
                </a:rPr>
                <a:t>3</a:t>
              </a:r>
              <a:r>
                <a:rPr lang="es-ES" sz="1600" dirty="0" err="1" smtClean="0">
                  <a:latin typeface="Arial Unicode MS"/>
                  <a:cs typeface="Arial Unicode MS"/>
                </a:rPr>
                <a:t>th</a:t>
              </a:r>
              <a:r>
                <a:rPr lang="es-ES" sz="1600" dirty="0" smtClean="0">
                  <a:latin typeface="Arial Unicode MS"/>
                  <a:cs typeface="Arial Unicode MS"/>
                </a:rPr>
                <a:t> </a:t>
              </a:r>
              <a:r>
                <a:rPr sz="1600" dirty="0" err="1" smtClean="0">
                  <a:latin typeface="Arial Unicode MS"/>
                  <a:cs typeface="Arial Unicode MS"/>
                </a:rPr>
                <a:t>armónico</a:t>
              </a:r>
              <a:r>
                <a:rPr sz="1600" spc="125" dirty="0" smtClean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(el</a:t>
              </a:r>
              <a:r>
                <a:rPr sz="1600" spc="125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nivel</a:t>
              </a:r>
              <a:r>
                <a:rPr sz="1600" spc="125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indica</a:t>
              </a:r>
              <a:r>
                <a:rPr sz="1600" spc="130" dirty="0">
                  <a:latin typeface="Arial Unicode MS"/>
                  <a:cs typeface="Arial Unicode MS"/>
                </a:rPr>
                <a:t> </a:t>
              </a:r>
              <a:r>
                <a:rPr sz="1600" spc="-10" dirty="0">
                  <a:latin typeface="Arial Unicode MS"/>
                  <a:cs typeface="Arial Unicode MS"/>
                </a:rPr>
                <a:t>salud</a:t>
              </a:r>
              <a:r>
                <a:rPr sz="1600" spc="-10" dirty="0">
                  <a:latin typeface="Arial Unicode MS"/>
                  <a:cs typeface="Arial Unicode MS"/>
                </a:rPr>
                <a:t>).</a:t>
              </a:r>
              <a:endParaRPr sz="1600" dirty="0">
                <a:latin typeface="Arial Unicode MS"/>
                <a:cs typeface="Arial Unicode MS"/>
              </a:endParaRPr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495814" y="1278636"/>
            <a:ext cx="6339326" cy="3968876"/>
            <a:chOff x="495814" y="1278636"/>
            <a:chExt cx="6339326" cy="2933393"/>
          </a:xfrm>
        </p:grpSpPr>
        <p:pic>
          <p:nvPicPr>
            <p:cNvPr id="9" name="object 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5814" y="1278636"/>
              <a:ext cx="6339326" cy="2455164"/>
            </a:xfrm>
            <a:prstGeom prst="rect">
              <a:avLst/>
            </a:prstGeom>
          </p:spPr>
        </p:pic>
        <p:sp>
          <p:nvSpPr>
            <p:cNvPr id="10" name="object 7"/>
            <p:cNvSpPr txBox="1"/>
            <p:nvPr/>
          </p:nvSpPr>
          <p:spPr>
            <a:xfrm>
              <a:off x="1066800" y="3838587"/>
              <a:ext cx="5334000" cy="37344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600" dirty="0">
                  <a:latin typeface="Arial Unicode MS"/>
                  <a:cs typeface="Arial Unicode MS"/>
                </a:rPr>
                <a:t>Figura</a:t>
              </a:r>
              <a:r>
                <a:rPr sz="1600" spc="70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67.</a:t>
              </a:r>
              <a:r>
                <a:rPr sz="1600" spc="70" dirty="0">
                  <a:latin typeface="Arial Unicode MS"/>
                  <a:cs typeface="Arial Unicode MS"/>
                </a:rPr>
                <a:t> </a:t>
              </a:r>
              <a:r>
                <a:rPr sz="1600" spc="-30" dirty="0">
                  <a:latin typeface="Arial Unicode MS"/>
                  <a:cs typeface="Arial Unicode MS"/>
                </a:rPr>
                <a:t>El</a:t>
              </a:r>
              <a:r>
                <a:rPr sz="1600" spc="75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componente</a:t>
              </a:r>
              <a:r>
                <a:rPr sz="1600" spc="70" dirty="0">
                  <a:latin typeface="Arial Unicode MS"/>
                  <a:cs typeface="Arial Unicode MS"/>
                </a:rPr>
                <a:t> </a:t>
              </a:r>
              <a:r>
                <a:rPr sz="1600" spc="-35" dirty="0">
                  <a:latin typeface="Arial Unicode MS"/>
                  <a:cs typeface="Arial Unicode MS"/>
                </a:rPr>
                <a:t>DC</a:t>
              </a:r>
              <a:r>
                <a:rPr sz="1600" spc="70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es</a:t>
              </a:r>
              <a:r>
                <a:rPr sz="1600" spc="75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el</a:t>
              </a:r>
              <a:r>
                <a:rPr sz="1600" spc="70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0elarmónico</a:t>
              </a:r>
              <a:r>
                <a:rPr sz="1600" spc="70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(el</a:t>
              </a:r>
              <a:r>
                <a:rPr sz="1600" spc="75" dirty="0">
                  <a:latin typeface="Arial Unicode MS"/>
                  <a:cs typeface="Arial Unicode MS"/>
                </a:rPr>
                <a:t> </a:t>
              </a:r>
              <a:r>
                <a:rPr sz="1600" spc="-30" dirty="0" smtClean="0">
                  <a:latin typeface="Arial Unicode MS"/>
                  <a:cs typeface="Arial Unicode MS"/>
                </a:rPr>
                <a:t>1</a:t>
              </a:r>
              <a:r>
                <a:rPr lang="es-ES" sz="1600" spc="-30" dirty="0" err="1" smtClean="0">
                  <a:latin typeface="Arial Unicode MS"/>
                  <a:cs typeface="Arial Unicode MS"/>
                </a:rPr>
                <a:t>th</a:t>
              </a:r>
              <a:r>
                <a:rPr sz="1600" spc="50" dirty="0" smtClean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tarmónico</a:t>
              </a:r>
              <a:r>
                <a:rPr sz="1600" spc="70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es</a:t>
              </a:r>
              <a:r>
                <a:rPr sz="1600" spc="75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el</a:t>
              </a:r>
              <a:r>
                <a:rPr sz="1600" spc="70" dirty="0">
                  <a:latin typeface="Arial Unicode MS"/>
                  <a:cs typeface="Arial Unicode MS"/>
                </a:rPr>
                <a:t> </a:t>
              </a:r>
              <a:r>
                <a:rPr sz="1600" spc="-10" dirty="0">
                  <a:latin typeface="Arial Unicode MS"/>
                  <a:cs typeface="Arial Unicode MS"/>
                </a:rPr>
                <a:t>fundamental).</a:t>
              </a:r>
              <a:endParaRPr sz="1600" dirty="0">
                <a:latin typeface="Arial Unicode MS"/>
                <a:cs typeface="Arial Unicode MS"/>
              </a:endParaRPr>
            </a:p>
          </p:txBody>
        </p:sp>
      </p:grpSp>
      <p:sp>
        <p:nvSpPr>
          <p:cNvPr id="11" name="Rectángulo 10"/>
          <p:cNvSpPr/>
          <p:nvPr/>
        </p:nvSpPr>
        <p:spPr>
          <a:xfrm>
            <a:off x="552964" y="558244"/>
            <a:ext cx="12752571" cy="459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1400"/>
              </a:lnSpc>
            </a:pPr>
            <a:r>
              <a:rPr lang="es-ES" sz="1800" dirty="0" smtClean="0">
                <a:latin typeface="Arial Unicode MS"/>
                <a:cs typeface="Arial Unicode MS"/>
              </a:rPr>
              <a:t>Ejemplos</a:t>
            </a:r>
            <a:r>
              <a:rPr lang="es-ES" sz="1800" spc="6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gráficos</a:t>
            </a:r>
            <a:r>
              <a:rPr lang="es-ES" sz="1800" spc="7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de</a:t>
            </a:r>
            <a:r>
              <a:rPr lang="es-ES" sz="1800" spc="6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observar</a:t>
            </a:r>
            <a:r>
              <a:rPr lang="es-ES" sz="1800" spc="7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el</a:t>
            </a:r>
            <a:r>
              <a:rPr lang="es-ES" sz="1800" spc="6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0th, el</a:t>
            </a:r>
            <a:r>
              <a:rPr lang="es-ES" sz="1800" spc="7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2th ,</a:t>
            </a:r>
            <a:r>
              <a:rPr lang="es-ES" sz="1800" spc="7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y</a:t>
            </a:r>
            <a:r>
              <a:rPr lang="es-ES" sz="1800" spc="6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3th armónicos</a:t>
            </a:r>
            <a:r>
              <a:rPr lang="es-ES" sz="1800" spc="6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se</a:t>
            </a:r>
            <a:r>
              <a:rPr lang="es-ES" sz="1800" spc="7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muestran</a:t>
            </a:r>
            <a:r>
              <a:rPr lang="es-ES" sz="1800" spc="7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en</a:t>
            </a:r>
            <a:r>
              <a:rPr lang="es-ES" sz="1800" spc="6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las</a:t>
            </a:r>
            <a:r>
              <a:rPr lang="es-ES" sz="1800" spc="7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Figuras</a:t>
            </a:r>
            <a:r>
              <a:rPr lang="es-ES" sz="1800" spc="65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67</a:t>
            </a:r>
            <a:r>
              <a:rPr lang="es-ES" sz="1800" spc="70" dirty="0" smtClean="0">
                <a:latin typeface="Arial Unicode MS"/>
                <a:cs typeface="Arial Unicode MS"/>
              </a:rPr>
              <a:t> </a:t>
            </a:r>
            <a:r>
              <a:rPr lang="es-ES" sz="1800" dirty="0" smtClean="0">
                <a:latin typeface="Arial Unicode MS"/>
                <a:cs typeface="Arial Unicode MS"/>
              </a:rPr>
              <a:t>a</a:t>
            </a:r>
            <a:r>
              <a:rPr lang="es-ES" sz="1800" spc="65" dirty="0" smtClean="0">
                <a:latin typeface="Arial Unicode MS"/>
                <a:cs typeface="Arial Unicode MS"/>
              </a:rPr>
              <a:t> </a:t>
            </a:r>
            <a:r>
              <a:rPr lang="es-ES" sz="1800" spc="-25" dirty="0" smtClean="0">
                <a:latin typeface="Arial Unicode MS"/>
                <a:cs typeface="Arial Unicode MS"/>
              </a:rPr>
              <a:t>70.</a:t>
            </a:r>
            <a:endParaRPr lang="es-ES" sz="1800" dirty="0" smtClean="0">
              <a:latin typeface="Arial Unicode MS"/>
              <a:cs typeface="Arial Unicode MS"/>
            </a:endParaRPr>
          </a:p>
          <a:p>
            <a:pPr marL="12700" marR="189865" algn="just">
              <a:lnSpc>
                <a:spcPts val="1400"/>
              </a:lnSpc>
            </a:pPr>
            <a:endParaRPr lang="es-ES" sz="1800" dirty="0">
              <a:latin typeface="Arial Unicode MS"/>
              <a:cs typeface="Arial Unicode MS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rupo 191"/>
          <p:cNvGrpSpPr/>
          <p:nvPr/>
        </p:nvGrpSpPr>
        <p:grpSpPr>
          <a:xfrm>
            <a:off x="6449688" y="609600"/>
            <a:ext cx="6504312" cy="5943600"/>
            <a:chOff x="4254149" y="6012845"/>
            <a:chExt cx="4900295" cy="3157190"/>
          </a:xfrm>
        </p:grpSpPr>
        <p:grpSp>
          <p:nvGrpSpPr>
            <p:cNvPr id="2" name="object 2"/>
            <p:cNvGrpSpPr/>
            <p:nvPr/>
          </p:nvGrpSpPr>
          <p:grpSpPr>
            <a:xfrm>
              <a:off x="4254149" y="6399941"/>
              <a:ext cx="389255" cy="417195"/>
              <a:chOff x="1434748" y="6399940"/>
              <a:chExt cx="389255" cy="417195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1435607" y="6400800"/>
                <a:ext cx="387350" cy="386080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386079">
                    <a:moveTo>
                      <a:pt x="0" y="385571"/>
                    </a:moveTo>
                    <a:lnTo>
                      <a:pt x="387095" y="385571"/>
                    </a:lnTo>
                    <a:lnTo>
                      <a:pt x="387095" y="0"/>
                    </a:lnTo>
                    <a:lnTo>
                      <a:pt x="0" y="0"/>
                    </a:lnTo>
                    <a:lnTo>
                      <a:pt x="0" y="38557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4" name="object 4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466088" y="6489191"/>
                <a:ext cx="323088" cy="45720"/>
              </a:xfrm>
              <a:prstGeom prst="rect">
                <a:avLst/>
              </a:prstGeom>
            </p:spPr>
          </p:pic>
          <p:pic>
            <p:nvPicPr>
              <p:cNvPr id="5" name="object 5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498092" y="6566915"/>
                <a:ext cx="259079" cy="57912"/>
              </a:xfrm>
              <a:prstGeom prst="rect">
                <a:avLst/>
              </a:prstGeom>
            </p:spPr>
          </p:pic>
          <p:pic>
            <p:nvPicPr>
              <p:cNvPr id="6" name="object 6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488948" y="6643115"/>
                <a:ext cx="280416" cy="173736"/>
              </a:xfrm>
              <a:prstGeom prst="rect">
                <a:avLst/>
              </a:prstGeom>
            </p:spPr>
          </p:pic>
        </p:grpSp>
        <p:grpSp>
          <p:nvGrpSpPr>
            <p:cNvPr id="7" name="object 7"/>
            <p:cNvGrpSpPr/>
            <p:nvPr/>
          </p:nvGrpSpPr>
          <p:grpSpPr>
            <a:xfrm>
              <a:off x="4769261" y="6399940"/>
              <a:ext cx="389255" cy="420370"/>
              <a:chOff x="1949860" y="6399940"/>
              <a:chExt cx="389255" cy="420370"/>
            </a:xfrm>
          </p:grpSpPr>
          <p:sp>
            <p:nvSpPr>
              <p:cNvPr id="8" name="object 8"/>
              <p:cNvSpPr/>
              <p:nvPr/>
            </p:nvSpPr>
            <p:spPr>
              <a:xfrm>
                <a:off x="1950719" y="6400800"/>
                <a:ext cx="387350" cy="386080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386079">
                    <a:moveTo>
                      <a:pt x="0" y="385571"/>
                    </a:moveTo>
                    <a:lnTo>
                      <a:pt x="387095" y="385571"/>
                    </a:lnTo>
                    <a:lnTo>
                      <a:pt x="387095" y="0"/>
                    </a:lnTo>
                    <a:lnTo>
                      <a:pt x="0" y="0"/>
                    </a:lnTo>
                    <a:lnTo>
                      <a:pt x="0" y="38557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" name="object 9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057399" y="6451091"/>
                <a:ext cx="179831" cy="45720"/>
              </a:xfrm>
              <a:prstGeom prst="rect">
                <a:avLst/>
              </a:prstGeom>
            </p:spPr>
          </p:pic>
          <p:pic>
            <p:nvPicPr>
              <p:cNvPr id="10" name="object 10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039111" y="6527291"/>
                <a:ext cx="208787" cy="57912"/>
              </a:xfrm>
              <a:prstGeom prst="rect">
                <a:avLst/>
              </a:prstGeom>
            </p:spPr>
          </p:pic>
          <p:pic>
            <p:nvPicPr>
              <p:cNvPr id="11" name="object 11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066543" y="6605015"/>
                <a:ext cx="158495" cy="45720"/>
              </a:xfrm>
              <a:prstGeom prst="rect">
                <a:avLst/>
              </a:prstGeom>
            </p:spPr>
          </p:pic>
          <p:pic>
            <p:nvPicPr>
              <p:cNvPr id="12" name="object 12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045207" y="6682739"/>
                <a:ext cx="207263" cy="137160"/>
              </a:xfrm>
              <a:prstGeom prst="rect">
                <a:avLst/>
              </a:prstGeom>
            </p:spPr>
          </p:pic>
        </p:grpSp>
        <p:grpSp>
          <p:nvGrpSpPr>
            <p:cNvPr id="13" name="object 13"/>
            <p:cNvGrpSpPr/>
            <p:nvPr/>
          </p:nvGrpSpPr>
          <p:grpSpPr>
            <a:xfrm>
              <a:off x="5349905" y="6399940"/>
              <a:ext cx="389255" cy="387350"/>
              <a:chOff x="2530504" y="6399940"/>
              <a:chExt cx="389255" cy="387350"/>
            </a:xfrm>
          </p:grpSpPr>
          <p:sp>
            <p:nvSpPr>
              <p:cNvPr id="14" name="object 14"/>
              <p:cNvSpPr/>
              <p:nvPr/>
            </p:nvSpPr>
            <p:spPr>
              <a:xfrm>
                <a:off x="2531363" y="6400800"/>
                <a:ext cx="387350" cy="386080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386079">
                    <a:moveTo>
                      <a:pt x="0" y="385571"/>
                    </a:moveTo>
                    <a:lnTo>
                      <a:pt x="387095" y="385571"/>
                    </a:lnTo>
                    <a:lnTo>
                      <a:pt x="387095" y="0"/>
                    </a:lnTo>
                    <a:lnTo>
                      <a:pt x="0" y="0"/>
                    </a:lnTo>
                    <a:lnTo>
                      <a:pt x="0" y="38557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5" name="object 15"/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628900" y="6527291"/>
                <a:ext cx="192024" cy="45720"/>
              </a:xfrm>
              <a:prstGeom prst="rect">
                <a:avLst/>
              </a:prstGeom>
            </p:spPr>
          </p:pic>
          <p:pic>
            <p:nvPicPr>
              <p:cNvPr id="16" name="object 16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569464" y="6605015"/>
                <a:ext cx="310896" cy="45720"/>
              </a:xfrm>
              <a:prstGeom prst="rect">
                <a:avLst/>
              </a:prstGeom>
            </p:spPr>
          </p:pic>
        </p:grpSp>
        <p:grpSp>
          <p:nvGrpSpPr>
            <p:cNvPr id="17" name="object 17"/>
            <p:cNvGrpSpPr/>
            <p:nvPr/>
          </p:nvGrpSpPr>
          <p:grpSpPr>
            <a:xfrm>
              <a:off x="6058565" y="6399940"/>
              <a:ext cx="389255" cy="387350"/>
              <a:chOff x="3239164" y="6399940"/>
              <a:chExt cx="389255" cy="387350"/>
            </a:xfrm>
          </p:grpSpPr>
          <p:sp>
            <p:nvSpPr>
              <p:cNvPr id="18" name="object 18"/>
              <p:cNvSpPr/>
              <p:nvPr/>
            </p:nvSpPr>
            <p:spPr>
              <a:xfrm>
                <a:off x="3240023" y="6400800"/>
                <a:ext cx="387350" cy="386080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386079">
                    <a:moveTo>
                      <a:pt x="0" y="385571"/>
                    </a:moveTo>
                    <a:lnTo>
                      <a:pt x="387095" y="385571"/>
                    </a:lnTo>
                    <a:lnTo>
                      <a:pt x="387095" y="0"/>
                    </a:lnTo>
                    <a:lnTo>
                      <a:pt x="0" y="0"/>
                    </a:lnTo>
                    <a:lnTo>
                      <a:pt x="0" y="38557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9" name="object 19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3337560" y="6527291"/>
                <a:ext cx="195072" cy="45720"/>
              </a:xfrm>
              <a:prstGeom prst="rect">
                <a:avLst/>
              </a:prstGeom>
            </p:spPr>
          </p:pic>
          <p:pic>
            <p:nvPicPr>
              <p:cNvPr id="20" name="object 20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3355848" y="6605015"/>
                <a:ext cx="152400" cy="45720"/>
              </a:xfrm>
              <a:prstGeom prst="rect">
                <a:avLst/>
              </a:prstGeom>
            </p:spPr>
          </p:pic>
        </p:grpSp>
        <p:grpSp>
          <p:nvGrpSpPr>
            <p:cNvPr id="21" name="object 21"/>
            <p:cNvGrpSpPr/>
            <p:nvPr/>
          </p:nvGrpSpPr>
          <p:grpSpPr>
            <a:xfrm>
              <a:off x="6703216" y="6334409"/>
              <a:ext cx="774700" cy="518795"/>
              <a:chOff x="3883816" y="6334408"/>
              <a:chExt cx="774700" cy="518795"/>
            </a:xfrm>
          </p:grpSpPr>
          <p:sp>
            <p:nvSpPr>
              <p:cNvPr id="22" name="object 22"/>
              <p:cNvSpPr/>
              <p:nvPr/>
            </p:nvSpPr>
            <p:spPr>
              <a:xfrm>
                <a:off x="3884675" y="6335268"/>
                <a:ext cx="772795" cy="516890"/>
              </a:xfrm>
              <a:custGeom>
                <a:avLst/>
                <a:gdLst/>
                <a:ahLst/>
                <a:cxnLst/>
                <a:rect l="l" t="t" r="r" b="b"/>
                <a:pathLst>
                  <a:path w="772795" h="516890">
                    <a:moveTo>
                      <a:pt x="0" y="257555"/>
                    </a:moveTo>
                    <a:lnTo>
                      <a:pt x="387095" y="0"/>
                    </a:lnTo>
                    <a:lnTo>
                      <a:pt x="772667" y="257555"/>
                    </a:lnTo>
                    <a:lnTo>
                      <a:pt x="387095" y="516635"/>
                    </a:lnTo>
                    <a:lnTo>
                      <a:pt x="0" y="257555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3" name="object 23"/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4023359" y="6519671"/>
                <a:ext cx="489204" cy="51815"/>
              </a:xfrm>
              <a:prstGeom prst="rect">
                <a:avLst/>
              </a:prstGeom>
            </p:spPr>
          </p:pic>
          <p:pic>
            <p:nvPicPr>
              <p:cNvPr id="24" name="object 24"/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4079747" y="6605015"/>
                <a:ext cx="387095" cy="196596"/>
              </a:xfrm>
              <a:prstGeom prst="rect">
                <a:avLst/>
              </a:prstGeom>
            </p:spPr>
          </p:pic>
        </p:grpSp>
        <p:grpSp>
          <p:nvGrpSpPr>
            <p:cNvPr id="25" name="object 25"/>
            <p:cNvGrpSpPr/>
            <p:nvPr/>
          </p:nvGrpSpPr>
          <p:grpSpPr>
            <a:xfrm>
              <a:off x="7734964" y="6399940"/>
              <a:ext cx="387350" cy="387350"/>
              <a:chOff x="4915564" y="6399940"/>
              <a:chExt cx="387350" cy="387350"/>
            </a:xfrm>
          </p:grpSpPr>
          <p:sp>
            <p:nvSpPr>
              <p:cNvPr id="26" name="object 26"/>
              <p:cNvSpPr/>
              <p:nvPr/>
            </p:nvSpPr>
            <p:spPr>
              <a:xfrm>
                <a:off x="4916423" y="6400800"/>
                <a:ext cx="386080" cy="386080"/>
              </a:xfrm>
              <a:custGeom>
                <a:avLst/>
                <a:gdLst/>
                <a:ahLst/>
                <a:cxnLst/>
                <a:rect l="l" t="t" r="r" b="b"/>
                <a:pathLst>
                  <a:path w="386079" h="386079">
                    <a:moveTo>
                      <a:pt x="0" y="385571"/>
                    </a:moveTo>
                    <a:lnTo>
                      <a:pt x="385571" y="385571"/>
                    </a:lnTo>
                    <a:lnTo>
                      <a:pt x="385571" y="0"/>
                    </a:lnTo>
                    <a:lnTo>
                      <a:pt x="0" y="0"/>
                    </a:lnTo>
                    <a:lnTo>
                      <a:pt x="0" y="38557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7" name="object 27"/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4965192" y="6527291"/>
                <a:ext cx="288036" cy="45720"/>
              </a:xfrm>
              <a:prstGeom prst="rect">
                <a:avLst/>
              </a:prstGeom>
            </p:spPr>
          </p:pic>
          <p:pic>
            <p:nvPicPr>
              <p:cNvPr id="28" name="object 28"/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4942332" y="6605015"/>
                <a:ext cx="332231" cy="45720"/>
              </a:xfrm>
              <a:prstGeom prst="rect">
                <a:avLst/>
              </a:prstGeom>
            </p:spPr>
          </p:pic>
        </p:grpSp>
        <p:grpSp>
          <p:nvGrpSpPr>
            <p:cNvPr id="29" name="object 29"/>
            <p:cNvGrpSpPr/>
            <p:nvPr/>
          </p:nvGrpSpPr>
          <p:grpSpPr>
            <a:xfrm>
              <a:off x="4642104" y="6566916"/>
              <a:ext cx="128270" cy="53340"/>
              <a:chOff x="1822704" y="6566916"/>
              <a:chExt cx="128270" cy="53340"/>
            </a:xfrm>
          </p:grpSpPr>
          <p:sp>
            <p:nvSpPr>
              <p:cNvPr id="30" name="object 30"/>
              <p:cNvSpPr/>
              <p:nvPr/>
            </p:nvSpPr>
            <p:spPr>
              <a:xfrm>
                <a:off x="1822704" y="6592824"/>
                <a:ext cx="55244" cy="0"/>
              </a:xfrm>
              <a:custGeom>
                <a:avLst/>
                <a:gdLst/>
                <a:ahLst/>
                <a:cxnLst/>
                <a:rect l="l" t="t" r="r" b="b"/>
                <a:pathLst>
                  <a:path w="55244">
                    <a:moveTo>
                      <a:pt x="0" y="0"/>
                    </a:moveTo>
                    <a:lnTo>
                      <a:pt x="54863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31"/>
              <p:cNvSpPr/>
              <p:nvPr/>
            </p:nvSpPr>
            <p:spPr>
              <a:xfrm>
                <a:off x="1871472" y="6566916"/>
                <a:ext cx="79375" cy="53340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53340">
                    <a:moveTo>
                      <a:pt x="0" y="0"/>
                    </a:moveTo>
                    <a:lnTo>
                      <a:pt x="0" y="53339"/>
                    </a:lnTo>
                    <a:lnTo>
                      <a:pt x="79247" y="25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2" name="object 32"/>
            <p:cNvGrpSpPr/>
            <p:nvPr/>
          </p:nvGrpSpPr>
          <p:grpSpPr>
            <a:xfrm>
              <a:off x="5157217" y="6566916"/>
              <a:ext cx="193675" cy="53340"/>
              <a:chOff x="2337816" y="6566916"/>
              <a:chExt cx="193675" cy="53340"/>
            </a:xfrm>
          </p:grpSpPr>
          <p:sp>
            <p:nvSpPr>
              <p:cNvPr id="33" name="object 33"/>
              <p:cNvSpPr/>
              <p:nvPr/>
            </p:nvSpPr>
            <p:spPr>
              <a:xfrm>
                <a:off x="2337816" y="6592824"/>
                <a:ext cx="12065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20650">
                    <a:moveTo>
                      <a:pt x="0" y="0"/>
                    </a:moveTo>
                    <a:lnTo>
                      <a:pt x="120395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2450592" y="6566916"/>
                <a:ext cx="81280" cy="53340"/>
              </a:xfrm>
              <a:custGeom>
                <a:avLst/>
                <a:gdLst/>
                <a:ahLst/>
                <a:cxnLst/>
                <a:rect l="l" t="t" r="r" b="b"/>
                <a:pathLst>
                  <a:path w="81280" h="53340">
                    <a:moveTo>
                      <a:pt x="0" y="0"/>
                    </a:moveTo>
                    <a:lnTo>
                      <a:pt x="0" y="53339"/>
                    </a:lnTo>
                    <a:lnTo>
                      <a:pt x="80771" y="25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5" name="object 35"/>
            <p:cNvGrpSpPr/>
            <p:nvPr/>
          </p:nvGrpSpPr>
          <p:grpSpPr>
            <a:xfrm>
              <a:off x="5737860" y="6566916"/>
              <a:ext cx="321945" cy="53340"/>
              <a:chOff x="2918459" y="6566916"/>
              <a:chExt cx="321945" cy="53340"/>
            </a:xfrm>
          </p:grpSpPr>
          <p:sp>
            <p:nvSpPr>
              <p:cNvPr id="36" name="object 36"/>
              <p:cNvSpPr/>
              <p:nvPr/>
            </p:nvSpPr>
            <p:spPr>
              <a:xfrm>
                <a:off x="2918459" y="6592824"/>
                <a:ext cx="2489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48919">
                    <a:moveTo>
                      <a:pt x="0" y="0"/>
                    </a:moveTo>
                    <a:lnTo>
                      <a:pt x="248411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37"/>
              <p:cNvSpPr/>
              <p:nvPr/>
            </p:nvSpPr>
            <p:spPr>
              <a:xfrm>
                <a:off x="3160775" y="6566916"/>
                <a:ext cx="79375" cy="53340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53340">
                    <a:moveTo>
                      <a:pt x="0" y="0"/>
                    </a:moveTo>
                    <a:lnTo>
                      <a:pt x="0" y="53339"/>
                    </a:lnTo>
                    <a:lnTo>
                      <a:pt x="79247" y="25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8" name="object 38"/>
            <p:cNvGrpSpPr/>
            <p:nvPr/>
          </p:nvGrpSpPr>
          <p:grpSpPr>
            <a:xfrm>
              <a:off x="6446520" y="6566916"/>
              <a:ext cx="257810" cy="53340"/>
              <a:chOff x="3627120" y="6566916"/>
              <a:chExt cx="257810" cy="53340"/>
            </a:xfrm>
          </p:grpSpPr>
          <p:sp>
            <p:nvSpPr>
              <p:cNvPr id="39" name="object 39"/>
              <p:cNvSpPr/>
              <p:nvPr/>
            </p:nvSpPr>
            <p:spPr>
              <a:xfrm>
                <a:off x="3627120" y="6592824"/>
                <a:ext cx="1847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84785">
                    <a:moveTo>
                      <a:pt x="0" y="0"/>
                    </a:moveTo>
                    <a:lnTo>
                      <a:pt x="184403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40"/>
              <p:cNvSpPr/>
              <p:nvPr/>
            </p:nvSpPr>
            <p:spPr>
              <a:xfrm>
                <a:off x="3805428" y="6566916"/>
                <a:ext cx="79375" cy="53340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53340">
                    <a:moveTo>
                      <a:pt x="0" y="0"/>
                    </a:moveTo>
                    <a:lnTo>
                      <a:pt x="0" y="53339"/>
                    </a:lnTo>
                    <a:lnTo>
                      <a:pt x="79247" y="25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1" name="object 41"/>
            <p:cNvGrpSpPr/>
            <p:nvPr/>
          </p:nvGrpSpPr>
          <p:grpSpPr>
            <a:xfrm>
              <a:off x="7476745" y="6566916"/>
              <a:ext cx="259079" cy="53340"/>
              <a:chOff x="4657344" y="6566916"/>
              <a:chExt cx="259079" cy="53340"/>
            </a:xfrm>
          </p:grpSpPr>
          <p:sp>
            <p:nvSpPr>
              <p:cNvPr id="42" name="object 42"/>
              <p:cNvSpPr/>
              <p:nvPr/>
            </p:nvSpPr>
            <p:spPr>
              <a:xfrm>
                <a:off x="4657344" y="6592824"/>
                <a:ext cx="18605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86054">
                    <a:moveTo>
                      <a:pt x="0" y="0"/>
                    </a:moveTo>
                    <a:lnTo>
                      <a:pt x="185927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43"/>
              <p:cNvSpPr/>
              <p:nvPr/>
            </p:nvSpPr>
            <p:spPr>
              <a:xfrm>
                <a:off x="4835652" y="6566916"/>
                <a:ext cx="81280" cy="53340"/>
              </a:xfrm>
              <a:custGeom>
                <a:avLst/>
                <a:gdLst/>
                <a:ahLst/>
                <a:cxnLst/>
                <a:rect l="l" t="t" r="r" b="b"/>
                <a:pathLst>
                  <a:path w="81279" h="53340">
                    <a:moveTo>
                      <a:pt x="0" y="0"/>
                    </a:moveTo>
                    <a:lnTo>
                      <a:pt x="0" y="53339"/>
                    </a:lnTo>
                    <a:lnTo>
                      <a:pt x="80771" y="25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4" name="object 44"/>
            <p:cNvGrpSpPr/>
            <p:nvPr/>
          </p:nvGrpSpPr>
          <p:grpSpPr>
            <a:xfrm>
              <a:off x="8250077" y="6399940"/>
              <a:ext cx="389255" cy="387350"/>
              <a:chOff x="5430676" y="6399940"/>
              <a:chExt cx="389255" cy="387350"/>
            </a:xfrm>
          </p:grpSpPr>
          <p:sp>
            <p:nvSpPr>
              <p:cNvPr id="45" name="object 45"/>
              <p:cNvSpPr/>
              <p:nvPr/>
            </p:nvSpPr>
            <p:spPr>
              <a:xfrm>
                <a:off x="5431535" y="6400800"/>
                <a:ext cx="387350" cy="386080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386079">
                    <a:moveTo>
                      <a:pt x="0" y="353567"/>
                    </a:moveTo>
                    <a:lnTo>
                      <a:pt x="0" y="0"/>
                    </a:lnTo>
                    <a:lnTo>
                      <a:pt x="387095" y="0"/>
                    </a:lnTo>
                    <a:lnTo>
                      <a:pt x="387095" y="353567"/>
                    </a:lnTo>
                    <a:lnTo>
                      <a:pt x="340352" y="329564"/>
                    </a:lnTo>
                    <a:lnTo>
                      <a:pt x="289750" y="321563"/>
                    </a:lnTo>
                    <a:lnTo>
                      <a:pt x="239434" y="329564"/>
                    </a:lnTo>
                    <a:lnTo>
                      <a:pt x="193547" y="353567"/>
                    </a:lnTo>
                    <a:lnTo>
                      <a:pt x="147018" y="377570"/>
                    </a:lnTo>
                    <a:lnTo>
                      <a:pt x="96773" y="385571"/>
                    </a:lnTo>
                    <a:lnTo>
                      <a:pt x="46529" y="377570"/>
                    </a:lnTo>
                    <a:lnTo>
                      <a:pt x="0" y="353567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46" name="object 46"/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5498592" y="6467855"/>
                <a:ext cx="256032" cy="41148"/>
              </a:xfrm>
              <a:prstGeom prst="rect">
                <a:avLst/>
              </a:prstGeom>
            </p:spPr>
          </p:pic>
          <p:pic>
            <p:nvPicPr>
              <p:cNvPr id="47" name="object 47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5506212" y="6536435"/>
                <a:ext cx="236219" cy="41148"/>
              </a:xfrm>
              <a:prstGeom prst="rect">
                <a:avLst/>
              </a:prstGeom>
            </p:spPr>
          </p:pic>
          <p:pic>
            <p:nvPicPr>
              <p:cNvPr id="48" name="object 48"/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5568696" y="6605015"/>
                <a:ext cx="112775" cy="41148"/>
              </a:xfrm>
              <a:prstGeom prst="rect">
                <a:avLst/>
              </a:prstGeom>
            </p:spPr>
          </p:pic>
        </p:grpSp>
        <p:grpSp>
          <p:nvGrpSpPr>
            <p:cNvPr id="49" name="object 49"/>
            <p:cNvGrpSpPr/>
            <p:nvPr/>
          </p:nvGrpSpPr>
          <p:grpSpPr>
            <a:xfrm>
              <a:off x="8765189" y="6399940"/>
              <a:ext cx="389255" cy="387350"/>
              <a:chOff x="5945788" y="6399940"/>
              <a:chExt cx="389255" cy="387350"/>
            </a:xfrm>
          </p:grpSpPr>
          <p:sp>
            <p:nvSpPr>
              <p:cNvPr id="50" name="object 50"/>
              <p:cNvSpPr/>
              <p:nvPr/>
            </p:nvSpPr>
            <p:spPr>
              <a:xfrm>
                <a:off x="5946647" y="6400800"/>
                <a:ext cx="387350" cy="386080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386079">
                    <a:moveTo>
                      <a:pt x="0" y="385571"/>
                    </a:moveTo>
                    <a:lnTo>
                      <a:pt x="387095" y="385571"/>
                    </a:lnTo>
                    <a:lnTo>
                      <a:pt x="387095" y="0"/>
                    </a:lnTo>
                    <a:lnTo>
                      <a:pt x="0" y="0"/>
                    </a:lnTo>
                    <a:lnTo>
                      <a:pt x="0" y="38557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1" name="object 51"/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6025896" y="6527291"/>
                <a:ext cx="230124" cy="57912"/>
              </a:xfrm>
              <a:prstGeom prst="rect">
                <a:avLst/>
              </a:prstGeom>
            </p:spPr>
          </p:pic>
          <p:pic>
            <p:nvPicPr>
              <p:cNvPr id="52" name="object 52"/>
              <p:cNvPicPr/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6010656" y="6605015"/>
                <a:ext cx="259079" cy="45720"/>
              </a:xfrm>
              <a:prstGeom prst="rect">
                <a:avLst/>
              </a:prstGeom>
            </p:spPr>
          </p:pic>
        </p:grpSp>
        <p:grpSp>
          <p:nvGrpSpPr>
            <p:cNvPr id="53" name="object 53"/>
            <p:cNvGrpSpPr/>
            <p:nvPr/>
          </p:nvGrpSpPr>
          <p:grpSpPr>
            <a:xfrm>
              <a:off x="7734964" y="6012845"/>
              <a:ext cx="323850" cy="278765"/>
              <a:chOff x="4915564" y="6012844"/>
              <a:chExt cx="323850" cy="278765"/>
            </a:xfrm>
          </p:grpSpPr>
          <p:sp>
            <p:nvSpPr>
              <p:cNvPr id="54" name="object 54"/>
              <p:cNvSpPr/>
              <p:nvPr/>
            </p:nvSpPr>
            <p:spPr>
              <a:xfrm>
                <a:off x="4916423" y="6013703"/>
                <a:ext cx="321945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321945" h="257810">
                    <a:moveTo>
                      <a:pt x="0" y="257555"/>
                    </a:moveTo>
                    <a:lnTo>
                      <a:pt x="321563" y="257555"/>
                    </a:lnTo>
                    <a:lnTo>
                      <a:pt x="321563" y="0"/>
                    </a:lnTo>
                    <a:lnTo>
                      <a:pt x="0" y="0"/>
                    </a:lnTo>
                    <a:lnTo>
                      <a:pt x="0" y="257555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5" name="object 55"/>
              <p:cNvPicPr/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5015484" y="6076187"/>
                <a:ext cx="121920" cy="45720"/>
              </a:xfrm>
              <a:prstGeom prst="rect">
                <a:avLst/>
              </a:prstGeom>
            </p:spPr>
          </p:pic>
          <p:pic>
            <p:nvPicPr>
              <p:cNvPr id="56" name="object 56"/>
              <p:cNvPicPr/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4946904" y="6153911"/>
                <a:ext cx="268224" cy="137160"/>
              </a:xfrm>
              <a:prstGeom prst="rect">
                <a:avLst/>
              </a:prstGeom>
            </p:spPr>
          </p:pic>
        </p:grpSp>
        <p:grpSp>
          <p:nvGrpSpPr>
            <p:cNvPr id="57" name="object 57"/>
            <p:cNvGrpSpPr/>
            <p:nvPr/>
          </p:nvGrpSpPr>
          <p:grpSpPr>
            <a:xfrm>
              <a:off x="8121396" y="6566916"/>
              <a:ext cx="129539" cy="53340"/>
              <a:chOff x="5301995" y="6566916"/>
              <a:chExt cx="129539" cy="53340"/>
            </a:xfrm>
          </p:grpSpPr>
          <p:sp>
            <p:nvSpPr>
              <p:cNvPr id="58" name="object 58"/>
              <p:cNvSpPr/>
              <p:nvPr/>
            </p:nvSpPr>
            <p:spPr>
              <a:xfrm>
                <a:off x="5301995" y="6592824"/>
                <a:ext cx="565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56514">
                    <a:moveTo>
                      <a:pt x="0" y="0"/>
                    </a:moveTo>
                    <a:lnTo>
                      <a:pt x="56387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59"/>
              <p:cNvSpPr/>
              <p:nvPr/>
            </p:nvSpPr>
            <p:spPr>
              <a:xfrm>
                <a:off x="5352287" y="6566916"/>
                <a:ext cx="79375" cy="53340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53340">
                    <a:moveTo>
                      <a:pt x="0" y="0"/>
                    </a:moveTo>
                    <a:lnTo>
                      <a:pt x="0" y="53339"/>
                    </a:lnTo>
                    <a:lnTo>
                      <a:pt x="79247" y="25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0" name="object 60"/>
            <p:cNvGrpSpPr/>
            <p:nvPr/>
          </p:nvGrpSpPr>
          <p:grpSpPr>
            <a:xfrm>
              <a:off x="8638032" y="6566916"/>
              <a:ext cx="128270" cy="53340"/>
              <a:chOff x="5818632" y="6566916"/>
              <a:chExt cx="128270" cy="53340"/>
            </a:xfrm>
          </p:grpSpPr>
          <p:sp>
            <p:nvSpPr>
              <p:cNvPr id="61" name="object 61"/>
              <p:cNvSpPr/>
              <p:nvPr/>
            </p:nvSpPr>
            <p:spPr>
              <a:xfrm>
                <a:off x="5818632" y="6592824"/>
                <a:ext cx="55244" cy="0"/>
              </a:xfrm>
              <a:custGeom>
                <a:avLst/>
                <a:gdLst/>
                <a:ahLst/>
                <a:cxnLst/>
                <a:rect l="l" t="t" r="r" b="b"/>
                <a:pathLst>
                  <a:path w="55245">
                    <a:moveTo>
                      <a:pt x="0" y="0"/>
                    </a:moveTo>
                    <a:lnTo>
                      <a:pt x="54863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62"/>
              <p:cNvSpPr/>
              <p:nvPr/>
            </p:nvSpPr>
            <p:spPr>
              <a:xfrm>
                <a:off x="5867400" y="6566916"/>
                <a:ext cx="79375" cy="53340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53340">
                    <a:moveTo>
                      <a:pt x="0" y="0"/>
                    </a:moveTo>
                    <a:lnTo>
                      <a:pt x="0" y="53339"/>
                    </a:lnTo>
                    <a:lnTo>
                      <a:pt x="79247" y="25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3" name="object 63"/>
            <p:cNvGrpSpPr/>
            <p:nvPr/>
          </p:nvGrpSpPr>
          <p:grpSpPr>
            <a:xfrm>
              <a:off x="7063739" y="6137423"/>
              <a:ext cx="676910" cy="198120"/>
              <a:chOff x="4244339" y="6137423"/>
              <a:chExt cx="676910" cy="198120"/>
            </a:xfrm>
          </p:grpSpPr>
          <p:sp>
            <p:nvSpPr>
              <p:cNvPr id="64" name="object 64"/>
              <p:cNvSpPr/>
              <p:nvPr/>
            </p:nvSpPr>
            <p:spPr>
              <a:xfrm>
                <a:off x="4271771" y="6141719"/>
                <a:ext cx="64516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645160" h="120650">
                    <a:moveTo>
                      <a:pt x="644651" y="0"/>
                    </a:moveTo>
                    <a:lnTo>
                      <a:pt x="0" y="0"/>
                    </a:lnTo>
                    <a:lnTo>
                      <a:pt x="0" y="120395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5" name="object 65"/>
              <p:cNvSpPr/>
              <p:nvPr/>
            </p:nvSpPr>
            <p:spPr>
              <a:xfrm>
                <a:off x="4244339" y="6256019"/>
                <a:ext cx="5334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53339" h="79375">
                    <a:moveTo>
                      <a:pt x="53339" y="0"/>
                    </a:moveTo>
                    <a:lnTo>
                      <a:pt x="0" y="0"/>
                    </a:lnTo>
                    <a:lnTo>
                      <a:pt x="27431" y="79247"/>
                    </a:lnTo>
                    <a:lnTo>
                      <a:pt x="53339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6" name="object 66"/>
            <p:cNvGrpSpPr/>
            <p:nvPr/>
          </p:nvGrpSpPr>
          <p:grpSpPr>
            <a:xfrm>
              <a:off x="8057388" y="6115811"/>
              <a:ext cx="906780" cy="289560"/>
              <a:chOff x="5237988" y="6115811"/>
              <a:chExt cx="906780" cy="289560"/>
            </a:xfrm>
          </p:grpSpPr>
          <p:sp>
            <p:nvSpPr>
              <p:cNvPr id="67" name="object 67"/>
              <p:cNvSpPr/>
              <p:nvPr/>
            </p:nvSpPr>
            <p:spPr>
              <a:xfrm>
                <a:off x="5311140" y="6141719"/>
                <a:ext cx="829310" cy="259079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259079">
                    <a:moveTo>
                      <a:pt x="829055" y="259079"/>
                    </a:moveTo>
                    <a:lnTo>
                      <a:pt x="829055" y="0"/>
                    </a:lnTo>
                    <a:lnTo>
                      <a:pt x="0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68"/>
              <p:cNvSpPr/>
              <p:nvPr/>
            </p:nvSpPr>
            <p:spPr>
              <a:xfrm>
                <a:off x="5237988" y="6115811"/>
                <a:ext cx="81280" cy="53340"/>
              </a:xfrm>
              <a:custGeom>
                <a:avLst/>
                <a:gdLst/>
                <a:ahLst/>
                <a:cxnLst/>
                <a:rect l="l" t="t" r="r" b="b"/>
                <a:pathLst>
                  <a:path w="81279" h="53339">
                    <a:moveTo>
                      <a:pt x="80771" y="0"/>
                    </a:moveTo>
                    <a:lnTo>
                      <a:pt x="0" y="25907"/>
                    </a:lnTo>
                    <a:lnTo>
                      <a:pt x="80771" y="53339"/>
                    </a:lnTo>
                    <a:lnTo>
                      <a:pt x="8077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9" name="object 69"/>
            <p:cNvGrpSpPr/>
            <p:nvPr/>
          </p:nvGrpSpPr>
          <p:grpSpPr>
            <a:xfrm>
              <a:off x="6864760" y="7043068"/>
              <a:ext cx="453390" cy="267970"/>
              <a:chOff x="4045360" y="7043068"/>
              <a:chExt cx="453390" cy="267970"/>
            </a:xfrm>
          </p:grpSpPr>
          <p:sp>
            <p:nvSpPr>
              <p:cNvPr id="70" name="object 70"/>
              <p:cNvSpPr/>
              <p:nvPr/>
            </p:nvSpPr>
            <p:spPr>
              <a:xfrm>
                <a:off x="4046219" y="7043927"/>
                <a:ext cx="451484" cy="193675"/>
              </a:xfrm>
              <a:custGeom>
                <a:avLst/>
                <a:gdLst/>
                <a:ahLst/>
                <a:cxnLst/>
                <a:rect l="l" t="t" r="r" b="b"/>
                <a:pathLst>
                  <a:path w="451485" h="193675">
                    <a:moveTo>
                      <a:pt x="96011" y="193547"/>
                    </a:moveTo>
                    <a:lnTo>
                      <a:pt x="353567" y="193547"/>
                    </a:lnTo>
                    <a:lnTo>
                      <a:pt x="391310" y="186047"/>
                    </a:lnTo>
                    <a:lnTo>
                      <a:pt x="422338" y="165544"/>
                    </a:lnTo>
                    <a:lnTo>
                      <a:pt x="443364" y="135040"/>
                    </a:lnTo>
                    <a:lnTo>
                      <a:pt x="451103" y="97535"/>
                    </a:lnTo>
                    <a:lnTo>
                      <a:pt x="443364" y="59793"/>
                    </a:lnTo>
                    <a:lnTo>
                      <a:pt x="422338" y="28765"/>
                    </a:lnTo>
                    <a:lnTo>
                      <a:pt x="391310" y="7739"/>
                    </a:lnTo>
                    <a:lnTo>
                      <a:pt x="353567" y="0"/>
                    </a:lnTo>
                    <a:lnTo>
                      <a:pt x="96011" y="0"/>
                    </a:lnTo>
                    <a:lnTo>
                      <a:pt x="58507" y="7739"/>
                    </a:lnTo>
                    <a:lnTo>
                      <a:pt x="28003" y="28765"/>
                    </a:lnTo>
                    <a:lnTo>
                      <a:pt x="7500" y="59793"/>
                    </a:lnTo>
                    <a:lnTo>
                      <a:pt x="0" y="97535"/>
                    </a:lnTo>
                    <a:lnTo>
                      <a:pt x="7500" y="135040"/>
                    </a:lnTo>
                    <a:lnTo>
                      <a:pt x="28003" y="165544"/>
                    </a:lnTo>
                    <a:lnTo>
                      <a:pt x="58507" y="186047"/>
                    </a:lnTo>
                    <a:lnTo>
                      <a:pt x="96011" y="193547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1" name="object 71"/>
              <p:cNvPicPr/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>
                <a:off x="4180331" y="7082027"/>
                <a:ext cx="182879" cy="41148"/>
              </a:xfrm>
              <a:prstGeom prst="rect">
                <a:avLst/>
              </a:prstGeom>
            </p:spPr>
          </p:pic>
          <p:pic>
            <p:nvPicPr>
              <p:cNvPr id="72" name="object 72"/>
              <p:cNvPicPr/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4148327" y="7150607"/>
                <a:ext cx="243839" cy="160019"/>
              </a:xfrm>
              <a:prstGeom prst="rect">
                <a:avLst/>
              </a:prstGeom>
            </p:spPr>
          </p:pic>
        </p:grpSp>
        <p:grpSp>
          <p:nvGrpSpPr>
            <p:cNvPr id="73" name="object 73"/>
            <p:cNvGrpSpPr/>
            <p:nvPr/>
          </p:nvGrpSpPr>
          <p:grpSpPr>
            <a:xfrm>
              <a:off x="6896765" y="7366156"/>
              <a:ext cx="389255" cy="323850"/>
              <a:chOff x="4077364" y="7366156"/>
              <a:chExt cx="389255" cy="323850"/>
            </a:xfrm>
          </p:grpSpPr>
          <p:sp>
            <p:nvSpPr>
              <p:cNvPr id="74" name="object 74"/>
              <p:cNvSpPr/>
              <p:nvPr/>
            </p:nvSpPr>
            <p:spPr>
              <a:xfrm>
                <a:off x="4078223" y="7367015"/>
                <a:ext cx="387350" cy="321945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321945">
                    <a:moveTo>
                      <a:pt x="0" y="289559"/>
                    </a:moveTo>
                    <a:lnTo>
                      <a:pt x="0" y="0"/>
                    </a:lnTo>
                    <a:lnTo>
                      <a:pt x="387095" y="0"/>
                    </a:lnTo>
                    <a:lnTo>
                      <a:pt x="387095" y="289559"/>
                    </a:lnTo>
                    <a:lnTo>
                      <a:pt x="340352" y="265556"/>
                    </a:lnTo>
                    <a:lnTo>
                      <a:pt x="289750" y="257555"/>
                    </a:lnTo>
                    <a:lnTo>
                      <a:pt x="239434" y="265556"/>
                    </a:lnTo>
                    <a:lnTo>
                      <a:pt x="193547" y="289559"/>
                    </a:lnTo>
                    <a:lnTo>
                      <a:pt x="146804" y="313562"/>
                    </a:lnTo>
                    <a:lnTo>
                      <a:pt x="96202" y="321563"/>
                    </a:lnTo>
                    <a:lnTo>
                      <a:pt x="45886" y="313562"/>
                    </a:lnTo>
                    <a:lnTo>
                      <a:pt x="0" y="2895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5" name="object 75"/>
              <p:cNvPicPr/>
              <p:nvPr/>
            </p:nvPicPr>
            <p:blipFill>
              <a:blip r:embed="rId26" cstate="print"/>
              <a:stretch>
                <a:fillRect/>
              </a:stretch>
            </p:blipFill>
            <p:spPr>
              <a:xfrm>
                <a:off x="4145280" y="7402067"/>
                <a:ext cx="256032" cy="41148"/>
              </a:xfrm>
              <a:prstGeom prst="rect">
                <a:avLst/>
              </a:prstGeom>
            </p:spPr>
          </p:pic>
          <p:pic>
            <p:nvPicPr>
              <p:cNvPr id="76" name="object 76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4152900" y="7470647"/>
                <a:ext cx="236219" cy="41148"/>
              </a:xfrm>
              <a:prstGeom prst="rect">
                <a:avLst/>
              </a:prstGeom>
            </p:spPr>
          </p:pic>
          <p:pic>
            <p:nvPicPr>
              <p:cNvPr id="77" name="object 77"/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4215384" y="7539227"/>
                <a:ext cx="112775" cy="41148"/>
              </a:xfrm>
              <a:prstGeom prst="rect">
                <a:avLst/>
              </a:prstGeom>
            </p:spPr>
          </p:pic>
        </p:grpSp>
        <p:pic>
          <p:nvPicPr>
            <p:cNvPr id="78" name="object 7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211568" y="6894576"/>
              <a:ext cx="146303" cy="164592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514845" y="6501385"/>
              <a:ext cx="109727" cy="164591"/>
            </a:xfrm>
            <a:prstGeom prst="rect">
              <a:avLst/>
            </a:prstGeom>
          </p:spPr>
        </p:pic>
        <p:grpSp>
          <p:nvGrpSpPr>
            <p:cNvPr id="80" name="object 80"/>
            <p:cNvGrpSpPr/>
            <p:nvPr/>
          </p:nvGrpSpPr>
          <p:grpSpPr>
            <a:xfrm>
              <a:off x="7063739" y="6851905"/>
              <a:ext cx="53340" cy="192405"/>
              <a:chOff x="4244339" y="6851904"/>
              <a:chExt cx="53340" cy="192405"/>
            </a:xfrm>
          </p:grpSpPr>
          <p:sp>
            <p:nvSpPr>
              <p:cNvPr id="81" name="object 81"/>
              <p:cNvSpPr/>
              <p:nvPr/>
            </p:nvSpPr>
            <p:spPr>
              <a:xfrm>
                <a:off x="4271771" y="6851904"/>
                <a:ext cx="0" cy="119380"/>
              </a:xfrm>
              <a:custGeom>
                <a:avLst/>
                <a:gdLst/>
                <a:ahLst/>
                <a:cxnLst/>
                <a:rect l="l" t="t" r="r" b="b"/>
                <a:pathLst>
                  <a:path h="119379">
                    <a:moveTo>
                      <a:pt x="0" y="0"/>
                    </a:moveTo>
                    <a:lnTo>
                      <a:pt x="0" y="118871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2" name="object 82"/>
              <p:cNvSpPr/>
              <p:nvPr/>
            </p:nvSpPr>
            <p:spPr>
              <a:xfrm>
                <a:off x="4244339" y="6964680"/>
                <a:ext cx="5334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53339" h="79375">
                    <a:moveTo>
                      <a:pt x="53339" y="0"/>
                    </a:moveTo>
                    <a:lnTo>
                      <a:pt x="0" y="0"/>
                    </a:lnTo>
                    <a:lnTo>
                      <a:pt x="27431" y="79247"/>
                    </a:lnTo>
                    <a:lnTo>
                      <a:pt x="53339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83" name="object 83"/>
            <p:cNvGrpSpPr/>
            <p:nvPr/>
          </p:nvGrpSpPr>
          <p:grpSpPr>
            <a:xfrm>
              <a:off x="7063739" y="7237477"/>
              <a:ext cx="53340" cy="129539"/>
              <a:chOff x="4244339" y="7237476"/>
              <a:chExt cx="53340" cy="129539"/>
            </a:xfrm>
          </p:grpSpPr>
          <p:sp>
            <p:nvSpPr>
              <p:cNvPr id="84" name="object 84"/>
              <p:cNvSpPr/>
              <p:nvPr/>
            </p:nvSpPr>
            <p:spPr>
              <a:xfrm>
                <a:off x="4271771" y="7237476"/>
                <a:ext cx="0" cy="56515"/>
              </a:xfrm>
              <a:custGeom>
                <a:avLst/>
                <a:gdLst/>
                <a:ahLst/>
                <a:cxnLst/>
                <a:rect l="l" t="t" r="r" b="b"/>
                <a:pathLst>
                  <a:path h="56515">
                    <a:moveTo>
                      <a:pt x="0" y="0"/>
                    </a:moveTo>
                    <a:lnTo>
                      <a:pt x="0" y="56387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5" name="object 85"/>
              <p:cNvSpPr/>
              <p:nvPr/>
            </p:nvSpPr>
            <p:spPr>
              <a:xfrm>
                <a:off x="4244339" y="7286244"/>
                <a:ext cx="533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53339" h="81279">
                    <a:moveTo>
                      <a:pt x="53339" y="0"/>
                    </a:moveTo>
                    <a:lnTo>
                      <a:pt x="0" y="0"/>
                    </a:lnTo>
                    <a:lnTo>
                      <a:pt x="27431" y="80771"/>
                    </a:lnTo>
                    <a:lnTo>
                      <a:pt x="53339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86" name="object 86"/>
            <p:cNvGrpSpPr/>
            <p:nvPr/>
          </p:nvGrpSpPr>
          <p:grpSpPr>
            <a:xfrm>
              <a:off x="6252113" y="6915053"/>
              <a:ext cx="389255" cy="323850"/>
              <a:chOff x="3432712" y="6915053"/>
              <a:chExt cx="389255" cy="323850"/>
            </a:xfrm>
          </p:grpSpPr>
          <p:sp>
            <p:nvSpPr>
              <p:cNvPr id="87" name="object 87"/>
              <p:cNvSpPr/>
              <p:nvPr/>
            </p:nvSpPr>
            <p:spPr>
              <a:xfrm>
                <a:off x="3433571" y="6915912"/>
                <a:ext cx="387350" cy="321945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321945">
                    <a:moveTo>
                      <a:pt x="0" y="289559"/>
                    </a:moveTo>
                    <a:lnTo>
                      <a:pt x="0" y="0"/>
                    </a:lnTo>
                    <a:lnTo>
                      <a:pt x="387095" y="0"/>
                    </a:lnTo>
                    <a:lnTo>
                      <a:pt x="387095" y="289559"/>
                    </a:lnTo>
                    <a:lnTo>
                      <a:pt x="340352" y="265556"/>
                    </a:lnTo>
                    <a:lnTo>
                      <a:pt x="289750" y="257555"/>
                    </a:lnTo>
                    <a:lnTo>
                      <a:pt x="239434" y="265556"/>
                    </a:lnTo>
                    <a:lnTo>
                      <a:pt x="193547" y="289559"/>
                    </a:lnTo>
                    <a:lnTo>
                      <a:pt x="147018" y="313562"/>
                    </a:lnTo>
                    <a:lnTo>
                      <a:pt x="96773" y="321563"/>
                    </a:lnTo>
                    <a:lnTo>
                      <a:pt x="46529" y="313562"/>
                    </a:lnTo>
                    <a:lnTo>
                      <a:pt x="0" y="2895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8" name="object 88"/>
              <p:cNvPicPr/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3557015" y="6950964"/>
                <a:ext cx="141731" cy="41148"/>
              </a:xfrm>
              <a:prstGeom prst="rect">
                <a:avLst/>
              </a:prstGeom>
            </p:spPr>
          </p:pic>
          <p:pic>
            <p:nvPicPr>
              <p:cNvPr id="89" name="object 89"/>
              <p:cNvPicPr/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>
                <a:off x="3518915" y="7019544"/>
                <a:ext cx="211836" cy="53339"/>
              </a:xfrm>
              <a:prstGeom prst="rect">
                <a:avLst/>
              </a:prstGeom>
            </p:spPr>
          </p:pic>
          <p:pic>
            <p:nvPicPr>
              <p:cNvPr id="90" name="object 90"/>
              <p:cNvPicPr/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3515867" y="7088124"/>
                <a:ext cx="220980" cy="41148"/>
              </a:xfrm>
              <a:prstGeom prst="rect">
                <a:avLst/>
              </a:prstGeom>
            </p:spPr>
          </p:pic>
        </p:grpSp>
        <p:grpSp>
          <p:nvGrpSpPr>
            <p:cNvPr id="91" name="object 91"/>
            <p:cNvGrpSpPr/>
            <p:nvPr/>
          </p:nvGrpSpPr>
          <p:grpSpPr>
            <a:xfrm>
              <a:off x="6252113" y="7366157"/>
              <a:ext cx="389255" cy="259715"/>
              <a:chOff x="3432712" y="7366156"/>
              <a:chExt cx="389255" cy="259715"/>
            </a:xfrm>
          </p:grpSpPr>
          <p:sp>
            <p:nvSpPr>
              <p:cNvPr id="92" name="object 92"/>
              <p:cNvSpPr/>
              <p:nvPr/>
            </p:nvSpPr>
            <p:spPr>
              <a:xfrm>
                <a:off x="3433571" y="7367015"/>
                <a:ext cx="387350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257809">
                    <a:moveTo>
                      <a:pt x="0" y="225551"/>
                    </a:moveTo>
                    <a:lnTo>
                      <a:pt x="0" y="0"/>
                    </a:lnTo>
                    <a:lnTo>
                      <a:pt x="387095" y="0"/>
                    </a:lnTo>
                    <a:lnTo>
                      <a:pt x="387095" y="225551"/>
                    </a:lnTo>
                    <a:lnTo>
                      <a:pt x="340352" y="201548"/>
                    </a:lnTo>
                    <a:lnTo>
                      <a:pt x="289750" y="193547"/>
                    </a:lnTo>
                    <a:lnTo>
                      <a:pt x="239434" y="201548"/>
                    </a:lnTo>
                    <a:lnTo>
                      <a:pt x="193547" y="225551"/>
                    </a:lnTo>
                    <a:lnTo>
                      <a:pt x="147018" y="249554"/>
                    </a:lnTo>
                    <a:lnTo>
                      <a:pt x="96773" y="257555"/>
                    </a:lnTo>
                    <a:lnTo>
                      <a:pt x="46529" y="249554"/>
                    </a:lnTo>
                    <a:lnTo>
                      <a:pt x="0" y="22555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3" name="object 93"/>
              <p:cNvPicPr/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3500627" y="7403591"/>
                <a:ext cx="252984" cy="41148"/>
              </a:xfrm>
              <a:prstGeom prst="rect">
                <a:avLst/>
              </a:prstGeom>
            </p:spPr>
          </p:pic>
          <p:pic>
            <p:nvPicPr>
              <p:cNvPr id="94" name="object 94"/>
              <p:cNvPicPr/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3521963" y="7473695"/>
                <a:ext cx="210312" cy="41148"/>
              </a:xfrm>
              <a:prstGeom prst="rect">
                <a:avLst/>
              </a:prstGeom>
            </p:spPr>
          </p:pic>
        </p:grpSp>
        <p:grpSp>
          <p:nvGrpSpPr>
            <p:cNvPr id="95" name="object 95"/>
            <p:cNvGrpSpPr/>
            <p:nvPr/>
          </p:nvGrpSpPr>
          <p:grpSpPr>
            <a:xfrm>
              <a:off x="6252113" y="7751729"/>
              <a:ext cx="389255" cy="260985"/>
              <a:chOff x="3432712" y="7751728"/>
              <a:chExt cx="389255" cy="260985"/>
            </a:xfrm>
          </p:grpSpPr>
          <p:sp>
            <p:nvSpPr>
              <p:cNvPr id="96" name="object 96"/>
              <p:cNvSpPr/>
              <p:nvPr/>
            </p:nvSpPr>
            <p:spPr>
              <a:xfrm>
                <a:off x="3433571" y="7752587"/>
                <a:ext cx="387350" cy="259079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259079">
                    <a:moveTo>
                      <a:pt x="0" y="225551"/>
                    </a:moveTo>
                    <a:lnTo>
                      <a:pt x="0" y="0"/>
                    </a:lnTo>
                    <a:lnTo>
                      <a:pt x="387095" y="0"/>
                    </a:lnTo>
                    <a:lnTo>
                      <a:pt x="387095" y="225551"/>
                    </a:lnTo>
                    <a:lnTo>
                      <a:pt x="340352" y="201548"/>
                    </a:lnTo>
                    <a:lnTo>
                      <a:pt x="289750" y="193547"/>
                    </a:lnTo>
                    <a:lnTo>
                      <a:pt x="239434" y="201548"/>
                    </a:lnTo>
                    <a:lnTo>
                      <a:pt x="193547" y="225551"/>
                    </a:lnTo>
                    <a:lnTo>
                      <a:pt x="147018" y="250412"/>
                    </a:lnTo>
                    <a:lnTo>
                      <a:pt x="96773" y="258698"/>
                    </a:lnTo>
                    <a:lnTo>
                      <a:pt x="46529" y="250412"/>
                    </a:lnTo>
                    <a:lnTo>
                      <a:pt x="0" y="22555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7" name="object 97"/>
              <p:cNvPicPr/>
              <p:nvPr/>
            </p:nvPicPr>
            <p:blipFill>
              <a:blip r:embed="rId34" cstate="print"/>
              <a:stretch>
                <a:fillRect/>
              </a:stretch>
            </p:blipFill>
            <p:spPr>
              <a:xfrm>
                <a:off x="3499103" y="7790687"/>
                <a:ext cx="256032" cy="41148"/>
              </a:xfrm>
              <a:prstGeom prst="rect">
                <a:avLst/>
              </a:prstGeom>
            </p:spPr>
          </p:pic>
          <p:pic>
            <p:nvPicPr>
              <p:cNvPr id="98" name="object 98"/>
              <p:cNvPicPr/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>
                <a:off x="3529583" y="7859267"/>
                <a:ext cx="195072" cy="41148"/>
              </a:xfrm>
              <a:prstGeom prst="rect">
                <a:avLst/>
              </a:prstGeom>
            </p:spPr>
          </p:pic>
        </p:grpSp>
        <p:sp>
          <p:nvSpPr>
            <p:cNvPr id="99" name="object 99"/>
            <p:cNvSpPr/>
            <p:nvPr/>
          </p:nvSpPr>
          <p:spPr>
            <a:xfrm>
              <a:off x="6129528" y="7077456"/>
              <a:ext cx="123825" cy="0"/>
            </a:xfrm>
            <a:custGeom>
              <a:avLst/>
              <a:gdLst/>
              <a:ahLst/>
              <a:cxnLst/>
              <a:rect l="l" t="t" r="r" b="b"/>
              <a:pathLst>
                <a:path w="123825">
                  <a:moveTo>
                    <a:pt x="123443" y="0"/>
                  </a:moveTo>
                  <a:lnTo>
                    <a:pt x="0" y="0"/>
                  </a:lnTo>
                </a:path>
              </a:pathLst>
            </a:custGeom>
            <a:ln w="85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118859" y="7495032"/>
              <a:ext cx="134620" cy="0"/>
            </a:xfrm>
            <a:custGeom>
              <a:avLst/>
              <a:gdLst/>
              <a:ahLst/>
              <a:cxnLst/>
              <a:rect l="l" t="t" r="r" b="b"/>
              <a:pathLst>
                <a:path w="134620">
                  <a:moveTo>
                    <a:pt x="134111" y="0"/>
                  </a:moveTo>
                  <a:lnTo>
                    <a:pt x="0" y="0"/>
                  </a:lnTo>
                </a:path>
              </a:pathLst>
            </a:custGeom>
            <a:ln w="85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01" name="object 101"/>
            <p:cNvGrpSpPr/>
            <p:nvPr/>
          </p:nvGrpSpPr>
          <p:grpSpPr>
            <a:xfrm>
              <a:off x="6097524" y="6786372"/>
              <a:ext cx="155575" cy="1100455"/>
              <a:chOff x="3278123" y="6786371"/>
              <a:chExt cx="155575" cy="1100455"/>
            </a:xfrm>
          </p:grpSpPr>
          <p:sp>
            <p:nvSpPr>
              <p:cNvPr id="102" name="object 102"/>
              <p:cNvSpPr/>
              <p:nvPr/>
            </p:nvSpPr>
            <p:spPr>
              <a:xfrm>
                <a:off x="3299459" y="7568183"/>
                <a:ext cx="134620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w="134620" h="314325">
                    <a:moveTo>
                      <a:pt x="134111" y="313943"/>
                    </a:moveTo>
                    <a:lnTo>
                      <a:pt x="0" y="313943"/>
                    </a:lnTo>
                  </a:path>
                  <a:path w="134620" h="314325">
                    <a:moveTo>
                      <a:pt x="4571" y="313943"/>
                    </a:moveTo>
                    <a:lnTo>
                      <a:pt x="4571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3" name="object 103"/>
              <p:cNvSpPr/>
              <p:nvPr/>
            </p:nvSpPr>
            <p:spPr>
              <a:xfrm>
                <a:off x="3278123" y="7495031"/>
                <a:ext cx="533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53339" h="81279">
                    <a:moveTo>
                      <a:pt x="25907" y="0"/>
                    </a:moveTo>
                    <a:lnTo>
                      <a:pt x="0" y="80771"/>
                    </a:lnTo>
                    <a:lnTo>
                      <a:pt x="53339" y="80771"/>
                    </a:lnTo>
                    <a:lnTo>
                      <a:pt x="25907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4" name="object 104"/>
              <p:cNvSpPr/>
              <p:nvPr/>
            </p:nvSpPr>
            <p:spPr>
              <a:xfrm>
                <a:off x="3304031" y="7150607"/>
                <a:ext cx="0" cy="344805"/>
              </a:xfrm>
              <a:custGeom>
                <a:avLst/>
                <a:gdLst/>
                <a:ahLst/>
                <a:cxnLst/>
                <a:rect l="l" t="t" r="r" b="b"/>
                <a:pathLst>
                  <a:path h="344804">
                    <a:moveTo>
                      <a:pt x="0" y="344423"/>
                    </a:moveTo>
                    <a:lnTo>
                      <a:pt x="0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5" name="object 105"/>
              <p:cNvSpPr/>
              <p:nvPr/>
            </p:nvSpPr>
            <p:spPr>
              <a:xfrm>
                <a:off x="3278123" y="7077455"/>
                <a:ext cx="5334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53339" h="79375">
                    <a:moveTo>
                      <a:pt x="25907" y="0"/>
                    </a:moveTo>
                    <a:lnTo>
                      <a:pt x="0" y="79247"/>
                    </a:lnTo>
                    <a:lnTo>
                      <a:pt x="53339" y="79247"/>
                    </a:lnTo>
                    <a:lnTo>
                      <a:pt x="25907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6" name="object 106"/>
              <p:cNvSpPr/>
              <p:nvPr/>
            </p:nvSpPr>
            <p:spPr>
              <a:xfrm>
                <a:off x="3304031" y="6859523"/>
                <a:ext cx="0" cy="222885"/>
              </a:xfrm>
              <a:custGeom>
                <a:avLst/>
                <a:gdLst/>
                <a:ahLst/>
                <a:cxnLst/>
                <a:rect l="l" t="t" r="r" b="b"/>
                <a:pathLst>
                  <a:path h="222884">
                    <a:moveTo>
                      <a:pt x="0" y="222503"/>
                    </a:moveTo>
                    <a:lnTo>
                      <a:pt x="0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7" name="object 107"/>
              <p:cNvSpPr/>
              <p:nvPr/>
            </p:nvSpPr>
            <p:spPr>
              <a:xfrm>
                <a:off x="3278123" y="6786371"/>
                <a:ext cx="533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53339" h="81279">
                    <a:moveTo>
                      <a:pt x="25907" y="0"/>
                    </a:moveTo>
                    <a:lnTo>
                      <a:pt x="0" y="80771"/>
                    </a:lnTo>
                    <a:lnTo>
                      <a:pt x="53339" y="80771"/>
                    </a:lnTo>
                    <a:lnTo>
                      <a:pt x="25907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8" name="object 108"/>
            <p:cNvGrpSpPr/>
            <p:nvPr/>
          </p:nvGrpSpPr>
          <p:grpSpPr>
            <a:xfrm>
              <a:off x="5548025" y="6924196"/>
              <a:ext cx="389255" cy="323850"/>
              <a:chOff x="2728624" y="6924196"/>
              <a:chExt cx="389255" cy="323850"/>
            </a:xfrm>
          </p:grpSpPr>
          <p:sp>
            <p:nvSpPr>
              <p:cNvPr id="109" name="object 109"/>
              <p:cNvSpPr/>
              <p:nvPr/>
            </p:nvSpPr>
            <p:spPr>
              <a:xfrm>
                <a:off x="2729484" y="6925056"/>
                <a:ext cx="387350" cy="321945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321945">
                    <a:moveTo>
                      <a:pt x="0" y="289559"/>
                    </a:moveTo>
                    <a:lnTo>
                      <a:pt x="0" y="0"/>
                    </a:lnTo>
                    <a:lnTo>
                      <a:pt x="387095" y="0"/>
                    </a:lnTo>
                    <a:lnTo>
                      <a:pt x="387095" y="289559"/>
                    </a:lnTo>
                    <a:lnTo>
                      <a:pt x="340566" y="265556"/>
                    </a:lnTo>
                    <a:lnTo>
                      <a:pt x="290321" y="257555"/>
                    </a:lnTo>
                    <a:lnTo>
                      <a:pt x="240077" y="265556"/>
                    </a:lnTo>
                    <a:lnTo>
                      <a:pt x="193547" y="289559"/>
                    </a:lnTo>
                    <a:lnTo>
                      <a:pt x="147661" y="313562"/>
                    </a:lnTo>
                    <a:lnTo>
                      <a:pt x="97345" y="321563"/>
                    </a:lnTo>
                    <a:lnTo>
                      <a:pt x="46743" y="313562"/>
                    </a:lnTo>
                    <a:lnTo>
                      <a:pt x="0" y="2895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10" name="object 110"/>
              <p:cNvPicPr/>
              <p:nvPr/>
            </p:nvPicPr>
            <p:blipFill>
              <a:blip r:embed="rId36" cstate="print"/>
              <a:stretch>
                <a:fillRect/>
              </a:stretch>
            </p:blipFill>
            <p:spPr>
              <a:xfrm>
                <a:off x="2782824" y="6995159"/>
                <a:ext cx="281939" cy="53339"/>
              </a:xfrm>
              <a:prstGeom prst="rect">
                <a:avLst/>
              </a:prstGeom>
            </p:spPr>
          </p:pic>
          <p:pic>
            <p:nvPicPr>
              <p:cNvPr id="111" name="object 111"/>
              <p:cNvPicPr/>
              <p:nvPr/>
            </p:nvPicPr>
            <p:blipFill>
              <a:blip r:embed="rId37" cstate="print"/>
              <a:stretch>
                <a:fillRect/>
              </a:stretch>
            </p:blipFill>
            <p:spPr>
              <a:xfrm>
                <a:off x="2791968" y="7063739"/>
                <a:ext cx="262128" cy="53339"/>
              </a:xfrm>
              <a:prstGeom prst="rect">
                <a:avLst/>
              </a:prstGeom>
            </p:spPr>
          </p:pic>
        </p:grpSp>
        <p:grpSp>
          <p:nvGrpSpPr>
            <p:cNvPr id="112" name="object 112"/>
            <p:cNvGrpSpPr/>
            <p:nvPr/>
          </p:nvGrpSpPr>
          <p:grpSpPr>
            <a:xfrm>
              <a:off x="5548025" y="7375301"/>
              <a:ext cx="389255" cy="259715"/>
              <a:chOff x="2728624" y="7375300"/>
              <a:chExt cx="389255" cy="259715"/>
            </a:xfrm>
          </p:grpSpPr>
          <p:sp>
            <p:nvSpPr>
              <p:cNvPr id="113" name="object 113"/>
              <p:cNvSpPr/>
              <p:nvPr/>
            </p:nvSpPr>
            <p:spPr>
              <a:xfrm>
                <a:off x="2729484" y="7376160"/>
                <a:ext cx="387350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257809">
                    <a:moveTo>
                      <a:pt x="0" y="225551"/>
                    </a:moveTo>
                    <a:lnTo>
                      <a:pt x="0" y="0"/>
                    </a:lnTo>
                    <a:lnTo>
                      <a:pt x="387095" y="0"/>
                    </a:lnTo>
                    <a:lnTo>
                      <a:pt x="387095" y="225551"/>
                    </a:lnTo>
                    <a:lnTo>
                      <a:pt x="340566" y="200691"/>
                    </a:lnTo>
                    <a:lnTo>
                      <a:pt x="290321" y="192404"/>
                    </a:lnTo>
                    <a:lnTo>
                      <a:pt x="240077" y="200691"/>
                    </a:lnTo>
                    <a:lnTo>
                      <a:pt x="193547" y="225551"/>
                    </a:lnTo>
                    <a:lnTo>
                      <a:pt x="147661" y="249554"/>
                    </a:lnTo>
                    <a:lnTo>
                      <a:pt x="97345" y="257555"/>
                    </a:lnTo>
                    <a:lnTo>
                      <a:pt x="46743" y="249554"/>
                    </a:lnTo>
                    <a:lnTo>
                      <a:pt x="0" y="22555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14" name="object 114"/>
              <p:cNvPicPr/>
              <p:nvPr/>
            </p:nvPicPr>
            <p:blipFill>
              <a:blip r:embed="rId38" cstate="print"/>
              <a:stretch>
                <a:fillRect/>
              </a:stretch>
            </p:blipFill>
            <p:spPr>
              <a:xfrm>
                <a:off x="2863596" y="7412736"/>
                <a:ext cx="121919" cy="41148"/>
              </a:xfrm>
              <a:prstGeom prst="rect">
                <a:avLst/>
              </a:prstGeom>
            </p:spPr>
          </p:pic>
          <p:pic>
            <p:nvPicPr>
              <p:cNvPr id="115" name="object 115"/>
              <p:cNvPicPr/>
              <p:nvPr/>
            </p:nvPicPr>
            <p:blipFill>
              <a:blip r:embed="rId39" cstate="print"/>
              <a:stretch>
                <a:fillRect/>
              </a:stretch>
            </p:blipFill>
            <p:spPr>
              <a:xfrm>
                <a:off x="2819400" y="7481316"/>
                <a:ext cx="207263" cy="41148"/>
              </a:xfrm>
              <a:prstGeom prst="rect">
                <a:avLst/>
              </a:prstGeom>
            </p:spPr>
          </p:pic>
        </p:grpSp>
        <p:grpSp>
          <p:nvGrpSpPr>
            <p:cNvPr id="116" name="object 116"/>
            <p:cNvGrpSpPr/>
            <p:nvPr/>
          </p:nvGrpSpPr>
          <p:grpSpPr>
            <a:xfrm>
              <a:off x="5548025" y="7760873"/>
              <a:ext cx="389255" cy="260985"/>
              <a:chOff x="2728624" y="7760872"/>
              <a:chExt cx="389255" cy="260985"/>
            </a:xfrm>
          </p:grpSpPr>
          <p:pic>
            <p:nvPicPr>
              <p:cNvPr id="117" name="object 117"/>
              <p:cNvPicPr/>
              <p:nvPr/>
            </p:nvPicPr>
            <p:blipFill>
              <a:blip r:embed="rId40" cstate="print"/>
              <a:stretch>
                <a:fillRect/>
              </a:stretch>
            </p:blipFill>
            <p:spPr>
              <a:xfrm>
                <a:off x="2728624" y="7760872"/>
                <a:ext cx="388814" cy="260417"/>
              </a:xfrm>
              <a:prstGeom prst="rect">
                <a:avLst/>
              </a:prstGeom>
            </p:spPr>
          </p:pic>
          <p:pic>
            <p:nvPicPr>
              <p:cNvPr id="118" name="object 118"/>
              <p:cNvPicPr/>
              <p:nvPr/>
            </p:nvPicPr>
            <p:blipFill>
              <a:blip r:embed="rId41" cstate="print"/>
              <a:stretch>
                <a:fillRect/>
              </a:stretch>
            </p:blipFill>
            <p:spPr>
              <a:xfrm>
                <a:off x="2839212" y="7868412"/>
                <a:ext cx="170687" cy="123443"/>
              </a:xfrm>
              <a:prstGeom prst="rect">
                <a:avLst/>
              </a:prstGeom>
            </p:spPr>
          </p:pic>
        </p:grpSp>
        <p:sp>
          <p:nvSpPr>
            <p:cNvPr id="119" name="object 119"/>
            <p:cNvSpPr/>
            <p:nvPr/>
          </p:nvSpPr>
          <p:spPr>
            <a:xfrm>
              <a:off x="5425440" y="7085076"/>
              <a:ext cx="123825" cy="0"/>
            </a:xfrm>
            <a:custGeom>
              <a:avLst/>
              <a:gdLst/>
              <a:ahLst/>
              <a:cxnLst/>
              <a:rect l="l" t="t" r="r" b="b"/>
              <a:pathLst>
                <a:path w="123825">
                  <a:moveTo>
                    <a:pt x="123443" y="0"/>
                  </a:moveTo>
                  <a:lnTo>
                    <a:pt x="0" y="0"/>
                  </a:lnTo>
                </a:path>
              </a:pathLst>
            </a:custGeom>
            <a:ln w="85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414772" y="7504176"/>
              <a:ext cx="134620" cy="0"/>
            </a:xfrm>
            <a:custGeom>
              <a:avLst/>
              <a:gdLst/>
              <a:ahLst/>
              <a:cxnLst/>
              <a:rect l="l" t="t" r="r" b="b"/>
              <a:pathLst>
                <a:path w="134619">
                  <a:moveTo>
                    <a:pt x="134111" y="0"/>
                  </a:moveTo>
                  <a:lnTo>
                    <a:pt x="0" y="0"/>
                  </a:lnTo>
                </a:path>
              </a:pathLst>
            </a:custGeom>
            <a:ln w="85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21" name="object 121"/>
            <p:cNvGrpSpPr/>
            <p:nvPr/>
          </p:nvGrpSpPr>
          <p:grpSpPr>
            <a:xfrm>
              <a:off x="5393436" y="6795517"/>
              <a:ext cx="155575" cy="1100455"/>
              <a:chOff x="2574035" y="6795516"/>
              <a:chExt cx="155575" cy="1100455"/>
            </a:xfrm>
          </p:grpSpPr>
          <p:sp>
            <p:nvSpPr>
              <p:cNvPr id="122" name="object 122"/>
              <p:cNvSpPr/>
              <p:nvPr/>
            </p:nvSpPr>
            <p:spPr>
              <a:xfrm>
                <a:off x="2595371" y="7577328"/>
                <a:ext cx="134620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w="134619" h="314325">
                    <a:moveTo>
                      <a:pt x="134111" y="313943"/>
                    </a:moveTo>
                    <a:lnTo>
                      <a:pt x="0" y="313943"/>
                    </a:lnTo>
                  </a:path>
                  <a:path w="134619" h="314325">
                    <a:moveTo>
                      <a:pt x="6095" y="313943"/>
                    </a:moveTo>
                    <a:lnTo>
                      <a:pt x="6095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3" name="object 123"/>
              <p:cNvSpPr/>
              <p:nvPr/>
            </p:nvSpPr>
            <p:spPr>
              <a:xfrm>
                <a:off x="2574035" y="7504176"/>
                <a:ext cx="533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53339" h="81279">
                    <a:moveTo>
                      <a:pt x="27431" y="0"/>
                    </a:moveTo>
                    <a:lnTo>
                      <a:pt x="0" y="80771"/>
                    </a:lnTo>
                    <a:lnTo>
                      <a:pt x="53339" y="80771"/>
                    </a:lnTo>
                    <a:lnTo>
                      <a:pt x="2743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4" name="object 124"/>
              <p:cNvSpPr/>
              <p:nvPr/>
            </p:nvSpPr>
            <p:spPr>
              <a:xfrm>
                <a:off x="2601467" y="7158228"/>
                <a:ext cx="0" cy="346075"/>
              </a:xfrm>
              <a:custGeom>
                <a:avLst/>
                <a:gdLst/>
                <a:ahLst/>
                <a:cxnLst/>
                <a:rect l="l" t="t" r="r" b="b"/>
                <a:pathLst>
                  <a:path h="346075">
                    <a:moveTo>
                      <a:pt x="0" y="345947"/>
                    </a:moveTo>
                    <a:lnTo>
                      <a:pt x="0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5" name="object 125"/>
              <p:cNvSpPr/>
              <p:nvPr/>
            </p:nvSpPr>
            <p:spPr>
              <a:xfrm>
                <a:off x="2574035" y="7085076"/>
                <a:ext cx="533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53339" h="81279">
                    <a:moveTo>
                      <a:pt x="27431" y="0"/>
                    </a:moveTo>
                    <a:lnTo>
                      <a:pt x="0" y="80771"/>
                    </a:lnTo>
                    <a:lnTo>
                      <a:pt x="53339" y="80771"/>
                    </a:lnTo>
                    <a:lnTo>
                      <a:pt x="2743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6" name="object 126"/>
              <p:cNvSpPr/>
              <p:nvPr/>
            </p:nvSpPr>
            <p:spPr>
              <a:xfrm>
                <a:off x="2601467" y="6868668"/>
                <a:ext cx="0" cy="222885"/>
              </a:xfrm>
              <a:custGeom>
                <a:avLst/>
                <a:gdLst/>
                <a:ahLst/>
                <a:cxnLst/>
                <a:rect l="l" t="t" r="r" b="b"/>
                <a:pathLst>
                  <a:path h="222884">
                    <a:moveTo>
                      <a:pt x="0" y="222503"/>
                    </a:moveTo>
                    <a:lnTo>
                      <a:pt x="0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7" name="object 127"/>
              <p:cNvSpPr/>
              <p:nvPr/>
            </p:nvSpPr>
            <p:spPr>
              <a:xfrm>
                <a:off x="2574035" y="6795516"/>
                <a:ext cx="533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53339" h="81279">
                    <a:moveTo>
                      <a:pt x="27431" y="0"/>
                    </a:moveTo>
                    <a:lnTo>
                      <a:pt x="0" y="80771"/>
                    </a:lnTo>
                    <a:lnTo>
                      <a:pt x="53339" y="80771"/>
                    </a:lnTo>
                    <a:lnTo>
                      <a:pt x="2743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28" name="object 128"/>
            <p:cNvGrpSpPr/>
            <p:nvPr/>
          </p:nvGrpSpPr>
          <p:grpSpPr>
            <a:xfrm>
              <a:off x="5543452" y="8138825"/>
              <a:ext cx="387350" cy="259715"/>
              <a:chOff x="2724052" y="8138824"/>
              <a:chExt cx="387350" cy="259715"/>
            </a:xfrm>
          </p:grpSpPr>
          <p:sp>
            <p:nvSpPr>
              <p:cNvPr id="129" name="object 129"/>
              <p:cNvSpPr/>
              <p:nvPr/>
            </p:nvSpPr>
            <p:spPr>
              <a:xfrm>
                <a:off x="2724912" y="8139684"/>
                <a:ext cx="386080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386080" h="257809">
                    <a:moveTo>
                      <a:pt x="0" y="225551"/>
                    </a:moveTo>
                    <a:lnTo>
                      <a:pt x="0" y="0"/>
                    </a:lnTo>
                    <a:lnTo>
                      <a:pt x="385571" y="0"/>
                    </a:lnTo>
                    <a:lnTo>
                      <a:pt x="385571" y="225551"/>
                    </a:lnTo>
                    <a:lnTo>
                      <a:pt x="339709" y="201548"/>
                    </a:lnTo>
                    <a:lnTo>
                      <a:pt x="289559" y="193547"/>
                    </a:lnTo>
                    <a:lnTo>
                      <a:pt x="239410" y="201548"/>
                    </a:lnTo>
                    <a:lnTo>
                      <a:pt x="193547" y="225551"/>
                    </a:lnTo>
                    <a:lnTo>
                      <a:pt x="146804" y="249554"/>
                    </a:lnTo>
                    <a:lnTo>
                      <a:pt x="96202" y="257555"/>
                    </a:lnTo>
                    <a:lnTo>
                      <a:pt x="45886" y="249554"/>
                    </a:lnTo>
                    <a:lnTo>
                      <a:pt x="0" y="22555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30" name="object 130"/>
              <p:cNvPicPr/>
              <p:nvPr/>
            </p:nvPicPr>
            <p:blipFill>
              <a:blip r:embed="rId42" cstate="print"/>
              <a:stretch>
                <a:fillRect/>
              </a:stretch>
            </p:blipFill>
            <p:spPr>
              <a:xfrm>
                <a:off x="2764536" y="8211312"/>
                <a:ext cx="304800" cy="53339"/>
              </a:xfrm>
              <a:prstGeom prst="rect">
                <a:avLst/>
              </a:prstGeom>
            </p:spPr>
          </p:pic>
        </p:grpSp>
        <p:grpSp>
          <p:nvGrpSpPr>
            <p:cNvPr id="131" name="object 131"/>
            <p:cNvGrpSpPr/>
            <p:nvPr/>
          </p:nvGrpSpPr>
          <p:grpSpPr>
            <a:xfrm>
              <a:off x="5543452" y="8525920"/>
              <a:ext cx="387350" cy="267970"/>
              <a:chOff x="2724052" y="8525920"/>
              <a:chExt cx="387350" cy="267970"/>
            </a:xfrm>
          </p:grpSpPr>
          <p:sp>
            <p:nvSpPr>
              <p:cNvPr id="132" name="object 132"/>
              <p:cNvSpPr/>
              <p:nvPr/>
            </p:nvSpPr>
            <p:spPr>
              <a:xfrm>
                <a:off x="2724912" y="8526779"/>
                <a:ext cx="386080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386080" h="257809">
                    <a:moveTo>
                      <a:pt x="0" y="225551"/>
                    </a:moveTo>
                    <a:lnTo>
                      <a:pt x="0" y="0"/>
                    </a:lnTo>
                    <a:lnTo>
                      <a:pt x="385571" y="0"/>
                    </a:lnTo>
                    <a:lnTo>
                      <a:pt x="385571" y="225551"/>
                    </a:lnTo>
                    <a:lnTo>
                      <a:pt x="339709" y="201548"/>
                    </a:lnTo>
                    <a:lnTo>
                      <a:pt x="289559" y="193547"/>
                    </a:lnTo>
                    <a:lnTo>
                      <a:pt x="239410" y="201548"/>
                    </a:lnTo>
                    <a:lnTo>
                      <a:pt x="193547" y="225551"/>
                    </a:lnTo>
                    <a:lnTo>
                      <a:pt x="146804" y="249554"/>
                    </a:lnTo>
                    <a:lnTo>
                      <a:pt x="96202" y="257555"/>
                    </a:lnTo>
                    <a:lnTo>
                      <a:pt x="45886" y="249554"/>
                    </a:lnTo>
                    <a:lnTo>
                      <a:pt x="0" y="22555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33" name="object 133"/>
              <p:cNvPicPr/>
              <p:nvPr/>
            </p:nvPicPr>
            <p:blipFill>
              <a:blip r:embed="rId43" cstate="print"/>
              <a:stretch>
                <a:fillRect/>
              </a:stretch>
            </p:blipFill>
            <p:spPr>
              <a:xfrm>
                <a:off x="2767584" y="8564879"/>
                <a:ext cx="303275" cy="53340"/>
              </a:xfrm>
              <a:prstGeom prst="rect">
                <a:avLst/>
              </a:prstGeom>
            </p:spPr>
          </p:pic>
          <p:pic>
            <p:nvPicPr>
              <p:cNvPr id="134" name="object 134"/>
              <p:cNvPicPr/>
              <p:nvPr/>
            </p:nvPicPr>
            <p:blipFill>
              <a:blip r:embed="rId44" cstate="print"/>
              <a:stretch>
                <a:fillRect/>
              </a:stretch>
            </p:blipFill>
            <p:spPr>
              <a:xfrm>
                <a:off x="2820924" y="8633459"/>
                <a:ext cx="195072" cy="160019"/>
              </a:xfrm>
              <a:prstGeom prst="rect">
                <a:avLst/>
              </a:prstGeom>
            </p:spPr>
          </p:pic>
        </p:grpSp>
        <p:sp>
          <p:nvSpPr>
            <p:cNvPr id="135" name="object 135"/>
            <p:cNvSpPr/>
            <p:nvPr/>
          </p:nvSpPr>
          <p:spPr>
            <a:xfrm>
              <a:off x="5410200" y="8269223"/>
              <a:ext cx="134620" cy="0"/>
            </a:xfrm>
            <a:custGeom>
              <a:avLst/>
              <a:gdLst/>
              <a:ahLst/>
              <a:cxnLst/>
              <a:rect l="l" t="t" r="r" b="b"/>
              <a:pathLst>
                <a:path w="134619">
                  <a:moveTo>
                    <a:pt x="134111" y="0"/>
                  </a:moveTo>
                  <a:lnTo>
                    <a:pt x="0" y="0"/>
                  </a:lnTo>
                </a:path>
              </a:pathLst>
            </a:custGeom>
            <a:ln w="85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36" name="object 136"/>
            <p:cNvGrpSpPr/>
            <p:nvPr/>
          </p:nvGrpSpPr>
          <p:grpSpPr>
            <a:xfrm>
              <a:off x="5388864" y="7882128"/>
              <a:ext cx="155575" cy="777240"/>
              <a:chOff x="2569463" y="7882128"/>
              <a:chExt cx="155575" cy="777240"/>
            </a:xfrm>
          </p:grpSpPr>
          <p:sp>
            <p:nvSpPr>
              <p:cNvPr id="137" name="object 137"/>
              <p:cNvSpPr/>
              <p:nvPr/>
            </p:nvSpPr>
            <p:spPr>
              <a:xfrm>
                <a:off x="2590799" y="8342376"/>
                <a:ext cx="134620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134619" h="312420">
                    <a:moveTo>
                      <a:pt x="134111" y="312419"/>
                    </a:moveTo>
                    <a:lnTo>
                      <a:pt x="0" y="312419"/>
                    </a:lnTo>
                  </a:path>
                  <a:path w="134619" h="312420">
                    <a:moveTo>
                      <a:pt x="4571" y="312419"/>
                    </a:moveTo>
                    <a:lnTo>
                      <a:pt x="4571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8" name="object 138"/>
              <p:cNvSpPr/>
              <p:nvPr/>
            </p:nvSpPr>
            <p:spPr>
              <a:xfrm>
                <a:off x="2569463" y="8269224"/>
                <a:ext cx="5334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53339" h="79375">
                    <a:moveTo>
                      <a:pt x="25907" y="0"/>
                    </a:moveTo>
                    <a:lnTo>
                      <a:pt x="0" y="79247"/>
                    </a:lnTo>
                    <a:lnTo>
                      <a:pt x="53339" y="79247"/>
                    </a:lnTo>
                    <a:lnTo>
                      <a:pt x="25907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9" name="object 139"/>
              <p:cNvSpPr/>
              <p:nvPr/>
            </p:nvSpPr>
            <p:spPr>
              <a:xfrm>
                <a:off x="2595371" y="7955280"/>
                <a:ext cx="0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h="314325">
                    <a:moveTo>
                      <a:pt x="0" y="313943"/>
                    </a:moveTo>
                    <a:lnTo>
                      <a:pt x="0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0" name="object 140"/>
              <p:cNvSpPr/>
              <p:nvPr/>
            </p:nvSpPr>
            <p:spPr>
              <a:xfrm>
                <a:off x="2569463" y="7882128"/>
                <a:ext cx="5334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53339" h="79375">
                    <a:moveTo>
                      <a:pt x="25907" y="0"/>
                    </a:moveTo>
                    <a:lnTo>
                      <a:pt x="0" y="79247"/>
                    </a:lnTo>
                    <a:lnTo>
                      <a:pt x="53339" y="79247"/>
                    </a:lnTo>
                    <a:lnTo>
                      <a:pt x="25907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41" name="object 141"/>
            <p:cNvGrpSpPr/>
            <p:nvPr/>
          </p:nvGrpSpPr>
          <p:grpSpPr>
            <a:xfrm>
              <a:off x="4473605" y="6924196"/>
              <a:ext cx="389255" cy="323850"/>
              <a:chOff x="1654204" y="6924196"/>
              <a:chExt cx="389255" cy="323850"/>
            </a:xfrm>
          </p:grpSpPr>
          <p:sp>
            <p:nvSpPr>
              <p:cNvPr id="142" name="object 142"/>
              <p:cNvSpPr/>
              <p:nvPr/>
            </p:nvSpPr>
            <p:spPr>
              <a:xfrm>
                <a:off x="1655063" y="6925056"/>
                <a:ext cx="387350" cy="321945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321945">
                    <a:moveTo>
                      <a:pt x="0" y="289559"/>
                    </a:moveTo>
                    <a:lnTo>
                      <a:pt x="0" y="0"/>
                    </a:lnTo>
                    <a:lnTo>
                      <a:pt x="387095" y="0"/>
                    </a:lnTo>
                    <a:lnTo>
                      <a:pt x="387095" y="289559"/>
                    </a:lnTo>
                    <a:lnTo>
                      <a:pt x="341209" y="265556"/>
                    </a:lnTo>
                    <a:lnTo>
                      <a:pt x="290893" y="257555"/>
                    </a:lnTo>
                    <a:lnTo>
                      <a:pt x="240291" y="265556"/>
                    </a:lnTo>
                    <a:lnTo>
                      <a:pt x="193547" y="289559"/>
                    </a:lnTo>
                    <a:lnTo>
                      <a:pt x="147661" y="313562"/>
                    </a:lnTo>
                    <a:lnTo>
                      <a:pt x="97345" y="321563"/>
                    </a:lnTo>
                    <a:lnTo>
                      <a:pt x="46743" y="313562"/>
                    </a:lnTo>
                    <a:lnTo>
                      <a:pt x="0" y="28955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43" name="object 143"/>
              <p:cNvPicPr/>
              <p:nvPr/>
            </p:nvPicPr>
            <p:blipFill>
              <a:blip r:embed="rId45" cstate="print"/>
              <a:stretch>
                <a:fillRect/>
              </a:stretch>
            </p:blipFill>
            <p:spPr>
              <a:xfrm>
                <a:off x="1722119" y="6995159"/>
                <a:ext cx="254507" cy="41148"/>
              </a:xfrm>
              <a:prstGeom prst="rect">
                <a:avLst/>
              </a:prstGeom>
            </p:spPr>
          </p:pic>
          <p:pic>
            <p:nvPicPr>
              <p:cNvPr id="144" name="object 144"/>
              <p:cNvPicPr/>
              <p:nvPr/>
            </p:nvPicPr>
            <p:blipFill>
              <a:blip r:embed="rId46" cstate="print"/>
              <a:stretch>
                <a:fillRect/>
              </a:stretch>
            </p:blipFill>
            <p:spPr>
              <a:xfrm>
                <a:off x="1744979" y="7063739"/>
                <a:ext cx="208787" cy="41148"/>
              </a:xfrm>
              <a:prstGeom prst="rect">
                <a:avLst/>
              </a:prstGeom>
            </p:spPr>
          </p:pic>
        </p:grpSp>
        <p:grpSp>
          <p:nvGrpSpPr>
            <p:cNvPr id="145" name="object 145"/>
            <p:cNvGrpSpPr/>
            <p:nvPr/>
          </p:nvGrpSpPr>
          <p:grpSpPr>
            <a:xfrm>
              <a:off x="4473605" y="7375301"/>
              <a:ext cx="389255" cy="266065"/>
              <a:chOff x="1654204" y="7375300"/>
              <a:chExt cx="389255" cy="266065"/>
            </a:xfrm>
          </p:grpSpPr>
          <p:sp>
            <p:nvSpPr>
              <p:cNvPr id="146" name="object 146"/>
              <p:cNvSpPr/>
              <p:nvPr/>
            </p:nvSpPr>
            <p:spPr>
              <a:xfrm>
                <a:off x="1655063" y="7376160"/>
                <a:ext cx="387350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257809">
                    <a:moveTo>
                      <a:pt x="0" y="225551"/>
                    </a:moveTo>
                    <a:lnTo>
                      <a:pt x="0" y="0"/>
                    </a:lnTo>
                    <a:lnTo>
                      <a:pt x="387095" y="0"/>
                    </a:lnTo>
                    <a:lnTo>
                      <a:pt x="387095" y="225551"/>
                    </a:lnTo>
                    <a:lnTo>
                      <a:pt x="341209" y="200691"/>
                    </a:lnTo>
                    <a:lnTo>
                      <a:pt x="290893" y="192404"/>
                    </a:lnTo>
                    <a:lnTo>
                      <a:pt x="240291" y="200691"/>
                    </a:lnTo>
                    <a:lnTo>
                      <a:pt x="193547" y="225551"/>
                    </a:lnTo>
                    <a:lnTo>
                      <a:pt x="147661" y="249554"/>
                    </a:lnTo>
                    <a:lnTo>
                      <a:pt x="97345" y="257555"/>
                    </a:lnTo>
                    <a:lnTo>
                      <a:pt x="46743" y="249554"/>
                    </a:lnTo>
                    <a:lnTo>
                      <a:pt x="0" y="22555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47" name="object 147"/>
              <p:cNvPicPr/>
              <p:nvPr/>
            </p:nvPicPr>
            <p:blipFill>
              <a:blip r:embed="rId47" cstate="print"/>
              <a:stretch>
                <a:fillRect/>
              </a:stretch>
            </p:blipFill>
            <p:spPr>
              <a:xfrm>
                <a:off x="1752599" y="7412736"/>
                <a:ext cx="192024" cy="53339"/>
              </a:xfrm>
              <a:prstGeom prst="rect">
                <a:avLst/>
              </a:prstGeom>
            </p:spPr>
          </p:pic>
          <p:pic>
            <p:nvPicPr>
              <p:cNvPr id="148" name="object 148"/>
              <p:cNvPicPr/>
              <p:nvPr/>
            </p:nvPicPr>
            <p:blipFill>
              <a:blip r:embed="rId48" cstate="print"/>
              <a:stretch>
                <a:fillRect/>
              </a:stretch>
            </p:blipFill>
            <p:spPr>
              <a:xfrm>
                <a:off x="1748027" y="7481316"/>
                <a:ext cx="207263" cy="160019"/>
              </a:xfrm>
              <a:prstGeom prst="rect">
                <a:avLst/>
              </a:prstGeom>
            </p:spPr>
          </p:pic>
        </p:grpSp>
        <p:grpSp>
          <p:nvGrpSpPr>
            <p:cNvPr id="149" name="object 149"/>
            <p:cNvGrpSpPr/>
            <p:nvPr/>
          </p:nvGrpSpPr>
          <p:grpSpPr>
            <a:xfrm>
              <a:off x="4473605" y="7725821"/>
              <a:ext cx="389255" cy="313055"/>
              <a:chOff x="1654204" y="7725820"/>
              <a:chExt cx="389255" cy="313055"/>
            </a:xfrm>
          </p:grpSpPr>
          <p:sp>
            <p:nvSpPr>
              <p:cNvPr id="150" name="object 150"/>
              <p:cNvSpPr/>
              <p:nvPr/>
            </p:nvSpPr>
            <p:spPr>
              <a:xfrm>
                <a:off x="1655063" y="7726679"/>
                <a:ext cx="387350" cy="311150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311150">
                    <a:moveTo>
                      <a:pt x="0" y="278891"/>
                    </a:moveTo>
                    <a:lnTo>
                      <a:pt x="0" y="0"/>
                    </a:lnTo>
                    <a:lnTo>
                      <a:pt x="387095" y="0"/>
                    </a:lnTo>
                    <a:lnTo>
                      <a:pt x="387095" y="278891"/>
                    </a:lnTo>
                    <a:lnTo>
                      <a:pt x="341209" y="254031"/>
                    </a:lnTo>
                    <a:lnTo>
                      <a:pt x="290893" y="245744"/>
                    </a:lnTo>
                    <a:lnTo>
                      <a:pt x="240291" y="254031"/>
                    </a:lnTo>
                    <a:lnTo>
                      <a:pt x="193547" y="278891"/>
                    </a:lnTo>
                    <a:lnTo>
                      <a:pt x="147661" y="302894"/>
                    </a:lnTo>
                    <a:lnTo>
                      <a:pt x="97345" y="310895"/>
                    </a:lnTo>
                    <a:lnTo>
                      <a:pt x="46743" y="302894"/>
                    </a:lnTo>
                    <a:lnTo>
                      <a:pt x="0" y="27889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51" name="object 151"/>
              <p:cNvPicPr/>
              <p:nvPr/>
            </p:nvPicPr>
            <p:blipFill>
              <a:blip r:embed="rId49" cstate="print"/>
              <a:stretch>
                <a:fillRect/>
              </a:stretch>
            </p:blipFill>
            <p:spPr>
              <a:xfrm>
                <a:off x="1677923" y="7757159"/>
                <a:ext cx="347471" cy="123443"/>
              </a:xfrm>
              <a:prstGeom prst="rect">
                <a:avLst/>
              </a:prstGeom>
            </p:spPr>
          </p:pic>
          <p:pic>
            <p:nvPicPr>
              <p:cNvPr id="152" name="object 152"/>
              <p:cNvPicPr/>
              <p:nvPr/>
            </p:nvPicPr>
            <p:blipFill>
              <a:blip r:embed="rId50" cstate="print"/>
              <a:stretch>
                <a:fillRect/>
              </a:stretch>
            </p:blipFill>
            <p:spPr>
              <a:xfrm>
                <a:off x="1758695" y="7825739"/>
                <a:ext cx="185928" cy="123443"/>
              </a:xfrm>
              <a:prstGeom prst="rect">
                <a:avLst/>
              </a:prstGeom>
            </p:spPr>
          </p:pic>
          <p:pic>
            <p:nvPicPr>
              <p:cNvPr id="153" name="object 153"/>
              <p:cNvPicPr/>
              <p:nvPr/>
            </p:nvPicPr>
            <p:blipFill>
              <a:blip r:embed="rId51" cstate="print"/>
              <a:stretch>
                <a:fillRect/>
              </a:stretch>
            </p:blipFill>
            <p:spPr>
              <a:xfrm>
                <a:off x="1703831" y="7894319"/>
                <a:ext cx="292607" cy="123443"/>
              </a:xfrm>
              <a:prstGeom prst="rect">
                <a:avLst/>
              </a:prstGeom>
            </p:spPr>
          </p:pic>
        </p:grpSp>
        <p:sp>
          <p:nvSpPr>
            <p:cNvPr id="154" name="object 154"/>
            <p:cNvSpPr/>
            <p:nvPr/>
          </p:nvSpPr>
          <p:spPr>
            <a:xfrm>
              <a:off x="4351020" y="7085076"/>
              <a:ext cx="123825" cy="0"/>
            </a:xfrm>
            <a:custGeom>
              <a:avLst/>
              <a:gdLst/>
              <a:ahLst/>
              <a:cxnLst/>
              <a:rect l="l" t="t" r="r" b="b"/>
              <a:pathLst>
                <a:path w="123825">
                  <a:moveTo>
                    <a:pt x="123443" y="0"/>
                  </a:moveTo>
                  <a:lnTo>
                    <a:pt x="0" y="0"/>
                  </a:lnTo>
                </a:path>
              </a:pathLst>
            </a:custGeom>
            <a:ln w="85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340351" y="7504176"/>
              <a:ext cx="134620" cy="0"/>
            </a:xfrm>
            <a:custGeom>
              <a:avLst/>
              <a:gdLst/>
              <a:ahLst/>
              <a:cxnLst/>
              <a:rect l="l" t="t" r="r" b="b"/>
              <a:pathLst>
                <a:path w="134619">
                  <a:moveTo>
                    <a:pt x="134111" y="0"/>
                  </a:moveTo>
                  <a:lnTo>
                    <a:pt x="0" y="0"/>
                  </a:lnTo>
                </a:path>
              </a:pathLst>
            </a:custGeom>
            <a:ln w="85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56" name="object 156"/>
            <p:cNvGrpSpPr/>
            <p:nvPr/>
          </p:nvGrpSpPr>
          <p:grpSpPr>
            <a:xfrm>
              <a:off x="4319015" y="6795516"/>
              <a:ext cx="53340" cy="1096010"/>
              <a:chOff x="1499615" y="6795516"/>
              <a:chExt cx="53340" cy="1096010"/>
            </a:xfrm>
          </p:grpSpPr>
          <p:sp>
            <p:nvSpPr>
              <p:cNvPr id="157" name="object 157"/>
              <p:cNvSpPr/>
              <p:nvPr/>
            </p:nvSpPr>
            <p:spPr>
              <a:xfrm>
                <a:off x="1527047" y="7577328"/>
                <a:ext cx="0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h="314325">
                    <a:moveTo>
                      <a:pt x="0" y="313943"/>
                    </a:moveTo>
                    <a:lnTo>
                      <a:pt x="0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8" name="object 158"/>
              <p:cNvSpPr/>
              <p:nvPr/>
            </p:nvSpPr>
            <p:spPr>
              <a:xfrm>
                <a:off x="1499615" y="7504176"/>
                <a:ext cx="533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53340" h="81279">
                    <a:moveTo>
                      <a:pt x="27431" y="0"/>
                    </a:moveTo>
                    <a:lnTo>
                      <a:pt x="0" y="80771"/>
                    </a:lnTo>
                    <a:lnTo>
                      <a:pt x="53339" y="80771"/>
                    </a:lnTo>
                    <a:lnTo>
                      <a:pt x="2743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9" name="object 159"/>
              <p:cNvSpPr/>
              <p:nvPr/>
            </p:nvSpPr>
            <p:spPr>
              <a:xfrm>
                <a:off x="1527047" y="7158228"/>
                <a:ext cx="0" cy="346075"/>
              </a:xfrm>
              <a:custGeom>
                <a:avLst/>
                <a:gdLst/>
                <a:ahLst/>
                <a:cxnLst/>
                <a:rect l="l" t="t" r="r" b="b"/>
                <a:pathLst>
                  <a:path h="346075">
                    <a:moveTo>
                      <a:pt x="0" y="345947"/>
                    </a:moveTo>
                    <a:lnTo>
                      <a:pt x="0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0" name="object 160"/>
              <p:cNvSpPr/>
              <p:nvPr/>
            </p:nvSpPr>
            <p:spPr>
              <a:xfrm>
                <a:off x="1499615" y="7085076"/>
                <a:ext cx="533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53340" h="81279">
                    <a:moveTo>
                      <a:pt x="27431" y="0"/>
                    </a:moveTo>
                    <a:lnTo>
                      <a:pt x="0" y="80771"/>
                    </a:lnTo>
                    <a:lnTo>
                      <a:pt x="53339" y="80771"/>
                    </a:lnTo>
                    <a:lnTo>
                      <a:pt x="2743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1" name="object 161"/>
              <p:cNvSpPr/>
              <p:nvPr/>
            </p:nvSpPr>
            <p:spPr>
              <a:xfrm>
                <a:off x="1527047" y="6868668"/>
                <a:ext cx="0" cy="222885"/>
              </a:xfrm>
              <a:custGeom>
                <a:avLst/>
                <a:gdLst/>
                <a:ahLst/>
                <a:cxnLst/>
                <a:rect l="l" t="t" r="r" b="b"/>
                <a:pathLst>
                  <a:path h="222884">
                    <a:moveTo>
                      <a:pt x="0" y="222503"/>
                    </a:moveTo>
                    <a:lnTo>
                      <a:pt x="0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2" name="object 162"/>
              <p:cNvSpPr/>
              <p:nvPr/>
            </p:nvSpPr>
            <p:spPr>
              <a:xfrm>
                <a:off x="1499615" y="6795516"/>
                <a:ext cx="533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53340" h="81279">
                    <a:moveTo>
                      <a:pt x="27431" y="0"/>
                    </a:moveTo>
                    <a:lnTo>
                      <a:pt x="0" y="80771"/>
                    </a:lnTo>
                    <a:lnTo>
                      <a:pt x="53339" y="80771"/>
                    </a:lnTo>
                    <a:lnTo>
                      <a:pt x="2743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63" name="object 163"/>
            <p:cNvGrpSpPr/>
            <p:nvPr/>
          </p:nvGrpSpPr>
          <p:grpSpPr>
            <a:xfrm>
              <a:off x="4469033" y="8138825"/>
              <a:ext cx="389255" cy="325755"/>
              <a:chOff x="1649632" y="8138824"/>
              <a:chExt cx="389255" cy="325755"/>
            </a:xfrm>
          </p:grpSpPr>
          <p:sp>
            <p:nvSpPr>
              <p:cNvPr id="164" name="object 164"/>
              <p:cNvSpPr/>
              <p:nvPr/>
            </p:nvSpPr>
            <p:spPr>
              <a:xfrm>
                <a:off x="1650491" y="8139684"/>
                <a:ext cx="387350" cy="306705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306704">
                    <a:moveTo>
                      <a:pt x="0" y="274319"/>
                    </a:moveTo>
                    <a:lnTo>
                      <a:pt x="0" y="0"/>
                    </a:lnTo>
                    <a:lnTo>
                      <a:pt x="387095" y="0"/>
                    </a:lnTo>
                    <a:lnTo>
                      <a:pt x="387095" y="274319"/>
                    </a:lnTo>
                    <a:lnTo>
                      <a:pt x="340352" y="250316"/>
                    </a:lnTo>
                    <a:lnTo>
                      <a:pt x="289750" y="242315"/>
                    </a:lnTo>
                    <a:lnTo>
                      <a:pt x="239434" y="250316"/>
                    </a:lnTo>
                    <a:lnTo>
                      <a:pt x="193547" y="274319"/>
                    </a:lnTo>
                    <a:lnTo>
                      <a:pt x="146804" y="298322"/>
                    </a:lnTo>
                    <a:lnTo>
                      <a:pt x="96202" y="306323"/>
                    </a:lnTo>
                    <a:lnTo>
                      <a:pt x="45886" y="298322"/>
                    </a:lnTo>
                    <a:lnTo>
                      <a:pt x="0" y="274319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65" name="object 165"/>
              <p:cNvPicPr/>
              <p:nvPr/>
            </p:nvPicPr>
            <p:blipFill>
              <a:blip r:embed="rId52" cstate="print"/>
              <a:stretch>
                <a:fillRect/>
              </a:stretch>
            </p:blipFill>
            <p:spPr>
              <a:xfrm>
                <a:off x="1748027" y="8167116"/>
                <a:ext cx="196595" cy="41148"/>
              </a:xfrm>
              <a:prstGeom prst="rect">
                <a:avLst/>
              </a:prstGeom>
            </p:spPr>
          </p:pic>
          <p:pic>
            <p:nvPicPr>
              <p:cNvPr id="166" name="object 166"/>
              <p:cNvPicPr/>
              <p:nvPr/>
            </p:nvPicPr>
            <p:blipFill>
              <a:blip r:embed="rId53" cstate="print"/>
              <a:stretch>
                <a:fillRect/>
              </a:stretch>
            </p:blipFill>
            <p:spPr>
              <a:xfrm>
                <a:off x="1766315" y="8235696"/>
                <a:ext cx="158495" cy="41148"/>
              </a:xfrm>
              <a:prstGeom prst="rect">
                <a:avLst/>
              </a:prstGeom>
            </p:spPr>
          </p:pic>
          <p:pic>
            <p:nvPicPr>
              <p:cNvPr id="167" name="object 167"/>
              <p:cNvPicPr/>
              <p:nvPr/>
            </p:nvPicPr>
            <p:blipFill>
              <a:blip r:embed="rId54" cstate="print"/>
              <a:stretch>
                <a:fillRect/>
              </a:stretch>
            </p:blipFill>
            <p:spPr>
              <a:xfrm>
                <a:off x="1751075" y="8304276"/>
                <a:ext cx="195072" cy="160019"/>
              </a:xfrm>
              <a:prstGeom prst="rect">
                <a:avLst/>
              </a:prstGeom>
            </p:spPr>
          </p:pic>
        </p:grpSp>
        <p:grpSp>
          <p:nvGrpSpPr>
            <p:cNvPr id="168" name="object 168"/>
            <p:cNvGrpSpPr/>
            <p:nvPr/>
          </p:nvGrpSpPr>
          <p:grpSpPr>
            <a:xfrm>
              <a:off x="4469033" y="8550305"/>
              <a:ext cx="389255" cy="259715"/>
              <a:chOff x="1649632" y="8550304"/>
              <a:chExt cx="389255" cy="259715"/>
            </a:xfrm>
          </p:grpSpPr>
          <p:sp>
            <p:nvSpPr>
              <p:cNvPr id="169" name="object 169"/>
              <p:cNvSpPr/>
              <p:nvPr/>
            </p:nvSpPr>
            <p:spPr>
              <a:xfrm>
                <a:off x="1650491" y="8551163"/>
                <a:ext cx="387350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257809">
                    <a:moveTo>
                      <a:pt x="0" y="225551"/>
                    </a:moveTo>
                    <a:lnTo>
                      <a:pt x="0" y="0"/>
                    </a:lnTo>
                    <a:lnTo>
                      <a:pt x="387095" y="0"/>
                    </a:lnTo>
                    <a:lnTo>
                      <a:pt x="387095" y="225551"/>
                    </a:lnTo>
                    <a:lnTo>
                      <a:pt x="340352" y="200691"/>
                    </a:lnTo>
                    <a:lnTo>
                      <a:pt x="289750" y="192404"/>
                    </a:lnTo>
                    <a:lnTo>
                      <a:pt x="239434" y="200691"/>
                    </a:lnTo>
                    <a:lnTo>
                      <a:pt x="193547" y="225551"/>
                    </a:lnTo>
                    <a:lnTo>
                      <a:pt x="146804" y="249554"/>
                    </a:lnTo>
                    <a:lnTo>
                      <a:pt x="96202" y="257555"/>
                    </a:lnTo>
                    <a:lnTo>
                      <a:pt x="45886" y="249554"/>
                    </a:lnTo>
                    <a:lnTo>
                      <a:pt x="0" y="225551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70" name="object 170"/>
              <p:cNvPicPr/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1732787" y="8587739"/>
                <a:ext cx="220980" cy="41147"/>
              </a:xfrm>
              <a:prstGeom prst="rect">
                <a:avLst/>
              </a:prstGeom>
            </p:spPr>
          </p:pic>
          <p:pic>
            <p:nvPicPr>
              <p:cNvPr id="171" name="object 171"/>
              <p:cNvPicPr/>
              <p:nvPr/>
            </p:nvPicPr>
            <p:blipFill>
              <a:blip r:embed="rId55" cstate="print"/>
              <a:stretch>
                <a:fillRect/>
              </a:stretch>
            </p:blipFill>
            <p:spPr>
              <a:xfrm>
                <a:off x="1773935" y="8656319"/>
                <a:ext cx="135636" cy="41147"/>
              </a:xfrm>
              <a:prstGeom prst="rect">
                <a:avLst/>
              </a:prstGeom>
            </p:spPr>
          </p:pic>
        </p:grpSp>
        <p:sp>
          <p:nvSpPr>
            <p:cNvPr id="172" name="object 172"/>
            <p:cNvSpPr/>
            <p:nvPr/>
          </p:nvSpPr>
          <p:spPr>
            <a:xfrm>
              <a:off x="4335779" y="8293607"/>
              <a:ext cx="134620" cy="0"/>
            </a:xfrm>
            <a:custGeom>
              <a:avLst/>
              <a:gdLst/>
              <a:ahLst/>
              <a:cxnLst/>
              <a:rect l="l" t="t" r="r" b="b"/>
              <a:pathLst>
                <a:path w="134619">
                  <a:moveTo>
                    <a:pt x="134111" y="0"/>
                  </a:moveTo>
                  <a:lnTo>
                    <a:pt x="0" y="0"/>
                  </a:lnTo>
                </a:path>
              </a:pathLst>
            </a:custGeom>
            <a:ln w="85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73" name="object 173"/>
            <p:cNvGrpSpPr/>
            <p:nvPr/>
          </p:nvGrpSpPr>
          <p:grpSpPr>
            <a:xfrm>
              <a:off x="4314443" y="7877832"/>
              <a:ext cx="160020" cy="805815"/>
              <a:chOff x="1495043" y="7877831"/>
              <a:chExt cx="160020" cy="805815"/>
            </a:xfrm>
          </p:grpSpPr>
          <p:sp>
            <p:nvSpPr>
              <p:cNvPr id="174" name="object 174"/>
              <p:cNvSpPr/>
              <p:nvPr/>
            </p:nvSpPr>
            <p:spPr>
              <a:xfrm>
                <a:off x="1516379" y="8366760"/>
                <a:ext cx="134620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134619" h="312420">
                    <a:moveTo>
                      <a:pt x="134111" y="312419"/>
                    </a:moveTo>
                    <a:lnTo>
                      <a:pt x="0" y="312419"/>
                    </a:lnTo>
                  </a:path>
                  <a:path w="134619" h="312420">
                    <a:moveTo>
                      <a:pt x="4571" y="312419"/>
                    </a:moveTo>
                    <a:lnTo>
                      <a:pt x="4571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5" name="object 175"/>
              <p:cNvSpPr/>
              <p:nvPr/>
            </p:nvSpPr>
            <p:spPr>
              <a:xfrm>
                <a:off x="1495043" y="8293608"/>
                <a:ext cx="5334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53340" h="79375">
                    <a:moveTo>
                      <a:pt x="25907" y="0"/>
                    </a:moveTo>
                    <a:lnTo>
                      <a:pt x="0" y="79247"/>
                    </a:lnTo>
                    <a:lnTo>
                      <a:pt x="53339" y="79247"/>
                    </a:lnTo>
                    <a:lnTo>
                      <a:pt x="25907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6" name="object 176"/>
              <p:cNvSpPr/>
              <p:nvPr/>
            </p:nvSpPr>
            <p:spPr>
              <a:xfrm>
                <a:off x="1520951" y="7964424"/>
                <a:ext cx="5080" cy="329565"/>
              </a:xfrm>
              <a:custGeom>
                <a:avLst/>
                <a:gdLst/>
                <a:ahLst/>
                <a:cxnLst/>
                <a:rect l="l" t="t" r="r" b="b"/>
                <a:pathLst>
                  <a:path w="5080" h="329565">
                    <a:moveTo>
                      <a:pt x="0" y="329183"/>
                    </a:moveTo>
                    <a:lnTo>
                      <a:pt x="4571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7" name="object 177"/>
              <p:cNvSpPr/>
              <p:nvPr/>
            </p:nvSpPr>
            <p:spPr>
              <a:xfrm>
                <a:off x="1499615" y="7891272"/>
                <a:ext cx="533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53340" h="81279">
                    <a:moveTo>
                      <a:pt x="27431" y="0"/>
                    </a:moveTo>
                    <a:lnTo>
                      <a:pt x="0" y="79247"/>
                    </a:lnTo>
                    <a:lnTo>
                      <a:pt x="53339" y="80771"/>
                    </a:lnTo>
                    <a:lnTo>
                      <a:pt x="2743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8" name="object 178"/>
              <p:cNvSpPr/>
              <p:nvPr/>
            </p:nvSpPr>
            <p:spPr>
              <a:xfrm>
                <a:off x="1520951" y="7882128"/>
                <a:ext cx="1346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34619">
                    <a:moveTo>
                      <a:pt x="134111" y="0"/>
                    </a:moveTo>
                    <a:lnTo>
                      <a:pt x="0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79" name="object 179"/>
            <p:cNvGrpSpPr/>
            <p:nvPr/>
          </p:nvGrpSpPr>
          <p:grpSpPr>
            <a:xfrm>
              <a:off x="4311395" y="8671560"/>
              <a:ext cx="543560" cy="498475"/>
              <a:chOff x="1491995" y="8671559"/>
              <a:chExt cx="543560" cy="498475"/>
            </a:xfrm>
          </p:grpSpPr>
          <p:sp>
            <p:nvSpPr>
              <p:cNvPr id="180" name="object 180"/>
              <p:cNvSpPr/>
              <p:nvPr/>
            </p:nvSpPr>
            <p:spPr>
              <a:xfrm>
                <a:off x="1647443" y="8961119"/>
                <a:ext cx="387350" cy="193675"/>
              </a:xfrm>
              <a:custGeom>
                <a:avLst/>
                <a:gdLst/>
                <a:ahLst/>
                <a:cxnLst/>
                <a:rect l="l" t="t" r="r" b="b"/>
                <a:pathLst>
                  <a:path w="387350" h="193675">
                    <a:moveTo>
                      <a:pt x="0" y="169163"/>
                    </a:moveTo>
                    <a:lnTo>
                      <a:pt x="0" y="0"/>
                    </a:lnTo>
                    <a:lnTo>
                      <a:pt x="387095" y="0"/>
                    </a:lnTo>
                    <a:lnTo>
                      <a:pt x="387095" y="169163"/>
                    </a:lnTo>
                    <a:lnTo>
                      <a:pt x="339709" y="151161"/>
                    </a:lnTo>
                    <a:lnTo>
                      <a:pt x="290321" y="145160"/>
                    </a:lnTo>
                    <a:lnTo>
                      <a:pt x="240934" y="151161"/>
                    </a:lnTo>
                    <a:lnTo>
                      <a:pt x="193547" y="169163"/>
                    </a:lnTo>
                    <a:lnTo>
                      <a:pt x="146161" y="187166"/>
                    </a:lnTo>
                    <a:lnTo>
                      <a:pt x="96773" y="193166"/>
                    </a:lnTo>
                    <a:lnTo>
                      <a:pt x="47386" y="187166"/>
                    </a:lnTo>
                    <a:lnTo>
                      <a:pt x="0" y="16916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81" name="object 181"/>
              <p:cNvPicPr/>
              <p:nvPr/>
            </p:nvPicPr>
            <p:blipFill>
              <a:blip r:embed="rId56" cstate="print"/>
              <a:stretch>
                <a:fillRect/>
              </a:stretch>
            </p:blipFill>
            <p:spPr>
              <a:xfrm>
                <a:off x="1738883" y="9009887"/>
                <a:ext cx="207263" cy="160019"/>
              </a:xfrm>
              <a:prstGeom prst="rect">
                <a:avLst/>
              </a:prstGeom>
            </p:spPr>
          </p:pic>
          <p:sp>
            <p:nvSpPr>
              <p:cNvPr id="182" name="object 182"/>
              <p:cNvSpPr/>
              <p:nvPr/>
            </p:nvSpPr>
            <p:spPr>
              <a:xfrm>
                <a:off x="1513331" y="8744711"/>
                <a:ext cx="134620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w="134619" h="314325">
                    <a:moveTo>
                      <a:pt x="134111" y="313943"/>
                    </a:moveTo>
                    <a:lnTo>
                      <a:pt x="0" y="313943"/>
                    </a:lnTo>
                  </a:path>
                  <a:path w="134619" h="314325">
                    <a:moveTo>
                      <a:pt x="6095" y="313943"/>
                    </a:moveTo>
                    <a:lnTo>
                      <a:pt x="6095" y="0"/>
                    </a:lnTo>
                  </a:path>
                </a:pathLst>
              </a:custGeom>
              <a:ln w="859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3" name="object 183"/>
              <p:cNvSpPr/>
              <p:nvPr/>
            </p:nvSpPr>
            <p:spPr>
              <a:xfrm>
                <a:off x="1491995" y="8671559"/>
                <a:ext cx="5334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53340" h="79375">
                    <a:moveTo>
                      <a:pt x="27431" y="0"/>
                    </a:moveTo>
                    <a:lnTo>
                      <a:pt x="0" y="79247"/>
                    </a:lnTo>
                    <a:lnTo>
                      <a:pt x="53339" y="79247"/>
                    </a:lnTo>
                    <a:lnTo>
                      <a:pt x="2743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84" name="object 184"/>
            <p:cNvGrpSpPr/>
            <p:nvPr/>
          </p:nvGrpSpPr>
          <p:grpSpPr>
            <a:xfrm>
              <a:off x="5466588" y="8990076"/>
              <a:ext cx="876300" cy="160020"/>
              <a:chOff x="2647188" y="8990076"/>
              <a:chExt cx="876300" cy="160020"/>
            </a:xfrm>
          </p:grpSpPr>
          <p:pic>
            <p:nvPicPr>
              <p:cNvPr id="185" name="object 185"/>
              <p:cNvPicPr/>
              <p:nvPr/>
            </p:nvPicPr>
            <p:blipFill>
              <a:blip r:embed="rId57" cstate="print"/>
              <a:stretch>
                <a:fillRect/>
              </a:stretch>
            </p:blipFill>
            <p:spPr>
              <a:xfrm>
                <a:off x="2647188" y="8990076"/>
                <a:ext cx="248412" cy="123443"/>
              </a:xfrm>
              <a:prstGeom prst="rect">
                <a:avLst/>
              </a:prstGeom>
            </p:spPr>
          </p:pic>
          <p:pic>
            <p:nvPicPr>
              <p:cNvPr id="186" name="object 186"/>
              <p:cNvPicPr/>
              <p:nvPr/>
            </p:nvPicPr>
            <p:blipFill>
              <a:blip r:embed="rId58" cstate="print"/>
              <a:stretch>
                <a:fillRect/>
              </a:stretch>
            </p:blipFill>
            <p:spPr>
              <a:xfrm>
                <a:off x="2910840" y="8990076"/>
                <a:ext cx="239268" cy="160019"/>
              </a:xfrm>
              <a:prstGeom prst="rect">
                <a:avLst/>
              </a:prstGeom>
            </p:spPr>
          </p:pic>
          <p:pic>
            <p:nvPicPr>
              <p:cNvPr id="187" name="object 187"/>
              <p:cNvPicPr/>
              <p:nvPr/>
            </p:nvPicPr>
            <p:blipFill>
              <a:blip r:embed="rId59" cstate="print"/>
              <a:stretch>
                <a:fillRect/>
              </a:stretch>
            </p:blipFill>
            <p:spPr>
              <a:xfrm>
                <a:off x="3147060" y="8990076"/>
                <a:ext cx="376428" cy="123443"/>
              </a:xfrm>
              <a:prstGeom prst="rect">
                <a:avLst/>
              </a:prstGeom>
            </p:spPr>
          </p:pic>
        </p:grpSp>
        <p:pic>
          <p:nvPicPr>
            <p:cNvPr id="188" name="object 18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345935" y="8211312"/>
              <a:ext cx="2401824" cy="164591"/>
            </a:xfrm>
            <a:prstGeom prst="rect">
              <a:avLst/>
            </a:prstGeom>
          </p:spPr>
        </p:pic>
      </p:grpSp>
      <p:sp>
        <p:nvSpPr>
          <p:cNvPr id="191" name="object 191"/>
          <p:cNvSpPr txBox="1"/>
          <p:nvPr/>
        </p:nvSpPr>
        <p:spPr>
          <a:xfrm>
            <a:off x="457200" y="381000"/>
            <a:ext cx="5992488" cy="893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400"/>
              </a:lnSpc>
              <a:spcBef>
                <a:spcPts val="100"/>
              </a:spcBef>
            </a:pPr>
            <a:r>
              <a:rPr b="1" dirty="0">
                <a:latin typeface="Tahoma"/>
                <a:cs typeface="Tahoma"/>
              </a:rPr>
              <a:t>Apéndice</a:t>
            </a:r>
            <a:r>
              <a:rPr b="1" spc="-50" dirty="0">
                <a:latin typeface="Tahoma"/>
                <a:cs typeface="Tahoma"/>
              </a:rPr>
              <a:t> A</a:t>
            </a:r>
            <a:endParaRPr dirty="0">
              <a:latin typeface="Tahoma"/>
              <a:cs typeface="Tahoma"/>
            </a:endParaRPr>
          </a:p>
          <a:p>
            <a:pPr algn="just">
              <a:lnSpc>
                <a:spcPts val="1400"/>
              </a:lnSpc>
              <a:spcBef>
                <a:spcPts val="20"/>
              </a:spcBef>
            </a:pPr>
            <a:endParaRPr dirty="0">
              <a:latin typeface="Tahoma"/>
              <a:cs typeface="Tahoma"/>
            </a:endParaRPr>
          </a:p>
          <a:p>
            <a:pPr marL="12700" algn="just">
              <a:lnSpc>
                <a:spcPts val="1400"/>
              </a:lnSpc>
            </a:pP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siguiente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proceso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útil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cuando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analizan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datos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informes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eventos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relés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 algn="just">
              <a:lnSpc>
                <a:spcPts val="1400"/>
              </a:lnSpc>
              <a:spcBef>
                <a:spcPts val="35"/>
              </a:spcBef>
            </a:pPr>
            <a:endParaRPr dirty="0">
              <a:latin typeface="Arial Unicode MS"/>
              <a:cs typeface="Arial Unicode MS"/>
            </a:endParaRPr>
          </a:p>
          <a:p>
            <a:pPr marL="12700" algn="just">
              <a:lnSpc>
                <a:spcPts val="1400"/>
              </a:lnSpc>
            </a:pPr>
            <a:r>
              <a:rPr b="1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Paso</a:t>
            </a:r>
            <a:r>
              <a:rPr b="1" u="sng" spc="-3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spc="-8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1: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Comprender</a:t>
            </a:r>
            <a:r>
              <a:rPr b="1" u="sng" spc="-3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lo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que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se</a:t>
            </a:r>
            <a:r>
              <a:rPr b="1" u="sng" spc="-3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espera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que</a:t>
            </a:r>
            <a:r>
              <a:rPr b="1" u="sng" spc="-3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suceda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en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determinadas</a:t>
            </a:r>
            <a:r>
              <a:rPr b="1" u="sng" spc="-3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condiciones</a:t>
            </a:r>
            <a:endParaRPr dirty="0">
              <a:latin typeface="Tahoma"/>
              <a:cs typeface="Tahoma"/>
            </a:endParaRPr>
          </a:p>
          <a:p>
            <a:pPr marL="12700" marR="663575" algn="just">
              <a:lnSpc>
                <a:spcPts val="1400"/>
              </a:lnSpc>
              <a:spcBef>
                <a:spcPts val="1125"/>
              </a:spcBef>
            </a:pPr>
            <a:r>
              <a:rPr dirty="0">
                <a:latin typeface="Arial Unicode MS"/>
                <a:cs typeface="Arial Unicode MS"/>
              </a:rPr>
              <a:t>Para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comprender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esperar,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debe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consultar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configuración,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planos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instalación,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textos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referencia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manuales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instrucciones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 algn="just">
              <a:lnSpc>
                <a:spcPts val="1400"/>
              </a:lnSpc>
            </a:pPr>
            <a:endParaRPr dirty="0">
              <a:latin typeface="Arial Unicode MS"/>
              <a:cs typeface="Arial Unicode MS"/>
            </a:endParaRPr>
          </a:p>
          <a:p>
            <a:pPr marL="12700" algn="just">
              <a:lnSpc>
                <a:spcPts val="1400"/>
              </a:lnSpc>
            </a:pPr>
            <a:r>
              <a:rPr b="1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Paso</a:t>
            </a:r>
            <a:r>
              <a:rPr b="1" u="sng" spc="-2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spc="-7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2:</a:t>
            </a:r>
            <a:r>
              <a:rPr b="1" u="sng" spc="-1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recopile</a:t>
            </a:r>
            <a:r>
              <a:rPr b="1" u="sng" spc="-2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toda</a:t>
            </a:r>
            <a:r>
              <a:rPr b="1" u="sng" spc="-1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la</a:t>
            </a:r>
            <a:r>
              <a:rPr b="1" u="sng" spc="-1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información</a:t>
            </a:r>
            <a:r>
              <a:rPr b="1" u="sng" spc="-2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relevante</a:t>
            </a:r>
            <a:endParaRPr dirty="0">
              <a:latin typeface="Tahoma"/>
              <a:cs typeface="Tahoma"/>
            </a:endParaRPr>
          </a:p>
          <a:p>
            <a:pPr algn="just">
              <a:lnSpc>
                <a:spcPts val="1400"/>
              </a:lnSpc>
              <a:spcBef>
                <a:spcPts val="40"/>
              </a:spcBef>
            </a:pPr>
            <a:endParaRPr dirty="0">
              <a:latin typeface="Tahoma"/>
              <a:cs typeface="Tahoma"/>
            </a:endParaRPr>
          </a:p>
          <a:p>
            <a:pPr marL="12700" marR="86360" algn="just">
              <a:lnSpc>
                <a:spcPts val="1400"/>
              </a:lnSpc>
            </a:pPr>
            <a:r>
              <a:rPr dirty="0">
                <a:latin typeface="Arial Unicode MS"/>
                <a:cs typeface="Arial Unicode MS"/>
              </a:rPr>
              <a:t>Incluyendo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testimonios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testigos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oculares,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cualquier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información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disponible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sobre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falla,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registros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secuencia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eventos,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objetivos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disparo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datos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eventos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relé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 algn="just">
              <a:lnSpc>
                <a:spcPts val="1400"/>
              </a:lnSpc>
              <a:spcBef>
                <a:spcPts val="50"/>
              </a:spcBef>
            </a:pPr>
            <a:endParaRPr dirty="0">
              <a:latin typeface="Arial Unicode MS"/>
              <a:cs typeface="Arial Unicode MS"/>
            </a:endParaRPr>
          </a:p>
          <a:p>
            <a:pPr marL="12700" algn="just">
              <a:lnSpc>
                <a:spcPts val="1400"/>
              </a:lnSpc>
            </a:pPr>
            <a:r>
              <a:rPr b="1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Paso</a:t>
            </a:r>
            <a:r>
              <a:rPr b="1" u="sng" spc="-1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spc="-6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3:</a:t>
            </a:r>
            <a:r>
              <a:rPr b="1" u="sng" spc="-1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Reúna</a:t>
            </a:r>
            <a:r>
              <a:rPr b="1" u="sng" spc="-1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las</a:t>
            </a:r>
            <a:r>
              <a:rPr b="1" u="sng" spc="-1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herramientas</a:t>
            </a:r>
            <a:r>
              <a:rPr b="1" u="sng" spc="-1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</a:t>
            </a:r>
            <a:r>
              <a:rPr b="1" u="sng" spc="-1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análisis</a:t>
            </a:r>
            <a:r>
              <a:rPr b="1" u="sng" spc="-1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disponibles</a:t>
            </a:r>
            <a:endParaRPr dirty="0">
              <a:latin typeface="Tahoma"/>
              <a:cs typeface="Tahoma"/>
            </a:endParaRPr>
          </a:p>
          <a:p>
            <a:pPr algn="just">
              <a:lnSpc>
                <a:spcPts val="1400"/>
              </a:lnSpc>
              <a:spcBef>
                <a:spcPts val="15"/>
              </a:spcBef>
            </a:pPr>
            <a:endParaRPr dirty="0">
              <a:latin typeface="Tahoma"/>
              <a:cs typeface="Tahoma"/>
            </a:endParaRPr>
          </a:p>
          <a:p>
            <a:pPr marL="12700" algn="just">
              <a:lnSpc>
                <a:spcPts val="1400"/>
              </a:lnSpc>
              <a:spcBef>
                <a:spcPts val="5"/>
              </a:spcBef>
            </a:pPr>
            <a:r>
              <a:rPr spc="-10" dirty="0">
                <a:latin typeface="Arial Unicode MS"/>
                <a:cs typeface="Arial Unicode MS"/>
              </a:rPr>
              <a:t>Tales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manuales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instrucciones,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textos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referencia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software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análisis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eventos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 algn="just">
              <a:lnSpc>
                <a:spcPts val="1400"/>
              </a:lnSpc>
              <a:spcBef>
                <a:spcPts val="35"/>
              </a:spcBef>
            </a:pPr>
            <a:endParaRPr dirty="0">
              <a:latin typeface="Arial Unicode MS"/>
              <a:cs typeface="Arial Unicode MS"/>
            </a:endParaRPr>
          </a:p>
          <a:p>
            <a:pPr marL="12700" algn="just">
              <a:lnSpc>
                <a:spcPts val="1400"/>
              </a:lnSpc>
            </a:pPr>
            <a:r>
              <a:rPr b="1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Paso</a:t>
            </a:r>
            <a:r>
              <a:rPr b="1" u="sng" spc="-3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spc="-8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4:</a:t>
            </a:r>
            <a:r>
              <a:rPr b="1" u="sng" spc="-3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Compare</a:t>
            </a:r>
            <a:r>
              <a:rPr b="1" u="sng" spc="-3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la</a:t>
            </a:r>
            <a:r>
              <a:rPr b="1" u="sng" spc="-3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operación</a:t>
            </a:r>
            <a:r>
              <a:rPr b="1" u="sng" spc="-3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real</a:t>
            </a:r>
            <a:r>
              <a:rPr b="1" u="sng" spc="-3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con</a:t>
            </a:r>
            <a:r>
              <a:rPr b="1" u="sng" spc="-3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las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expectativas</a:t>
            </a:r>
            <a:endParaRPr dirty="0">
              <a:latin typeface="Tahoma"/>
              <a:cs typeface="Tahoma"/>
            </a:endParaRPr>
          </a:p>
          <a:p>
            <a:pPr marL="12700" marR="199390" algn="just">
              <a:lnSpc>
                <a:spcPts val="1400"/>
              </a:lnSpc>
              <a:spcBef>
                <a:spcPts val="1120"/>
              </a:spcBef>
            </a:pPr>
            <a:r>
              <a:rPr spc="-30" dirty="0">
                <a:latin typeface="Arial Unicode MS"/>
                <a:cs typeface="Arial Unicode MS"/>
              </a:rPr>
              <a:t>Si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hay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alguna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diferencia,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resuelva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diferencias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determinando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causa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raíz.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pierdas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tiempo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analizando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elementos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configuraciones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no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utilizadas.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Concéntrese,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cambio,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lógica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disparo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programación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contactos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salida.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olvide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mirar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información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previa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use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datos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información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previa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realizar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puesta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marcha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"fuera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línea"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demostrar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instalación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sistema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correcta.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Antes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durante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proceso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análisis,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guarde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datos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forma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inteligente,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nombrando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archivos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forma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coherente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 algn="just">
              <a:lnSpc>
                <a:spcPts val="1400"/>
              </a:lnSpc>
              <a:spcBef>
                <a:spcPts val="45"/>
              </a:spcBef>
            </a:pPr>
            <a:endParaRPr dirty="0">
              <a:latin typeface="Arial Unicode MS"/>
              <a:cs typeface="Arial Unicode MS"/>
            </a:endParaRPr>
          </a:p>
          <a:p>
            <a:pPr marL="12700" algn="just">
              <a:lnSpc>
                <a:spcPts val="1400"/>
              </a:lnSpc>
            </a:pPr>
            <a:r>
              <a:rPr b="1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Paso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spc="-7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5: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documente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sus</a:t>
            </a:r>
            <a:r>
              <a:rPr b="1" u="sng" spc="-2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hallazgos,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las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soluciones</a:t>
            </a:r>
            <a:r>
              <a:rPr b="1" u="sng" spc="-2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propuestas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y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el</a:t>
            </a:r>
            <a:r>
              <a:rPr b="1" u="sng" spc="-2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resultado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</a:t>
            </a:r>
            <a:r>
              <a:rPr b="1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la</a:t>
            </a:r>
            <a:r>
              <a:rPr b="1" u="sng" spc="-2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b="1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prueba</a:t>
            </a:r>
            <a:endParaRPr dirty="0">
              <a:latin typeface="Tahoma"/>
              <a:cs typeface="Tahoma"/>
            </a:endParaRPr>
          </a:p>
          <a:p>
            <a:pPr algn="just">
              <a:lnSpc>
                <a:spcPts val="1400"/>
              </a:lnSpc>
            </a:pPr>
            <a:endParaRPr dirty="0">
              <a:latin typeface="Tahoma"/>
              <a:cs typeface="Tahoma"/>
            </a:endParaRPr>
          </a:p>
          <a:p>
            <a:pPr marL="12700" marR="5080" algn="just">
              <a:lnSpc>
                <a:spcPts val="1400"/>
              </a:lnSpc>
              <a:spcBef>
                <a:spcPts val="5"/>
              </a:spcBef>
            </a:pPr>
            <a:r>
              <a:rPr dirty="0">
                <a:latin typeface="Arial Unicode MS"/>
                <a:cs typeface="Arial Unicode MS"/>
              </a:rPr>
              <a:t>Cuando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haya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validado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operación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correcta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haya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determinado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causa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raíz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haya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desarrollado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solución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comprobada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operación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incorrecta,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habrá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-10" dirty="0" err="1">
                <a:latin typeface="Arial Unicode MS"/>
                <a:cs typeface="Arial Unicode MS"/>
              </a:rPr>
              <a:t>terminado</a:t>
            </a:r>
            <a:r>
              <a:rPr spc="-10" dirty="0" smtClean="0">
                <a:latin typeface="Arial Unicode MS"/>
                <a:cs typeface="Arial Unicode MS"/>
              </a:rPr>
              <a:t>.</a:t>
            </a:r>
            <a:r>
              <a:rPr lang="es-ES" spc="-10" dirty="0" smtClean="0">
                <a:latin typeface="Arial Unicode MS"/>
                <a:cs typeface="Arial Unicode MS"/>
              </a:rPr>
              <a:t> V</a:t>
            </a:r>
            <a:r>
              <a:rPr lang="en-US" dirty="0" err="1" smtClean="0">
                <a:latin typeface="Arial Unicode MS"/>
                <a:cs typeface="Arial Unicode MS"/>
              </a:rPr>
              <a:t>er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siguiente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diagrama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flujo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ver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demostración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gráfica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pasos</a:t>
            </a:r>
            <a:r>
              <a:rPr spc="-10" dirty="0">
                <a:latin typeface="Arial Unicode MS"/>
                <a:cs typeface="Arial Unicode MS"/>
              </a:rPr>
              <a:t>: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193" name="Rectángulo 192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28600" y="152400"/>
            <a:ext cx="12725400" cy="9684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700"/>
              </a:lnSpc>
            </a:pPr>
            <a:r>
              <a:rPr lang="en-US" sz="1600" b="1" i="0" u="none" strike="noStrike" baseline="0" dirty="0" smtClean="0">
                <a:latin typeface="Cambria,Bold"/>
              </a:rPr>
              <a:t>Bibliography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[1] Sabin, D.D.; Brooks, D.L.; Khan, A.; </a:t>
            </a:r>
            <a:r>
              <a:rPr lang="en-US" sz="1600" b="0" i="0" u="none" strike="noStrike" baseline="0" dirty="0" err="1" smtClean="0">
                <a:latin typeface="Times-Roman"/>
              </a:rPr>
              <a:t>Dembele</a:t>
            </a:r>
            <a:r>
              <a:rPr lang="en-US" sz="1600" b="0" i="0" u="none" strike="noStrike" baseline="0" dirty="0" smtClean="0">
                <a:latin typeface="Times-Roman"/>
              </a:rPr>
              <a:t>, M.; An Assessment of Distribution System Power Quality, Volume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3: The Library of </a:t>
            </a:r>
            <a:r>
              <a:rPr lang="en-US" sz="1600" b="0" i="0" u="none" strike="noStrike" baseline="0" dirty="0" err="1" smtClean="0">
                <a:latin typeface="Times-Roman"/>
              </a:rPr>
              <a:t>DistributionSystem</a:t>
            </a:r>
            <a:r>
              <a:rPr lang="en-US" sz="1600" b="0" i="0" u="none" strike="noStrike" baseline="0" dirty="0" smtClean="0">
                <a:latin typeface="Times-Roman"/>
              </a:rPr>
              <a:t> Power Quality Monitoring Cases. EPRI TR-106294-V3, 1995.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[2] </a:t>
            </a:r>
            <a:r>
              <a:rPr lang="en-US" sz="1600" b="0" i="0" u="none" strike="noStrike" baseline="0" dirty="0" err="1" smtClean="0">
                <a:latin typeface="Times-Roman"/>
              </a:rPr>
              <a:t>Kojovic</a:t>
            </a:r>
            <a:r>
              <a:rPr lang="en-US" sz="1600" b="0" i="0" u="none" strike="noStrike" baseline="0" dirty="0" smtClean="0">
                <a:latin typeface="Times-Roman"/>
              </a:rPr>
              <a:t>, L.; Hassler, S., "Application of current limiting fuses in distribution systems for improved power quality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and protection," Power Delivery, IEEE Transactions on , vol.12, no.2, pp.791,800, Apr 1997.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[3] Wen Fan and Yuan Liao, "Automated analysis of voltage and current waveforms during faults,” IEEE Southeastern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Symposium on System Theory, the University of North Florida at Jacksonville, Florida, USA, March 11-13, 2012.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[4] D. </a:t>
            </a:r>
            <a:r>
              <a:rPr lang="en-US" sz="1600" b="0" i="0" u="none" strike="noStrike" baseline="0" dirty="0" err="1" smtClean="0">
                <a:latin typeface="Times-Roman"/>
              </a:rPr>
              <a:t>Novosel</a:t>
            </a:r>
            <a:r>
              <a:rPr lang="en-US" sz="1600" b="0" i="0" u="none" strike="noStrike" baseline="0" dirty="0" smtClean="0">
                <a:latin typeface="Times-Roman"/>
              </a:rPr>
              <a:t>, D. G. Hart, E. </a:t>
            </a:r>
            <a:r>
              <a:rPr lang="en-US" sz="1600" b="0" i="0" u="none" strike="noStrike" baseline="0" dirty="0" err="1" smtClean="0">
                <a:latin typeface="Times-Roman"/>
              </a:rPr>
              <a:t>Udren</a:t>
            </a:r>
            <a:r>
              <a:rPr lang="en-US" sz="1600" b="0" i="0" u="none" strike="noStrike" baseline="0" dirty="0" smtClean="0">
                <a:latin typeface="Times-Roman"/>
              </a:rPr>
              <a:t>, and J. </a:t>
            </a:r>
            <a:r>
              <a:rPr lang="en-US" sz="1600" b="0" i="0" u="none" strike="noStrike" baseline="0" dirty="0" err="1" smtClean="0">
                <a:latin typeface="Times-Roman"/>
              </a:rPr>
              <a:t>Garitty</a:t>
            </a:r>
            <a:r>
              <a:rPr lang="en-US" sz="1600" b="0" i="0" u="none" strike="noStrike" baseline="0" dirty="0" smtClean="0">
                <a:latin typeface="Times-Roman"/>
              </a:rPr>
              <a:t>, “Unsynchronized two-terminal fault location estimation,” </a:t>
            </a:r>
            <a:r>
              <a:rPr lang="en-US" sz="1600" b="0" i="1" u="none" strike="noStrike" baseline="0" dirty="0" smtClean="0">
                <a:latin typeface="Times-Italic"/>
              </a:rPr>
              <a:t>IEEE</a:t>
            </a:r>
          </a:p>
          <a:p>
            <a:pPr algn="l">
              <a:lnSpc>
                <a:spcPts val="1700"/>
              </a:lnSpc>
            </a:pPr>
            <a:r>
              <a:rPr lang="en-US" sz="1600" b="0" i="1" u="none" strike="noStrike" baseline="0" dirty="0" smtClean="0">
                <a:latin typeface="Times-Italic"/>
              </a:rPr>
              <a:t>Transactions on Power Delivery</a:t>
            </a:r>
            <a:r>
              <a:rPr lang="en-US" sz="1600" b="0" i="0" u="none" strike="noStrike" baseline="0" dirty="0" smtClean="0">
                <a:latin typeface="Times-Roman"/>
              </a:rPr>
              <a:t>, Vol. 11, No. 1, pp. 130–138, January 1996.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[5] “Distance Element Response to Distorted Waveforms” Report to the Line Protection Subcommittee of the Power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System Relaying Committee, September 2013.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[6] D. Costello, K. Zimmerman, “CVT Transients Revisited – Distance, Directional Overcurrent, and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Communications-Assisted Tripping Concerns”, , 65th Annual Conference for Protective Relay Engineers at Texas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A&amp;M, April 2012.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[7] Fault Analysis 10 by R. O. Burnett Jr.; Texas A&amp;M University Apr. 15 - 17, 1992"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[8] Expanding the Use of Digital Fault Recorder by John R. Boyle; Pennsylvania Electric Association Jan 28 - 29, 1988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[9] Using Event Recordings to Verify Protective Relay Operations by A. T. </a:t>
            </a:r>
            <a:r>
              <a:rPr lang="en-US" sz="1600" b="0" i="0" u="none" strike="noStrike" baseline="0" dirty="0" err="1" smtClean="0">
                <a:latin typeface="Times-Roman"/>
              </a:rPr>
              <a:t>Giuliante</a:t>
            </a:r>
            <a:r>
              <a:rPr lang="en-US" sz="1600" b="0" i="0" u="none" strike="noStrike" baseline="0" dirty="0" smtClean="0">
                <a:latin typeface="Times-Roman"/>
              </a:rPr>
              <a:t>, D. M. MacGregor, A. &amp; M.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err="1" smtClean="0">
                <a:latin typeface="Times-Roman"/>
              </a:rPr>
              <a:t>Makki</a:t>
            </a:r>
            <a:r>
              <a:rPr lang="en-US" sz="1600" b="0" i="0" u="none" strike="noStrike" baseline="0" dirty="0" smtClean="0">
                <a:latin typeface="Times-Roman"/>
              </a:rPr>
              <a:t>, A. P. </a:t>
            </a:r>
            <a:r>
              <a:rPr lang="en-US" sz="1600" b="0" i="0" u="none" strike="noStrike" baseline="0" dirty="0" err="1" smtClean="0">
                <a:latin typeface="Times-Roman"/>
              </a:rPr>
              <a:t>Napikoski</a:t>
            </a:r>
            <a:r>
              <a:rPr lang="en-US" sz="1600" b="0" i="0" u="none" strike="noStrike" baseline="0" dirty="0" smtClean="0">
                <a:latin typeface="Times-Roman"/>
              </a:rPr>
              <a:t>; Energy Council of Northeast Spring Conference, Portsmouth, NH Mar. 11, 2004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[10] A Guide to Digital Fault Recording Analysis by Joe Perez; Georgia Tech Fault and Disturbance Analysis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Conference 2010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[11] The Importance of Power System Event Analysis by R.W. Patterson; 8th Annual Fault and Disturbance Analysis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Conference Apr. 25 - 26, 2005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[12] Software Tools for Record Fault Analysis in Power Systems by Hugo Davila; Georgia Tech Fault and Disturbance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Analysis Conference 2007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[13] Analysis of </a:t>
            </a:r>
            <a:r>
              <a:rPr lang="en-US" sz="1600" b="0" i="0" u="none" strike="noStrike" baseline="0" dirty="0" err="1" smtClean="0">
                <a:latin typeface="Times-Roman"/>
              </a:rPr>
              <a:t>Oscillograms</a:t>
            </a:r>
            <a:r>
              <a:rPr lang="en-US" sz="1600" b="0" i="0" u="none" strike="noStrike" baseline="0" dirty="0" smtClean="0">
                <a:latin typeface="Times-Roman"/>
              </a:rPr>
              <a:t> by J. W. Chadwick Jr.; Mehta Tech </a:t>
            </a:r>
            <a:r>
              <a:rPr lang="en-US" sz="1600" b="0" i="0" u="none" strike="noStrike" baseline="0" dirty="0" err="1" smtClean="0">
                <a:latin typeface="Times-Roman"/>
              </a:rPr>
              <a:t>Inc</a:t>
            </a:r>
            <a:endParaRPr lang="en-US" sz="1600" b="0" i="0" u="none" strike="noStrike" baseline="0" dirty="0" smtClean="0">
              <a:latin typeface="Times-Roman"/>
            </a:endParaRP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[14] Integration of Recording Relays into Disturbance Analysis by D. J. </a:t>
            </a:r>
            <a:r>
              <a:rPr lang="en-US" sz="1600" b="0" i="0" u="none" strike="noStrike" baseline="0" dirty="0" err="1" smtClean="0">
                <a:latin typeface="Times-Roman"/>
              </a:rPr>
              <a:t>Frdirchuk</a:t>
            </a:r>
            <a:r>
              <a:rPr lang="en-US" sz="1600" b="0" i="0" u="none" strike="noStrike" baseline="0" dirty="0" smtClean="0">
                <a:latin typeface="Times-Roman"/>
              </a:rPr>
              <a:t>; Transient Recorders User's Group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Conference </a:t>
            </a:r>
            <a:r>
              <a:rPr lang="en-US" sz="1600" b="0" i="0" u="none" strike="noStrike" baseline="0" dirty="0" err="1" smtClean="0">
                <a:latin typeface="Times-Roman"/>
              </a:rPr>
              <a:t>Gerogia</a:t>
            </a:r>
            <a:r>
              <a:rPr lang="en-US" sz="1600" b="0" i="0" u="none" strike="noStrike" baseline="0" dirty="0" smtClean="0">
                <a:latin typeface="Times-Roman"/>
              </a:rPr>
              <a:t> Tech University May 1 - 2, 2000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[15] Fault / Disturbance Analysis Guide Development by Sherry L. </a:t>
            </a:r>
            <a:r>
              <a:rPr lang="en-US" sz="1600" b="0" i="0" u="none" strike="noStrike" baseline="0" dirty="0" err="1" smtClean="0">
                <a:latin typeface="Times-Roman"/>
              </a:rPr>
              <a:t>Golffon</a:t>
            </a:r>
            <a:r>
              <a:rPr lang="en-US" sz="1600" b="0" i="0" u="none" strike="noStrike" baseline="0" dirty="0" smtClean="0">
                <a:latin typeface="Times-Roman"/>
              </a:rPr>
              <a:t>; Fault and Disturbance Analysis Conference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Texas A&amp;M University. April 14, 1993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[16] Fault and Disturbance Data Requirements for Automated Computer Analysis Summary Paper IEEE Working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Group 111; IEEE Transaction on Power Delivery Vol 13, No. 3 July 1998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[17] Requirements for a Fault Recording System by Rich Hunt, Jeff Pond; Fault and Disturbance Analysis Conference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Texas A&amp;M University. April 20 - 21, 2009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[18] Records from DFRs vs. Records from Microprocessor Based Relays by Hugo Davila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[19] Application of Fault and Disturbance Recording Devices for Protective System Analysis IEEE - PSRC Group Paper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: 87TH0195-8-PWR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[20] Application and Evaluation of Automatic Fault-Recording Devices; IEEE Committee Report IEEE Transaction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PAS Vol. PAS-84, No. 12 Dec 1965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[21] Summary of the Special Publication, Application of Fault and Disturbance Recording Devices for Protective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System Analysis; IEEE Committee Report, IEEE/PES 1989 Winter Meeting, New York January 29 - February 3,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1989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[22] Supplement to Application and Evaluation of Automatic Recording Devices; IEEE Committee Report, IEEE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Transaction PAS Vol. PAS-90, No. 2 March/April 1971</a:t>
            </a:r>
          </a:p>
          <a:p>
            <a:pPr algn="l">
              <a:lnSpc>
                <a:spcPts val="1700"/>
              </a:lnSpc>
            </a:pPr>
            <a:r>
              <a:rPr lang="en-US" sz="1600" b="0" i="0" u="none" strike="noStrike" baseline="0" dirty="0" smtClean="0">
                <a:latin typeface="Times-Roman"/>
              </a:rPr>
              <a:t>[23] Considerations For Use Of Disturbance Recorders; IEEE Committee Report - C5, December 27, 2006</a:t>
            </a:r>
            <a:endParaRPr lang="en-US" sz="1600" dirty="0"/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3411200" cy="100584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2863</TotalTime>
  <Words>13409</Words>
  <Application>Microsoft Office PowerPoint</Application>
  <PresentationFormat>Personalizado</PresentationFormat>
  <Paragraphs>866</Paragraphs>
  <Slides>61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61</vt:i4>
      </vt:variant>
    </vt:vector>
  </HeadingPairs>
  <TitlesOfParts>
    <vt:vector size="72" baseType="lpstr">
      <vt:lpstr>Trebuchet MS</vt:lpstr>
      <vt:lpstr>Calibri</vt:lpstr>
      <vt:lpstr>Times-Italic</vt:lpstr>
      <vt:lpstr>Times-Roman</vt:lpstr>
      <vt:lpstr>Wingdings</vt:lpstr>
      <vt:lpstr>Tahoma</vt:lpstr>
      <vt:lpstr>Arial</vt:lpstr>
      <vt:lpstr>Times New Roman</vt:lpstr>
      <vt:lpstr>Arial Unicode MS</vt:lpstr>
      <vt:lpstr>Cambria,Bold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154</cp:revision>
  <dcterms:created xsi:type="dcterms:W3CDTF">2022-05-08T06:04:42Z</dcterms:created>
  <dcterms:modified xsi:type="dcterms:W3CDTF">2022-06-27T00:34:19Z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2022-05-08T00:00:00Z</vt:filetime>
  </property>
</Properties>
</file>